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1" r:id="rId3"/>
    <p:sldId id="272" r:id="rId4"/>
    <p:sldId id="257" r:id="rId5"/>
    <p:sldId id="258" r:id="rId6"/>
    <p:sldId id="264" r:id="rId7"/>
    <p:sldId id="273" r:id="rId8"/>
    <p:sldId id="260" r:id="rId9"/>
    <p:sldId id="259" r:id="rId10"/>
    <p:sldId id="267" r:id="rId11"/>
    <p:sldId id="261" r:id="rId12"/>
    <p:sldId id="274" r:id="rId13"/>
    <p:sldId id="265" r:id="rId14"/>
    <p:sldId id="262" r:id="rId15"/>
    <p:sldId id="263" r:id="rId16"/>
    <p:sldId id="266" r:id="rId17"/>
    <p:sldId id="275" r:id="rId18"/>
    <p:sldId id="268" r:id="rId19"/>
    <p:sldId id="269" r:id="rId20"/>
    <p:sldId id="270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AD83"/>
    <a:srgbClr val="3D5565"/>
    <a:srgbClr val="D26B29"/>
    <a:srgbClr val="AB5B87"/>
    <a:srgbClr val="F1F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08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86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F6767-BB65-479E-97AB-1D9BE73C5AD7}" type="datetimeFigureOut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9FAED-212E-4011-AC8E-7FDB449C5B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772885" y="1034060"/>
            <a:ext cx="5924981" cy="484526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77625" y="1034060"/>
            <a:ext cx="923330" cy="45066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spc="-9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文艺模板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085289" y="1112668"/>
            <a:ext cx="0" cy="4349480"/>
          </a:xfrm>
          <a:prstGeom prst="line">
            <a:avLst/>
          </a:prstGeom>
          <a:ln w="19050">
            <a:solidFill>
              <a:srgbClr val="1BAD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31446" y="1112668"/>
            <a:ext cx="0" cy="4349480"/>
          </a:xfrm>
          <a:prstGeom prst="line">
            <a:avLst/>
          </a:prstGeom>
          <a:ln w="19050">
            <a:solidFill>
              <a:srgbClr val="1BAD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467439" y="1112668"/>
            <a:ext cx="507831" cy="4349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 Applicable to enterprise introduction, summary report,  sales marketing, chart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85248" y="1097915"/>
            <a:ext cx="593882" cy="1342390"/>
            <a:chOff x="5800725" y="4957912"/>
            <a:chExt cx="593725" cy="108226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800725" y="4987667"/>
              <a:ext cx="593725" cy="1052513"/>
            </a:xfrm>
            <a:custGeom>
              <a:avLst/>
              <a:gdLst>
                <a:gd name="T0" fmla="*/ 150 w 155"/>
                <a:gd name="T1" fmla="*/ 83 h 278"/>
                <a:gd name="T2" fmla="*/ 150 w 155"/>
                <a:gd name="T3" fmla="*/ 71 h 278"/>
                <a:gd name="T4" fmla="*/ 147 w 155"/>
                <a:gd name="T5" fmla="*/ 60 h 278"/>
                <a:gd name="T6" fmla="*/ 145 w 155"/>
                <a:gd name="T7" fmla="*/ 48 h 278"/>
                <a:gd name="T8" fmla="*/ 147 w 155"/>
                <a:gd name="T9" fmla="*/ 43 h 278"/>
                <a:gd name="T10" fmla="*/ 142 w 155"/>
                <a:gd name="T11" fmla="*/ 32 h 278"/>
                <a:gd name="T12" fmla="*/ 132 w 155"/>
                <a:gd name="T13" fmla="*/ 24 h 278"/>
                <a:gd name="T14" fmla="*/ 124 w 155"/>
                <a:gd name="T15" fmla="*/ 19 h 278"/>
                <a:gd name="T16" fmla="*/ 117 w 155"/>
                <a:gd name="T17" fmla="*/ 14 h 278"/>
                <a:gd name="T18" fmla="*/ 112 w 155"/>
                <a:gd name="T19" fmla="*/ 14 h 278"/>
                <a:gd name="T20" fmla="*/ 103 w 155"/>
                <a:gd name="T21" fmla="*/ 8 h 278"/>
                <a:gd name="T22" fmla="*/ 89 w 155"/>
                <a:gd name="T23" fmla="*/ 3 h 278"/>
                <a:gd name="T24" fmla="*/ 86 w 155"/>
                <a:gd name="T25" fmla="*/ 5 h 278"/>
                <a:gd name="T26" fmla="*/ 75 w 155"/>
                <a:gd name="T27" fmla="*/ 5 h 278"/>
                <a:gd name="T28" fmla="*/ 46 w 155"/>
                <a:gd name="T29" fmla="*/ 4 h 278"/>
                <a:gd name="T30" fmla="*/ 40 w 155"/>
                <a:gd name="T31" fmla="*/ 7 h 278"/>
                <a:gd name="T32" fmla="*/ 33 w 155"/>
                <a:gd name="T33" fmla="*/ 19 h 278"/>
                <a:gd name="T34" fmla="*/ 24 w 155"/>
                <a:gd name="T35" fmla="*/ 27 h 278"/>
                <a:gd name="T36" fmla="*/ 10 w 155"/>
                <a:gd name="T37" fmla="*/ 41 h 278"/>
                <a:gd name="T38" fmla="*/ 9 w 155"/>
                <a:gd name="T39" fmla="*/ 52 h 278"/>
                <a:gd name="T40" fmla="*/ 0 w 155"/>
                <a:gd name="T41" fmla="*/ 59 h 278"/>
                <a:gd name="T42" fmla="*/ 1 w 155"/>
                <a:gd name="T43" fmla="*/ 71 h 278"/>
                <a:gd name="T44" fmla="*/ 2 w 155"/>
                <a:gd name="T45" fmla="*/ 78 h 278"/>
                <a:gd name="T46" fmla="*/ 2 w 155"/>
                <a:gd name="T47" fmla="*/ 95 h 278"/>
                <a:gd name="T48" fmla="*/ 4 w 155"/>
                <a:gd name="T49" fmla="*/ 101 h 278"/>
                <a:gd name="T50" fmla="*/ 2 w 155"/>
                <a:gd name="T51" fmla="*/ 107 h 278"/>
                <a:gd name="T52" fmla="*/ 1 w 155"/>
                <a:gd name="T53" fmla="*/ 126 h 278"/>
                <a:gd name="T54" fmla="*/ 3 w 155"/>
                <a:gd name="T55" fmla="*/ 139 h 278"/>
                <a:gd name="T56" fmla="*/ 3 w 155"/>
                <a:gd name="T57" fmla="*/ 150 h 278"/>
                <a:gd name="T58" fmla="*/ 2 w 155"/>
                <a:gd name="T59" fmla="*/ 159 h 278"/>
                <a:gd name="T60" fmla="*/ 8 w 155"/>
                <a:gd name="T61" fmla="*/ 172 h 278"/>
                <a:gd name="T62" fmla="*/ 17 w 155"/>
                <a:gd name="T63" fmla="*/ 181 h 278"/>
                <a:gd name="T64" fmla="*/ 15 w 155"/>
                <a:gd name="T65" fmla="*/ 189 h 278"/>
                <a:gd name="T66" fmla="*/ 15 w 155"/>
                <a:gd name="T67" fmla="*/ 203 h 278"/>
                <a:gd name="T68" fmla="*/ 18 w 155"/>
                <a:gd name="T69" fmla="*/ 219 h 278"/>
                <a:gd name="T70" fmla="*/ 25 w 155"/>
                <a:gd name="T71" fmla="*/ 236 h 278"/>
                <a:gd name="T72" fmla="*/ 30 w 155"/>
                <a:gd name="T73" fmla="*/ 249 h 278"/>
                <a:gd name="T74" fmla="*/ 34 w 155"/>
                <a:gd name="T75" fmla="*/ 256 h 278"/>
                <a:gd name="T76" fmla="*/ 46 w 155"/>
                <a:gd name="T77" fmla="*/ 263 h 278"/>
                <a:gd name="T78" fmla="*/ 47 w 155"/>
                <a:gd name="T79" fmla="*/ 272 h 278"/>
                <a:gd name="T80" fmla="*/ 60 w 155"/>
                <a:gd name="T81" fmla="*/ 275 h 278"/>
                <a:gd name="T82" fmla="*/ 70 w 155"/>
                <a:gd name="T83" fmla="*/ 271 h 278"/>
                <a:gd name="T84" fmla="*/ 78 w 155"/>
                <a:gd name="T85" fmla="*/ 257 h 278"/>
                <a:gd name="T86" fmla="*/ 88 w 155"/>
                <a:gd name="T87" fmla="*/ 256 h 278"/>
                <a:gd name="T88" fmla="*/ 102 w 155"/>
                <a:gd name="T89" fmla="*/ 245 h 278"/>
                <a:gd name="T90" fmla="*/ 111 w 155"/>
                <a:gd name="T91" fmla="*/ 234 h 278"/>
                <a:gd name="T92" fmla="*/ 116 w 155"/>
                <a:gd name="T93" fmla="*/ 217 h 278"/>
                <a:gd name="T94" fmla="*/ 123 w 155"/>
                <a:gd name="T95" fmla="*/ 201 h 278"/>
                <a:gd name="T96" fmla="*/ 124 w 155"/>
                <a:gd name="T97" fmla="*/ 193 h 278"/>
                <a:gd name="T98" fmla="*/ 132 w 155"/>
                <a:gd name="T99" fmla="*/ 189 h 278"/>
                <a:gd name="T100" fmla="*/ 141 w 155"/>
                <a:gd name="T101" fmla="*/ 181 h 278"/>
                <a:gd name="T102" fmla="*/ 147 w 155"/>
                <a:gd name="T103" fmla="*/ 171 h 278"/>
                <a:gd name="T104" fmla="*/ 152 w 155"/>
                <a:gd name="T105" fmla="*/ 164 h 278"/>
                <a:gd name="T106" fmla="*/ 153 w 155"/>
                <a:gd name="T107" fmla="*/ 144 h 278"/>
                <a:gd name="T108" fmla="*/ 147 w 155"/>
                <a:gd name="T109" fmla="*/ 118 h 278"/>
                <a:gd name="T110" fmla="*/ 153 w 155"/>
                <a:gd name="T111" fmla="*/ 103 h 278"/>
                <a:gd name="T112" fmla="*/ 59 w 155"/>
                <a:gd name="T113" fmla="*/ 5 h 278"/>
                <a:gd name="T114" fmla="*/ 13 w 155"/>
                <a:gd name="T115" fmla="*/ 4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78">
                  <a:moveTo>
                    <a:pt x="153" y="92"/>
                  </a:moveTo>
                  <a:cubicBezTo>
                    <a:pt x="154" y="89"/>
                    <a:pt x="155" y="87"/>
                    <a:pt x="153" y="86"/>
                  </a:cubicBezTo>
                  <a:cubicBezTo>
                    <a:pt x="153" y="87"/>
                    <a:pt x="153" y="87"/>
                    <a:pt x="152" y="87"/>
                  </a:cubicBezTo>
                  <a:cubicBezTo>
                    <a:pt x="151" y="87"/>
                    <a:pt x="150" y="86"/>
                    <a:pt x="149" y="85"/>
                  </a:cubicBezTo>
                  <a:cubicBezTo>
                    <a:pt x="149" y="84"/>
                    <a:pt x="149" y="83"/>
                    <a:pt x="150" y="83"/>
                  </a:cubicBezTo>
                  <a:cubicBezTo>
                    <a:pt x="151" y="83"/>
                    <a:pt x="151" y="84"/>
                    <a:pt x="152" y="84"/>
                  </a:cubicBezTo>
                  <a:cubicBezTo>
                    <a:pt x="153" y="83"/>
                    <a:pt x="151" y="78"/>
                    <a:pt x="153" y="76"/>
                  </a:cubicBezTo>
                  <a:cubicBezTo>
                    <a:pt x="153" y="76"/>
                    <a:pt x="153" y="75"/>
                    <a:pt x="153" y="74"/>
                  </a:cubicBezTo>
                  <a:cubicBezTo>
                    <a:pt x="152" y="74"/>
                    <a:pt x="152" y="74"/>
                    <a:pt x="151" y="74"/>
                  </a:cubicBezTo>
                  <a:cubicBezTo>
                    <a:pt x="152" y="73"/>
                    <a:pt x="150" y="73"/>
                    <a:pt x="150" y="71"/>
                  </a:cubicBezTo>
                  <a:cubicBezTo>
                    <a:pt x="152" y="70"/>
                    <a:pt x="155" y="67"/>
                    <a:pt x="154" y="64"/>
                  </a:cubicBezTo>
                  <a:cubicBezTo>
                    <a:pt x="152" y="64"/>
                    <a:pt x="151" y="65"/>
                    <a:pt x="149" y="66"/>
                  </a:cubicBezTo>
                  <a:cubicBezTo>
                    <a:pt x="149" y="65"/>
                    <a:pt x="150" y="64"/>
                    <a:pt x="150" y="64"/>
                  </a:cubicBezTo>
                  <a:cubicBezTo>
                    <a:pt x="149" y="63"/>
                    <a:pt x="147" y="63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7" y="59"/>
                    <a:pt x="149" y="58"/>
                    <a:pt x="146" y="56"/>
                  </a:cubicBezTo>
                  <a:cubicBezTo>
                    <a:pt x="147" y="56"/>
                    <a:pt x="147" y="55"/>
                    <a:pt x="148" y="56"/>
                  </a:cubicBezTo>
                  <a:cubicBezTo>
                    <a:pt x="147" y="54"/>
                    <a:pt x="150" y="53"/>
                    <a:pt x="148" y="53"/>
                  </a:cubicBezTo>
                  <a:cubicBezTo>
                    <a:pt x="148" y="52"/>
                    <a:pt x="149" y="52"/>
                    <a:pt x="148" y="51"/>
                  </a:cubicBezTo>
                  <a:cubicBezTo>
                    <a:pt x="147" y="51"/>
                    <a:pt x="146" y="49"/>
                    <a:pt x="145" y="48"/>
                  </a:cubicBezTo>
                  <a:cubicBezTo>
                    <a:pt x="146" y="48"/>
                    <a:pt x="145" y="46"/>
                    <a:pt x="145" y="45"/>
                  </a:cubicBezTo>
                  <a:cubicBezTo>
                    <a:pt x="146" y="45"/>
                    <a:pt x="147" y="45"/>
                    <a:pt x="147" y="44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7" y="43"/>
                    <a:pt x="147" y="43"/>
                  </a:cubicBezTo>
                  <a:cubicBezTo>
                    <a:pt x="146" y="43"/>
                    <a:pt x="147" y="42"/>
                    <a:pt x="147" y="41"/>
                  </a:cubicBezTo>
                  <a:cubicBezTo>
                    <a:pt x="146" y="41"/>
                    <a:pt x="145" y="42"/>
                    <a:pt x="145" y="41"/>
                  </a:cubicBezTo>
                  <a:cubicBezTo>
                    <a:pt x="145" y="39"/>
                    <a:pt x="146" y="37"/>
                    <a:pt x="145" y="35"/>
                  </a:cubicBezTo>
                  <a:cubicBezTo>
                    <a:pt x="144" y="35"/>
                    <a:pt x="143" y="37"/>
                    <a:pt x="143" y="36"/>
                  </a:cubicBezTo>
                  <a:cubicBezTo>
                    <a:pt x="143" y="35"/>
                    <a:pt x="142" y="33"/>
                    <a:pt x="142" y="32"/>
                  </a:cubicBezTo>
                  <a:cubicBezTo>
                    <a:pt x="141" y="35"/>
                    <a:pt x="137" y="30"/>
                    <a:pt x="139" y="29"/>
                  </a:cubicBezTo>
                  <a:cubicBezTo>
                    <a:pt x="137" y="27"/>
                    <a:pt x="136" y="25"/>
                    <a:pt x="136" y="24"/>
                  </a:cubicBezTo>
                  <a:cubicBezTo>
                    <a:pt x="136" y="24"/>
                    <a:pt x="136" y="24"/>
                    <a:pt x="135" y="24"/>
                  </a:cubicBezTo>
                  <a:cubicBezTo>
                    <a:pt x="136" y="24"/>
                    <a:pt x="137" y="23"/>
                    <a:pt x="136" y="23"/>
                  </a:cubicBezTo>
                  <a:cubicBezTo>
                    <a:pt x="135" y="24"/>
                    <a:pt x="133" y="23"/>
                    <a:pt x="132" y="24"/>
                  </a:cubicBezTo>
                  <a:cubicBezTo>
                    <a:pt x="132" y="24"/>
                    <a:pt x="133" y="24"/>
                    <a:pt x="134" y="23"/>
                  </a:cubicBezTo>
                  <a:cubicBezTo>
                    <a:pt x="132" y="22"/>
                    <a:pt x="132" y="23"/>
                    <a:pt x="131" y="24"/>
                  </a:cubicBezTo>
                  <a:cubicBezTo>
                    <a:pt x="129" y="21"/>
                    <a:pt x="129" y="18"/>
                    <a:pt x="127" y="16"/>
                  </a:cubicBezTo>
                  <a:cubicBezTo>
                    <a:pt x="127" y="17"/>
                    <a:pt x="127" y="19"/>
                    <a:pt x="126" y="19"/>
                  </a:cubicBezTo>
                  <a:cubicBezTo>
                    <a:pt x="126" y="17"/>
                    <a:pt x="125" y="19"/>
                    <a:pt x="124" y="19"/>
                  </a:cubicBezTo>
                  <a:cubicBezTo>
                    <a:pt x="124" y="18"/>
                    <a:pt x="123" y="17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2" y="15"/>
                    <a:pt x="123" y="15"/>
                    <a:pt x="121" y="15"/>
                  </a:cubicBezTo>
                  <a:cubicBezTo>
                    <a:pt x="120" y="15"/>
                    <a:pt x="120" y="14"/>
                    <a:pt x="120" y="13"/>
                  </a:cubicBezTo>
                  <a:cubicBezTo>
                    <a:pt x="118" y="13"/>
                    <a:pt x="118" y="15"/>
                    <a:pt x="117" y="14"/>
                  </a:cubicBezTo>
                  <a:cubicBezTo>
                    <a:pt x="117" y="14"/>
                    <a:pt x="117" y="14"/>
                    <a:pt x="117" y="13"/>
                  </a:cubicBezTo>
                  <a:cubicBezTo>
                    <a:pt x="117" y="13"/>
                    <a:pt x="119" y="12"/>
                    <a:pt x="119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14"/>
                    <a:pt x="115" y="13"/>
                    <a:pt x="113" y="11"/>
                  </a:cubicBezTo>
                  <a:cubicBezTo>
                    <a:pt x="113" y="12"/>
                    <a:pt x="113" y="14"/>
                    <a:pt x="112" y="14"/>
                  </a:cubicBezTo>
                  <a:cubicBezTo>
                    <a:pt x="111" y="13"/>
                    <a:pt x="113" y="11"/>
                    <a:pt x="112" y="11"/>
                  </a:cubicBezTo>
                  <a:cubicBezTo>
                    <a:pt x="111" y="11"/>
                    <a:pt x="111" y="12"/>
                    <a:pt x="110" y="12"/>
                  </a:cubicBezTo>
                  <a:cubicBezTo>
                    <a:pt x="109" y="10"/>
                    <a:pt x="107" y="9"/>
                    <a:pt x="106" y="9"/>
                  </a:cubicBezTo>
                  <a:cubicBezTo>
                    <a:pt x="106" y="8"/>
                    <a:pt x="107" y="8"/>
                    <a:pt x="106" y="7"/>
                  </a:cubicBezTo>
                  <a:cubicBezTo>
                    <a:pt x="105" y="6"/>
                    <a:pt x="104" y="8"/>
                    <a:pt x="103" y="8"/>
                  </a:cubicBezTo>
                  <a:cubicBezTo>
                    <a:pt x="101" y="7"/>
                    <a:pt x="101" y="6"/>
                    <a:pt x="98" y="5"/>
                  </a:cubicBezTo>
                  <a:cubicBezTo>
                    <a:pt x="98" y="6"/>
                    <a:pt x="95" y="6"/>
                    <a:pt x="95" y="6"/>
                  </a:cubicBezTo>
                  <a:cubicBezTo>
                    <a:pt x="95" y="6"/>
                    <a:pt x="95" y="5"/>
                    <a:pt x="96" y="5"/>
                  </a:cubicBezTo>
                  <a:cubicBezTo>
                    <a:pt x="93" y="6"/>
                    <a:pt x="92" y="5"/>
                    <a:pt x="89" y="6"/>
                  </a:cubicBezTo>
                  <a:cubicBezTo>
                    <a:pt x="89" y="5"/>
                    <a:pt x="89" y="4"/>
                    <a:pt x="89" y="3"/>
                  </a:cubicBezTo>
                  <a:cubicBezTo>
                    <a:pt x="89" y="2"/>
                    <a:pt x="88" y="4"/>
                    <a:pt x="87" y="4"/>
                  </a:cubicBezTo>
                  <a:cubicBezTo>
                    <a:pt x="87" y="2"/>
                    <a:pt x="88" y="2"/>
                    <a:pt x="87" y="1"/>
                  </a:cubicBezTo>
                  <a:cubicBezTo>
                    <a:pt x="86" y="1"/>
                    <a:pt x="86" y="3"/>
                    <a:pt x="86" y="4"/>
                  </a:cubicBezTo>
                  <a:cubicBezTo>
                    <a:pt x="86" y="4"/>
                    <a:pt x="87" y="4"/>
                    <a:pt x="87" y="4"/>
                  </a:cubicBezTo>
                  <a:cubicBezTo>
                    <a:pt x="87" y="5"/>
                    <a:pt x="86" y="5"/>
                    <a:pt x="86" y="5"/>
                  </a:cubicBezTo>
                  <a:cubicBezTo>
                    <a:pt x="85" y="5"/>
                    <a:pt x="84" y="5"/>
                    <a:pt x="84" y="4"/>
                  </a:cubicBezTo>
                  <a:cubicBezTo>
                    <a:pt x="84" y="5"/>
                    <a:pt x="83" y="5"/>
                    <a:pt x="82" y="5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8" y="5"/>
                    <a:pt x="78" y="6"/>
                    <a:pt x="77" y="7"/>
                  </a:cubicBezTo>
                  <a:cubicBezTo>
                    <a:pt x="76" y="7"/>
                    <a:pt x="76" y="6"/>
                    <a:pt x="75" y="5"/>
                  </a:cubicBezTo>
                  <a:cubicBezTo>
                    <a:pt x="73" y="6"/>
                    <a:pt x="73" y="4"/>
                    <a:pt x="71" y="4"/>
                  </a:cubicBezTo>
                  <a:cubicBezTo>
                    <a:pt x="67" y="4"/>
                    <a:pt x="63" y="8"/>
                    <a:pt x="63" y="3"/>
                  </a:cubicBezTo>
                  <a:cubicBezTo>
                    <a:pt x="61" y="3"/>
                    <a:pt x="60" y="0"/>
                    <a:pt x="58" y="1"/>
                  </a:cubicBezTo>
                  <a:cubicBezTo>
                    <a:pt x="59" y="2"/>
                    <a:pt x="58" y="4"/>
                    <a:pt x="57" y="4"/>
                  </a:cubicBezTo>
                  <a:cubicBezTo>
                    <a:pt x="53" y="1"/>
                    <a:pt x="50" y="6"/>
                    <a:pt x="46" y="4"/>
                  </a:cubicBezTo>
                  <a:cubicBezTo>
                    <a:pt x="46" y="3"/>
                    <a:pt x="47" y="4"/>
                    <a:pt x="47" y="3"/>
                  </a:cubicBezTo>
                  <a:cubicBezTo>
                    <a:pt x="45" y="3"/>
                    <a:pt x="44" y="1"/>
                    <a:pt x="42" y="2"/>
                  </a:cubicBezTo>
                  <a:cubicBezTo>
                    <a:pt x="42" y="3"/>
                    <a:pt x="41" y="4"/>
                    <a:pt x="40" y="5"/>
                  </a:cubicBezTo>
                  <a:cubicBezTo>
                    <a:pt x="41" y="6"/>
                    <a:pt x="40" y="4"/>
                    <a:pt x="41" y="5"/>
                  </a:cubicBezTo>
                  <a:cubicBezTo>
                    <a:pt x="40" y="5"/>
                    <a:pt x="41" y="7"/>
                    <a:pt x="40" y="7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7" y="8"/>
                    <a:pt x="38" y="8"/>
                    <a:pt x="39" y="9"/>
                  </a:cubicBezTo>
                  <a:cubicBezTo>
                    <a:pt x="38" y="12"/>
                    <a:pt x="39" y="16"/>
                    <a:pt x="37" y="20"/>
                  </a:cubicBezTo>
                  <a:cubicBezTo>
                    <a:pt x="35" y="20"/>
                    <a:pt x="35" y="20"/>
                    <a:pt x="33" y="19"/>
                  </a:cubicBezTo>
                  <a:cubicBezTo>
                    <a:pt x="32" y="20"/>
                    <a:pt x="31" y="23"/>
                    <a:pt x="28" y="22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2"/>
                    <a:pt x="25" y="22"/>
                  </a:cubicBezTo>
                  <a:cubicBezTo>
                    <a:pt x="25" y="24"/>
                    <a:pt x="24" y="25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19" y="30"/>
                    <a:pt x="19" y="30"/>
                  </a:cubicBezTo>
                  <a:cubicBezTo>
                    <a:pt x="19" y="31"/>
                    <a:pt x="18" y="33"/>
                    <a:pt x="18" y="34"/>
                  </a:cubicBezTo>
                  <a:cubicBezTo>
                    <a:pt x="17" y="35"/>
                    <a:pt x="14" y="36"/>
                    <a:pt x="13" y="37"/>
                  </a:cubicBezTo>
                  <a:cubicBezTo>
                    <a:pt x="12" y="38"/>
                    <a:pt x="8" y="36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3"/>
                  </a:cubicBezTo>
                  <a:cubicBezTo>
                    <a:pt x="10" y="43"/>
                    <a:pt x="11" y="43"/>
                    <a:pt x="11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0" y="49"/>
                    <a:pt x="9" y="51"/>
                    <a:pt x="9" y="52"/>
                  </a:cubicBezTo>
                  <a:cubicBezTo>
                    <a:pt x="7" y="52"/>
                    <a:pt x="6" y="52"/>
                    <a:pt x="5" y="52"/>
                  </a:cubicBezTo>
                  <a:cubicBezTo>
                    <a:pt x="6" y="53"/>
                    <a:pt x="10" y="55"/>
                    <a:pt x="10" y="57"/>
                  </a:cubicBezTo>
                  <a:cubicBezTo>
                    <a:pt x="8" y="57"/>
                    <a:pt x="6" y="57"/>
                    <a:pt x="3" y="58"/>
                  </a:cubicBezTo>
                  <a:cubicBezTo>
                    <a:pt x="2" y="58"/>
                    <a:pt x="4" y="60"/>
                    <a:pt x="2" y="60"/>
                  </a:cubicBezTo>
                  <a:cubicBezTo>
                    <a:pt x="2" y="60"/>
                    <a:pt x="1" y="60"/>
                    <a:pt x="0" y="59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1" y="59"/>
                    <a:pt x="1" y="58"/>
                    <a:pt x="0" y="58"/>
                  </a:cubicBezTo>
                  <a:cubicBezTo>
                    <a:pt x="0" y="62"/>
                    <a:pt x="3" y="65"/>
                    <a:pt x="2" y="70"/>
                  </a:cubicBezTo>
                  <a:cubicBezTo>
                    <a:pt x="2" y="70"/>
                    <a:pt x="3" y="70"/>
                    <a:pt x="3" y="71"/>
                  </a:cubicBezTo>
                  <a:cubicBezTo>
                    <a:pt x="2" y="71"/>
                    <a:pt x="1" y="71"/>
                    <a:pt x="1" y="71"/>
                  </a:cubicBezTo>
                  <a:cubicBezTo>
                    <a:pt x="2" y="71"/>
                    <a:pt x="1" y="72"/>
                    <a:pt x="1" y="73"/>
                  </a:cubicBezTo>
                  <a:cubicBezTo>
                    <a:pt x="2" y="73"/>
                    <a:pt x="3" y="73"/>
                    <a:pt x="3" y="74"/>
                  </a:cubicBezTo>
                  <a:cubicBezTo>
                    <a:pt x="2" y="74"/>
                    <a:pt x="1" y="74"/>
                    <a:pt x="1" y="75"/>
                  </a:cubicBezTo>
                  <a:cubicBezTo>
                    <a:pt x="1" y="76"/>
                    <a:pt x="3" y="76"/>
                    <a:pt x="2" y="77"/>
                  </a:cubicBezTo>
                  <a:cubicBezTo>
                    <a:pt x="2" y="77"/>
                    <a:pt x="3" y="78"/>
                    <a:pt x="2" y="78"/>
                  </a:cubicBezTo>
                  <a:cubicBezTo>
                    <a:pt x="1" y="77"/>
                    <a:pt x="3" y="77"/>
                    <a:pt x="1" y="77"/>
                  </a:cubicBezTo>
                  <a:cubicBezTo>
                    <a:pt x="0" y="77"/>
                    <a:pt x="1" y="79"/>
                    <a:pt x="2" y="79"/>
                  </a:cubicBezTo>
                  <a:cubicBezTo>
                    <a:pt x="1" y="80"/>
                    <a:pt x="0" y="79"/>
                    <a:pt x="0" y="80"/>
                  </a:cubicBezTo>
                  <a:cubicBezTo>
                    <a:pt x="1" y="84"/>
                    <a:pt x="3" y="89"/>
                    <a:pt x="0" y="93"/>
                  </a:cubicBezTo>
                  <a:cubicBezTo>
                    <a:pt x="1" y="93"/>
                    <a:pt x="2" y="93"/>
                    <a:pt x="2" y="95"/>
                  </a:cubicBezTo>
                  <a:cubicBezTo>
                    <a:pt x="1" y="96"/>
                    <a:pt x="0" y="95"/>
                    <a:pt x="0" y="96"/>
                  </a:cubicBezTo>
                  <a:cubicBezTo>
                    <a:pt x="2" y="96"/>
                    <a:pt x="0" y="97"/>
                    <a:pt x="1" y="97"/>
                  </a:cubicBezTo>
                  <a:cubicBezTo>
                    <a:pt x="2" y="97"/>
                    <a:pt x="2" y="97"/>
                    <a:pt x="3" y="97"/>
                  </a:cubicBezTo>
                  <a:cubicBezTo>
                    <a:pt x="2" y="99"/>
                    <a:pt x="3" y="99"/>
                    <a:pt x="4" y="100"/>
                  </a:cubicBezTo>
                  <a:cubicBezTo>
                    <a:pt x="4" y="100"/>
                    <a:pt x="4" y="100"/>
                    <a:pt x="4" y="101"/>
                  </a:cubicBezTo>
                  <a:cubicBezTo>
                    <a:pt x="3" y="101"/>
                    <a:pt x="2" y="102"/>
                    <a:pt x="2" y="102"/>
                  </a:cubicBezTo>
                  <a:cubicBezTo>
                    <a:pt x="2" y="103"/>
                    <a:pt x="3" y="103"/>
                    <a:pt x="4" y="104"/>
                  </a:cubicBezTo>
                  <a:cubicBezTo>
                    <a:pt x="5" y="105"/>
                    <a:pt x="2" y="104"/>
                    <a:pt x="3" y="106"/>
                  </a:cubicBezTo>
                  <a:cubicBezTo>
                    <a:pt x="3" y="106"/>
                    <a:pt x="4" y="105"/>
                    <a:pt x="4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3" y="112"/>
                    <a:pt x="1" y="117"/>
                    <a:pt x="0" y="120"/>
                  </a:cubicBezTo>
                  <a:cubicBezTo>
                    <a:pt x="1" y="121"/>
                    <a:pt x="2" y="120"/>
                    <a:pt x="3" y="121"/>
                  </a:cubicBezTo>
                  <a:cubicBezTo>
                    <a:pt x="3" y="123"/>
                    <a:pt x="2" y="122"/>
                    <a:pt x="2" y="123"/>
                  </a:cubicBezTo>
                  <a:cubicBezTo>
                    <a:pt x="0" y="123"/>
                    <a:pt x="2" y="122"/>
                    <a:pt x="0" y="122"/>
                  </a:cubicBezTo>
                  <a:cubicBezTo>
                    <a:pt x="0" y="123"/>
                    <a:pt x="2" y="124"/>
                    <a:pt x="1" y="126"/>
                  </a:cubicBezTo>
                  <a:cubicBezTo>
                    <a:pt x="2" y="126"/>
                    <a:pt x="2" y="125"/>
                    <a:pt x="3" y="125"/>
                  </a:cubicBezTo>
                  <a:cubicBezTo>
                    <a:pt x="3" y="126"/>
                    <a:pt x="3" y="128"/>
                    <a:pt x="2" y="129"/>
                  </a:cubicBezTo>
                  <a:cubicBezTo>
                    <a:pt x="3" y="130"/>
                    <a:pt x="1" y="132"/>
                    <a:pt x="3" y="135"/>
                  </a:cubicBezTo>
                  <a:cubicBezTo>
                    <a:pt x="2" y="136"/>
                    <a:pt x="2" y="135"/>
                    <a:pt x="1" y="135"/>
                  </a:cubicBezTo>
                  <a:cubicBezTo>
                    <a:pt x="2" y="137"/>
                    <a:pt x="2" y="137"/>
                    <a:pt x="3" y="139"/>
                  </a:cubicBezTo>
                  <a:cubicBezTo>
                    <a:pt x="0" y="139"/>
                    <a:pt x="2" y="138"/>
                    <a:pt x="0" y="139"/>
                  </a:cubicBezTo>
                  <a:cubicBezTo>
                    <a:pt x="0" y="139"/>
                    <a:pt x="2" y="142"/>
                    <a:pt x="3" y="143"/>
                  </a:cubicBezTo>
                  <a:cubicBezTo>
                    <a:pt x="2" y="145"/>
                    <a:pt x="6" y="148"/>
                    <a:pt x="3" y="148"/>
                  </a:cubicBezTo>
                  <a:cubicBezTo>
                    <a:pt x="4" y="149"/>
                    <a:pt x="5" y="149"/>
                    <a:pt x="4" y="151"/>
                  </a:cubicBezTo>
                  <a:cubicBezTo>
                    <a:pt x="3" y="151"/>
                    <a:pt x="3" y="150"/>
                    <a:pt x="3" y="150"/>
                  </a:cubicBezTo>
                  <a:cubicBezTo>
                    <a:pt x="3" y="152"/>
                    <a:pt x="0" y="153"/>
                    <a:pt x="3" y="154"/>
                  </a:cubicBezTo>
                  <a:cubicBezTo>
                    <a:pt x="4" y="153"/>
                    <a:pt x="1" y="152"/>
                    <a:pt x="3" y="151"/>
                  </a:cubicBezTo>
                  <a:cubicBezTo>
                    <a:pt x="4" y="152"/>
                    <a:pt x="3" y="154"/>
                    <a:pt x="4" y="155"/>
                  </a:cubicBezTo>
                  <a:cubicBezTo>
                    <a:pt x="3" y="155"/>
                    <a:pt x="2" y="156"/>
                    <a:pt x="1" y="157"/>
                  </a:cubicBezTo>
                  <a:cubicBezTo>
                    <a:pt x="3" y="156"/>
                    <a:pt x="3" y="160"/>
                    <a:pt x="2" y="159"/>
                  </a:cubicBezTo>
                  <a:cubicBezTo>
                    <a:pt x="2" y="160"/>
                    <a:pt x="3" y="160"/>
                    <a:pt x="4" y="161"/>
                  </a:cubicBezTo>
                  <a:cubicBezTo>
                    <a:pt x="2" y="161"/>
                    <a:pt x="3" y="165"/>
                    <a:pt x="4" y="165"/>
                  </a:cubicBezTo>
                  <a:cubicBezTo>
                    <a:pt x="3" y="167"/>
                    <a:pt x="1" y="165"/>
                    <a:pt x="1" y="167"/>
                  </a:cubicBezTo>
                  <a:cubicBezTo>
                    <a:pt x="4" y="167"/>
                    <a:pt x="6" y="170"/>
                    <a:pt x="4" y="172"/>
                  </a:cubicBezTo>
                  <a:cubicBezTo>
                    <a:pt x="6" y="172"/>
                    <a:pt x="7" y="172"/>
                    <a:pt x="8" y="172"/>
                  </a:cubicBezTo>
                  <a:cubicBezTo>
                    <a:pt x="9" y="173"/>
                    <a:pt x="9" y="175"/>
                    <a:pt x="10" y="176"/>
                  </a:cubicBezTo>
                  <a:cubicBezTo>
                    <a:pt x="12" y="175"/>
                    <a:pt x="15" y="174"/>
                    <a:pt x="16" y="175"/>
                  </a:cubicBezTo>
                  <a:cubicBezTo>
                    <a:pt x="16" y="177"/>
                    <a:pt x="14" y="176"/>
                    <a:pt x="14" y="177"/>
                  </a:cubicBezTo>
                  <a:cubicBezTo>
                    <a:pt x="15" y="177"/>
                    <a:pt x="16" y="178"/>
                    <a:pt x="15" y="179"/>
                  </a:cubicBezTo>
                  <a:cubicBezTo>
                    <a:pt x="16" y="179"/>
                    <a:pt x="17" y="180"/>
                    <a:pt x="17" y="181"/>
                  </a:cubicBezTo>
                  <a:cubicBezTo>
                    <a:pt x="17" y="182"/>
                    <a:pt x="15" y="181"/>
                    <a:pt x="16" y="182"/>
                  </a:cubicBezTo>
                  <a:cubicBezTo>
                    <a:pt x="17" y="182"/>
                    <a:pt x="15" y="184"/>
                    <a:pt x="17" y="184"/>
                  </a:cubicBezTo>
                  <a:cubicBezTo>
                    <a:pt x="17" y="184"/>
                    <a:pt x="17" y="186"/>
                    <a:pt x="16" y="186"/>
                  </a:cubicBezTo>
                  <a:cubicBezTo>
                    <a:pt x="16" y="188"/>
                    <a:pt x="17" y="187"/>
                    <a:pt x="17" y="188"/>
                  </a:cubicBezTo>
                  <a:cubicBezTo>
                    <a:pt x="16" y="187"/>
                    <a:pt x="15" y="188"/>
                    <a:pt x="15" y="189"/>
                  </a:cubicBezTo>
                  <a:cubicBezTo>
                    <a:pt x="15" y="190"/>
                    <a:pt x="17" y="189"/>
                    <a:pt x="17" y="190"/>
                  </a:cubicBezTo>
                  <a:cubicBezTo>
                    <a:pt x="16" y="192"/>
                    <a:pt x="17" y="194"/>
                    <a:pt x="16" y="196"/>
                  </a:cubicBezTo>
                  <a:cubicBezTo>
                    <a:pt x="16" y="196"/>
                    <a:pt x="17" y="196"/>
                    <a:pt x="17" y="197"/>
                  </a:cubicBezTo>
                  <a:cubicBezTo>
                    <a:pt x="16" y="197"/>
                    <a:pt x="15" y="198"/>
                    <a:pt x="14" y="199"/>
                  </a:cubicBezTo>
                  <a:cubicBezTo>
                    <a:pt x="15" y="201"/>
                    <a:pt x="15" y="202"/>
                    <a:pt x="15" y="203"/>
                  </a:cubicBezTo>
                  <a:cubicBezTo>
                    <a:pt x="17" y="203"/>
                    <a:pt x="18" y="205"/>
                    <a:pt x="19" y="205"/>
                  </a:cubicBezTo>
                  <a:cubicBezTo>
                    <a:pt x="19" y="205"/>
                    <a:pt x="19" y="206"/>
                    <a:pt x="19" y="206"/>
                  </a:cubicBezTo>
                  <a:cubicBezTo>
                    <a:pt x="20" y="206"/>
                    <a:pt x="20" y="207"/>
                    <a:pt x="21" y="209"/>
                  </a:cubicBezTo>
                  <a:cubicBezTo>
                    <a:pt x="20" y="209"/>
                    <a:pt x="19" y="209"/>
                    <a:pt x="18" y="210"/>
                  </a:cubicBezTo>
                  <a:cubicBezTo>
                    <a:pt x="19" y="213"/>
                    <a:pt x="17" y="216"/>
                    <a:pt x="18" y="219"/>
                  </a:cubicBezTo>
                  <a:cubicBezTo>
                    <a:pt x="17" y="220"/>
                    <a:pt x="17" y="221"/>
                    <a:pt x="16" y="221"/>
                  </a:cubicBezTo>
                  <a:cubicBezTo>
                    <a:pt x="16" y="222"/>
                    <a:pt x="16" y="222"/>
                    <a:pt x="16" y="223"/>
                  </a:cubicBezTo>
                  <a:cubicBezTo>
                    <a:pt x="19" y="224"/>
                    <a:pt x="27" y="232"/>
                    <a:pt x="23" y="235"/>
                  </a:cubicBezTo>
                  <a:cubicBezTo>
                    <a:pt x="22" y="235"/>
                    <a:pt x="23" y="233"/>
                    <a:pt x="22" y="234"/>
                  </a:cubicBezTo>
                  <a:cubicBezTo>
                    <a:pt x="21" y="236"/>
                    <a:pt x="23" y="236"/>
                    <a:pt x="25" y="236"/>
                  </a:cubicBezTo>
                  <a:cubicBezTo>
                    <a:pt x="24" y="237"/>
                    <a:pt x="25" y="237"/>
                    <a:pt x="25" y="238"/>
                  </a:cubicBezTo>
                  <a:cubicBezTo>
                    <a:pt x="26" y="238"/>
                    <a:pt x="26" y="240"/>
                    <a:pt x="26" y="241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6" y="241"/>
                    <a:pt x="26" y="244"/>
                    <a:pt x="27" y="245"/>
                  </a:cubicBezTo>
                  <a:cubicBezTo>
                    <a:pt x="29" y="246"/>
                    <a:pt x="23" y="247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29" y="252"/>
                    <a:pt x="32" y="252"/>
                    <a:pt x="34" y="253"/>
                  </a:cubicBezTo>
                  <a:cubicBezTo>
                    <a:pt x="34" y="256"/>
                    <a:pt x="31" y="256"/>
                    <a:pt x="31" y="257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8"/>
                    <a:pt x="33" y="256"/>
                    <a:pt x="34" y="256"/>
                  </a:cubicBezTo>
                  <a:cubicBezTo>
                    <a:pt x="35" y="256"/>
                    <a:pt x="35" y="257"/>
                    <a:pt x="36" y="257"/>
                  </a:cubicBezTo>
                  <a:cubicBezTo>
                    <a:pt x="36" y="256"/>
                    <a:pt x="37" y="256"/>
                    <a:pt x="37" y="255"/>
                  </a:cubicBezTo>
                  <a:cubicBezTo>
                    <a:pt x="39" y="257"/>
                    <a:pt x="42" y="259"/>
                    <a:pt x="44" y="261"/>
                  </a:cubicBezTo>
                  <a:cubicBezTo>
                    <a:pt x="45" y="261"/>
                    <a:pt x="46" y="260"/>
                    <a:pt x="47" y="261"/>
                  </a:cubicBezTo>
                  <a:cubicBezTo>
                    <a:pt x="47" y="262"/>
                    <a:pt x="46" y="262"/>
                    <a:pt x="46" y="263"/>
                  </a:cubicBezTo>
                  <a:cubicBezTo>
                    <a:pt x="47" y="264"/>
                    <a:pt x="48" y="265"/>
                    <a:pt x="48" y="267"/>
                  </a:cubicBezTo>
                  <a:cubicBezTo>
                    <a:pt x="49" y="268"/>
                    <a:pt x="51" y="267"/>
                    <a:pt x="51" y="269"/>
                  </a:cubicBezTo>
                  <a:cubicBezTo>
                    <a:pt x="50" y="269"/>
                    <a:pt x="50" y="271"/>
                    <a:pt x="49" y="271"/>
                  </a:cubicBezTo>
                  <a:cubicBezTo>
                    <a:pt x="48" y="270"/>
                    <a:pt x="50" y="270"/>
                    <a:pt x="49" y="269"/>
                  </a:cubicBezTo>
                  <a:cubicBezTo>
                    <a:pt x="48" y="270"/>
                    <a:pt x="48" y="271"/>
                    <a:pt x="47" y="272"/>
                  </a:cubicBezTo>
                  <a:cubicBezTo>
                    <a:pt x="51" y="272"/>
                    <a:pt x="54" y="271"/>
                    <a:pt x="56" y="273"/>
                  </a:cubicBezTo>
                  <a:cubicBezTo>
                    <a:pt x="56" y="274"/>
                    <a:pt x="56" y="274"/>
                    <a:pt x="56" y="275"/>
                  </a:cubicBezTo>
                  <a:cubicBezTo>
                    <a:pt x="57" y="275"/>
                    <a:pt x="57" y="274"/>
                    <a:pt x="58" y="275"/>
                  </a:cubicBezTo>
                  <a:cubicBezTo>
                    <a:pt x="57" y="275"/>
                    <a:pt x="57" y="275"/>
                    <a:pt x="57" y="276"/>
                  </a:cubicBezTo>
                  <a:cubicBezTo>
                    <a:pt x="59" y="277"/>
                    <a:pt x="59" y="275"/>
                    <a:pt x="60" y="275"/>
                  </a:cubicBezTo>
                  <a:cubicBezTo>
                    <a:pt x="61" y="278"/>
                    <a:pt x="64" y="275"/>
                    <a:pt x="66" y="277"/>
                  </a:cubicBezTo>
                  <a:cubicBezTo>
                    <a:pt x="67" y="276"/>
                    <a:pt x="65" y="276"/>
                    <a:pt x="66" y="275"/>
                  </a:cubicBezTo>
                  <a:cubicBezTo>
                    <a:pt x="67" y="275"/>
                    <a:pt x="67" y="276"/>
                    <a:pt x="68" y="276"/>
                  </a:cubicBezTo>
                  <a:cubicBezTo>
                    <a:pt x="69" y="275"/>
                    <a:pt x="70" y="272"/>
                    <a:pt x="72" y="273"/>
                  </a:cubicBezTo>
                  <a:cubicBezTo>
                    <a:pt x="73" y="272"/>
                    <a:pt x="72" y="271"/>
                    <a:pt x="70" y="271"/>
                  </a:cubicBezTo>
                  <a:cubicBezTo>
                    <a:pt x="70" y="271"/>
                    <a:pt x="70" y="272"/>
                    <a:pt x="69" y="271"/>
                  </a:cubicBezTo>
                  <a:cubicBezTo>
                    <a:pt x="70" y="271"/>
                    <a:pt x="70" y="270"/>
                    <a:pt x="70" y="268"/>
                  </a:cubicBezTo>
                  <a:cubicBezTo>
                    <a:pt x="70" y="268"/>
                    <a:pt x="71" y="268"/>
                    <a:pt x="71" y="267"/>
                  </a:cubicBezTo>
                  <a:cubicBezTo>
                    <a:pt x="70" y="266"/>
                    <a:pt x="71" y="266"/>
                    <a:pt x="71" y="264"/>
                  </a:cubicBezTo>
                  <a:cubicBezTo>
                    <a:pt x="75" y="264"/>
                    <a:pt x="76" y="259"/>
                    <a:pt x="78" y="257"/>
                  </a:cubicBezTo>
                  <a:cubicBezTo>
                    <a:pt x="80" y="257"/>
                    <a:pt x="81" y="257"/>
                    <a:pt x="82" y="256"/>
                  </a:cubicBezTo>
                  <a:cubicBezTo>
                    <a:pt x="81" y="257"/>
                    <a:pt x="82" y="255"/>
                    <a:pt x="82" y="255"/>
                  </a:cubicBezTo>
                  <a:cubicBezTo>
                    <a:pt x="82" y="256"/>
                    <a:pt x="84" y="257"/>
                    <a:pt x="86" y="257"/>
                  </a:cubicBezTo>
                  <a:cubicBezTo>
                    <a:pt x="87" y="256"/>
                    <a:pt x="85" y="254"/>
                    <a:pt x="86" y="254"/>
                  </a:cubicBezTo>
                  <a:cubicBezTo>
                    <a:pt x="88" y="254"/>
                    <a:pt x="87" y="256"/>
                    <a:pt x="88" y="256"/>
                  </a:cubicBezTo>
                  <a:cubicBezTo>
                    <a:pt x="93" y="256"/>
                    <a:pt x="97" y="254"/>
                    <a:pt x="96" y="250"/>
                  </a:cubicBezTo>
                  <a:cubicBezTo>
                    <a:pt x="96" y="249"/>
                    <a:pt x="96" y="251"/>
                    <a:pt x="95" y="251"/>
                  </a:cubicBezTo>
                  <a:cubicBezTo>
                    <a:pt x="94" y="250"/>
                    <a:pt x="95" y="249"/>
                    <a:pt x="94" y="248"/>
                  </a:cubicBezTo>
                  <a:cubicBezTo>
                    <a:pt x="96" y="247"/>
                    <a:pt x="98" y="247"/>
                    <a:pt x="100" y="246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03" y="246"/>
                    <a:pt x="105" y="246"/>
                    <a:pt x="107" y="247"/>
                  </a:cubicBezTo>
                  <a:cubicBezTo>
                    <a:pt x="108" y="246"/>
                    <a:pt x="108" y="245"/>
                    <a:pt x="108" y="245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0" y="242"/>
                    <a:pt x="113" y="240"/>
                    <a:pt x="112" y="239"/>
                  </a:cubicBezTo>
                  <a:cubicBezTo>
                    <a:pt x="112" y="238"/>
                    <a:pt x="111" y="234"/>
                    <a:pt x="111" y="234"/>
                  </a:cubicBezTo>
                  <a:cubicBezTo>
                    <a:pt x="111" y="234"/>
                    <a:pt x="112" y="232"/>
                    <a:pt x="113" y="231"/>
                  </a:cubicBezTo>
                  <a:cubicBezTo>
                    <a:pt x="114" y="230"/>
                    <a:pt x="115" y="229"/>
                    <a:pt x="115" y="228"/>
                  </a:cubicBezTo>
                  <a:cubicBezTo>
                    <a:pt x="115" y="226"/>
                    <a:pt x="115" y="225"/>
                    <a:pt x="115" y="224"/>
                  </a:cubicBezTo>
                  <a:cubicBezTo>
                    <a:pt x="115" y="223"/>
                    <a:pt x="115" y="222"/>
                    <a:pt x="115" y="222"/>
                  </a:cubicBezTo>
                  <a:cubicBezTo>
                    <a:pt x="115" y="221"/>
                    <a:pt x="115" y="219"/>
                    <a:pt x="116" y="217"/>
                  </a:cubicBezTo>
                  <a:cubicBezTo>
                    <a:pt x="117" y="216"/>
                    <a:pt x="118" y="213"/>
                    <a:pt x="118" y="212"/>
                  </a:cubicBezTo>
                  <a:cubicBezTo>
                    <a:pt x="119" y="211"/>
                    <a:pt x="120" y="209"/>
                    <a:pt x="119" y="208"/>
                  </a:cubicBezTo>
                  <a:cubicBezTo>
                    <a:pt x="119" y="207"/>
                    <a:pt x="118" y="207"/>
                    <a:pt x="117" y="206"/>
                  </a:cubicBezTo>
                  <a:cubicBezTo>
                    <a:pt x="117" y="205"/>
                    <a:pt x="117" y="204"/>
                    <a:pt x="117" y="204"/>
                  </a:cubicBezTo>
                  <a:cubicBezTo>
                    <a:pt x="119" y="203"/>
                    <a:pt x="120" y="201"/>
                    <a:pt x="123" y="201"/>
                  </a:cubicBezTo>
                  <a:cubicBezTo>
                    <a:pt x="123" y="199"/>
                    <a:pt x="122" y="197"/>
                    <a:pt x="121" y="197"/>
                  </a:cubicBezTo>
                  <a:cubicBezTo>
                    <a:pt x="123" y="196"/>
                    <a:pt x="120" y="193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3"/>
                    <a:pt x="124" y="193"/>
                    <a:pt x="124" y="193"/>
                  </a:cubicBezTo>
                  <a:cubicBezTo>
                    <a:pt x="124" y="193"/>
                    <a:pt x="124" y="192"/>
                    <a:pt x="124" y="192"/>
                  </a:cubicBezTo>
                  <a:cubicBezTo>
                    <a:pt x="125" y="192"/>
                    <a:pt x="125" y="192"/>
                    <a:pt x="126" y="192"/>
                  </a:cubicBezTo>
                  <a:cubicBezTo>
                    <a:pt x="126" y="192"/>
                    <a:pt x="126" y="191"/>
                    <a:pt x="127" y="191"/>
                  </a:cubicBezTo>
                  <a:cubicBezTo>
                    <a:pt x="128" y="193"/>
                    <a:pt x="132" y="191"/>
                    <a:pt x="133" y="190"/>
                  </a:cubicBezTo>
                  <a:cubicBezTo>
                    <a:pt x="132" y="190"/>
                    <a:pt x="132" y="190"/>
                    <a:pt x="132" y="189"/>
                  </a:cubicBezTo>
                  <a:cubicBezTo>
                    <a:pt x="134" y="189"/>
                    <a:pt x="134" y="189"/>
                    <a:pt x="135" y="188"/>
                  </a:cubicBezTo>
                  <a:cubicBezTo>
                    <a:pt x="134" y="187"/>
                    <a:pt x="132" y="187"/>
                    <a:pt x="133" y="185"/>
                  </a:cubicBezTo>
                  <a:cubicBezTo>
                    <a:pt x="135" y="185"/>
                    <a:pt x="137" y="185"/>
                    <a:pt x="138" y="183"/>
                  </a:cubicBezTo>
                  <a:cubicBezTo>
                    <a:pt x="138" y="184"/>
                    <a:pt x="139" y="184"/>
                    <a:pt x="140" y="184"/>
                  </a:cubicBezTo>
                  <a:cubicBezTo>
                    <a:pt x="139" y="182"/>
                    <a:pt x="141" y="182"/>
                    <a:pt x="141" y="181"/>
                  </a:cubicBezTo>
                  <a:cubicBezTo>
                    <a:pt x="142" y="181"/>
                    <a:pt x="143" y="181"/>
                    <a:pt x="144" y="182"/>
                  </a:cubicBezTo>
                  <a:cubicBezTo>
                    <a:pt x="145" y="180"/>
                    <a:pt x="147" y="181"/>
                    <a:pt x="148" y="179"/>
                  </a:cubicBezTo>
                  <a:cubicBezTo>
                    <a:pt x="146" y="179"/>
                    <a:pt x="150" y="178"/>
                    <a:pt x="149" y="177"/>
                  </a:cubicBezTo>
                  <a:cubicBezTo>
                    <a:pt x="146" y="178"/>
                    <a:pt x="145" y="175"/>
                    <a:pt x="145" y="172"/>
                  </a:cubicBezTo>
                  <a:cubicBezTo>
                    <a:pt x="145" y="172"/>
                    <a:pt x="146" y="171"/>
                    <a:pt x="147" y="171"/>
                  </a:cubicBezTo>
                  <a:cubicBezTo>
                    <a:pt x="147" y="170"/>
                    <a:pt x="146" y="170"/>
                    <a:pt x="146" y="169"/>
                  </a:cubicBezTo>
                  <a:cubicBezTo>
                    <a:pt x="148" y="168"/>
                    <a:pt x="150" y="168"/>
                    <a:pt x="149" y="166"/>
                  </a:cubicBezTo>
                  <a:cubicBezTo>
                    <a:pt x="148" y="166"/>
                    <a:pt x="149" y="168"/>
                    <a:pt x="148" y="168"/>
                  </a:cubicBezTo>
                  <a:cubicBezTo>
                    <a:pt x="148" y="167"/>
                    <a:pt x="147" y="165"/>
                    <a:pt x="147" y="165"/>
                  </a:cubicBezTo>
                  <a:cubicBezTo>
                    <a:pt x="149" y="164"/>
                    <a:pt x="150" y="165"/>
                    <a:pt x="152" y="164"/>
                  </a:cubicBezTo>
                  <a:cubicBezTo>
                    <a:pt x="151" y="162"/>
                    <a:pt x="152" y="161"/>
                    <a:pt x="153" y="160"/>
                  </a:cubicBezTo>
                  <a:cubicBezTo>
                    <a:pt x="151" y="157"/>
                    <a:pt x="152" y="154"/>
                    <a:pt x="154" y="152"/>
                  </a:cubicBezTo>
                  <a:cubicBezTo>
                    <a:pt x="153" y="150"/>
                    <a:pt x="152" y="147"/>
                    <a:pt x="150" y="146"/>
                  </a:cubicBezTo>
                  <a:cubicBezTo>
                    <a:pt x="151" y="145"/>
                    <a:pt x="150" y="142"/>
                    <a:pt x="152" y="142"/>
                  </a:cubicBezTo>
                  <a:cubicBezTo>
                    <a:pt x="151" y="143"/>
                    <a:pt x="152" y="144"/>
                    <a:pt x="153" y="144"/>
                  </a:cubicBezTo>
                  <a:cubicBezTo>
                    <a:pt x="153" y="143"/>
                    <a:pt x="153" y="143"/>
                    <a:pt x="154" y="143"/>
                  </a:cubicBezTo>
                  <a:cubicBezTo>
                    <a:pt x="151" y="139"/>
                    <a:pt x="149" y="136"/>
                    <a:pt x="151" y="131"/>
                  </a:cubicBezTo>
                  <a:cubicBezTo>
                    <a:pt x="148" y="130"/>
                    <a:pt x="153" y="125"/>
                    <a:pt x="149" y="124"/>
                  </a:cubicBezTo>
                  <a:cubicBezTo>
                    <a:pt x="149" y="125"/>
                    <a:pt x="149" y="126"/>
                    <a:pt x="148" y="125"/>
                  </a:cubicBezTo>
                  <a:cubicBezTo>
                    <a:pt x="148" y="123"/>
                    <a:pt x="147" y="121"/>
                    <a:pt x="147" y="118"/>
                  </a:cubicBezTo>
                  <a:cubicBezTo>
                    <a:pt x="149" y="118"/>
                    <a:pt x="147" y="117"/>
                    <a:pt x="148" y="115"/>
                  </a:cubicBezTo>
                  <a:cubicBezTo>
                    <a:pt x="150" y="114"/>
                    <a:pt x="150" y="112"/>
                    <a:pt x="152" y="112"/>
                  </a:cubicBezTo>
                  <a:cubicBezTo>
                    <a:pt x="152" y="109"/>
                    <a:pt x="154" y="108"/>
                    <a:pt x="152" y="107"/>
                  </a:cubicBezTo>
                  <a:cubicBezTo>
                    <a:pt x="152" y="108"/>
                    <a:pt x="151" y="108"/>
                    <a:pt x="151" y="108"/>
                  </a:cubicBezTo>
                  <a:cubicBezTo>
                    <a:pt x="152" y="106"/>
                    <a:pt x="152" y="104"/>
                    <a:pt x="153" y="103"/>
                  </a:cubicBezTo>
                  <a:cubicBezTo>
                    <a:pt x="153" y="102"/>
                    <a:pt x="152" y="100"/>
                    <a:pt x="153" y="99"/>
                  </a:cubicBezTo>
                  <a:cubicBezTo>
                    <a:pt x="152" y="99"/>
                    <a:pt x="151" y="98"/>
                    <a:pt x="150" y="98"/>
                  </a:cubicBezTo>
                  <a:cubicBezTo>
                    <a:pt x="152" y="96"/>
                    <a:pt x="150" y="92"/>
                    <a:pt x="153" y="92"/>
                  </a:cubicBezTo>
                  <a:close/>
                  <a:moveTo>
                    <a:pt x="58" y="4"/>
                  </a:moveTo>
                  <a:cubicBezTo>
                    <a:pt x="58" y="4"/>
                    <a:pt x="58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ubicBezTo>
                    <a:pt x="58" y="5"/>
                    <a:pt x="57" y="5"/>
                    <a:pt x="58" y="4"/>
                  </a:cubicBezTo>
                  <a:close/>
                  <a:moveTo>
                    <a:pt x="13" y="46"/>
                  </a:moveTo>
                  <a:cubicBezTo>
                    <a:pt x="11" y="46"/>
                    <a:pt x="12" y="46"/>
                    <a:pt x="12" y="45"/>
                  </a:cubicBezTo>
                  <a:cubicBezTo>
                    <a:pt x="12" y="46"/>
                    <a:pt x="13" y="46"/>
                    <a:pt x="13" y="46"/>
                  </a:cubicBezTo>
                  <a:close/>
                </a:path>
              </a:pathLst>
            </a:custGeom>
            <a:solidFill>
              <a:srgbClr val="1BA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29343" y="4957912"/>
              <a:ext cx="492313" cy="10822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5" name="Freeform 923"/>
          <p:cNvSpPr/>
          <p:nvPr/>
        </p:nvSpPr>
        <p:spPr bwMode="auto">
          <a:xfrm>
            <a:off x="4539804" y="4821627"/>
            <a:ext cx="2873119" cy="1446123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rgbClr val="3D55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6" name="Freeform 924"/>
          <p:cNvSpPr/>
          <p:nvPr/>
        </p:nvSpPr>
        <p:spPr bwMode="auto">
          <a:xfrm>
            <a:off x="7412925" y="5173593"/>
            <a:ext cx="2195965" cy="1094157"/>
          </a:xfrm>
          <a:custGeom>
            <a:avLst/>
            <a:gdLst>
              <a:gd name="T0" fmla="*/ 81 w 163"/>
              <a:gd name="T1" fmla="*/ 0 h 81"/>
              <a:gd name="T2" fmla="*/ 0 w 163"/>
              <a:gd name="T3" fmla="*/ 81 h 81"/>
              <a:gd name="T4" fmla="*/ 163 w 163"/>
              <a:gd name="T5" fmla="*/ 81 h 81"/>
              <a:gd name="T6" fmla="*/ 81 w 163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3" h="81">
                <a:moveTo>
                  <a:pt x="81" y="0"/>
                </a:moveTo>
                <a:cubicBezTo>
                  <a:pt x="37" y="0"/>
                  <a:pt x="0" y="36"/>
                  <a:pt x="0" y="81"/>
                </a:cubicBezTo>
                <a:cubicBezTo>
                  <a:pt x="163" y="81"/>
                  <a:pt x="163" y="81"/>
                  <a:pt x="163" y="81"/>
                </a:cubicBezTo>
                <a:cubicBezTo>
                  <a:pt x="162" y="36"/>
                  <a:pt x="126" y="0"/>
                  <a:pt x="81" y="0"/>
                </a:cubicBezTo>
                <a:close/>
              </a:path>
            </a:pathLst>
          </a:custGeom>
          <a:solidFill>
            <a:srgbClr val="1BA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7" name="Freeform 925"/>
          <p:cNvSpPr/>
          <p:nvPr/>
        </p:nvSpPr>
        <p:spPr bwMode="auto">
          <a:xfrm>
            <a:off x="9608889" y="5701543"/>
            <a:ext cx="1132415" cy="566207"/>
          </a:xfrm>
          <a:custGeom>
            <a:avLst/>
            <a:gdLst>
              <a:gd name="T0" fmla="*/ 42 w 84"/>
              <a:gd name="T1" fmla="*/ 0 h 42"/>
              <a:gd name="T2" fmla="*/ 0 w 84"/>
              <a:gd name="T3" fmla="*/ 42 h 42"/>
              <a:gd name="T4" fmla="*/ 84 w 84"/>
              <a:gd name="T5" fmla="*/ 42 h 42"/>
              <a:gd name="T6" fmla="*/ 42 w 84"/>
              <a:gd name="T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" h="42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19"/>
                  <a:pt x="65" y="0"/>
                  <a:pt x="42" y="0"/>
                </a:cubicBezTo>
                <a:close/>
              </a:path>
            </a:pathLst>
          </a:custGeom>
          <a:solidFill>
            <a:srgbClr val="AB5B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05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4931" y="5344420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25%</a:t>
            </a:r>
            <a:endParaRPr lang="zh-CN" altLang="en-US" sz="54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78323" y="5498309"/>
            <a:ext cx="9412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15%</a:t>
            </a:r>
            <a:endParaRPr lang="zh-CN" altLang="en-US" sz="44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95199" y="5806085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5%</a:t>
            </a:r>
            <a:endParaRPr lang="zh-CN" altLang="en-US" sz="24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2" name="Freeform 923"/>
          <p:cNvSpPr/>
          <p:nvPr/>
        </p:nvSpPr>
        <p:spPr bwMode="auto">
          <a:xfrm>
            <a:off x="1247273" y="4610525"/>
            <a:ext cx="3292530" cy="1657225"/>
          </a:xfrm>
          <a:custGeom>
            <a:avLst/>
            <a:gdLst>
              <a:gd name="T0" fmla="*/ 106 w 213"/>
              <a:gd name="T1" fmla="*/ 0 h 107"/>
              <a:gd name="T2" fmla="*/ 0 w 213"/>
              <a:gd name="T3" fmla="*/ 107 h 107"/>
              <a:gd name="T4" fmla="*/ 213 w 213"/>
              <a:gd name="T5" fmla="*/ 107 h 107"/>
              <a:gd name="T6" fmla="*/ 106 w 213"/>
              <a:gd name="T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3" h="107">
                <a:moveTo>
                  <a:pt x="106" y="0"/>
                </a:moveTo>
                <a:cubicBezTo>
                  <a:pt x="48" y="0"/>
                  <a:pt x="0" y="48"/>
                  <a:pt x="0" y="107"/>
                </a:cubicBezTo>
                <a:cubicBezTo>
                  <a:pt x="213" y="107"/>
                  <a:pt x="213" y="107"/>
                  <a:pt x="213" y="107"/>
                </a:cubicBezTo>
                <a:cubicBezTo>
                  <a:pt x="213" y="48"/>
                  <a:pt x="165" y="0"/>
                  <a:pt x="106" y="0"/>
                </a:cubicBez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5665" y="5159754"/>
            <a:ext cx="14269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35%</a:t>
            </a:r>
            <a:endParaRPr lang="zh-CN" altLang="en-US" sz="66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348984" y="2098902"/>
            <a:ext cx="1286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48984" y="2519337"/>
            <a:ext cx="43405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6502422" y="2119227"/>
            <a:ext cx="12868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02422" y="2539662"/>
            <a:ext cx="4340593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</p:spTree>
  </p:cSld>
  <p:clrMapOvr>
    <a:masterClrMapping/>
  </p:clrMapOvr>
  <p:transition spd="slow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6" name="对角圆角矩形 5"/>
          <p:cNvSpPr/>
          <p:nvPr/>
        </p:nvSpPr>
        <p:spPr>
          <a:xfrm flipH="1">
            <a:off x="1227337" y="2080527"/>
            <a:ext cx="3094557" cy="3198665"/>
          </a:xfrm>
          <a:prstGeom prst="round2DiagRect">
            <a:avLst>
              <a:gd name="adj1" fmla="val 50000"/>
              <a:gd name="adj2" fmla="val 0"/>
            </a:avLst>
          </a:prstGeom>
          <a:noFill/>
          <a:ln w="28575">
            <a:solidFill>
              <a:srgbClr val="AB5B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DEED6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1910991" y="2564308"/>
            <a:ext cx="171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27708" y="3104581"/>
            <a:ext cx="28859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08923" y="4285073"/>
            <a:ext cx="1627369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000" i="1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478</a:t>
            </a:r>
            <a:r>
              <a:rPr lang="zh-CN" altLang="en-US" sz="3000" i="1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，</a:t>
            </a:r>
            <a:r>
              <a:rPr lang="en-US" altLang="zh-CN" sz="3000" i="1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000</a:t>
            </a:r>
            <a:endParaRPr lang="zh-CN" altLang="en-US" sz="3000" i="1" dirty="0">
              <a:solidFill>
                <a:srgbClr val="AB5B87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 flipH="1">
            <a:off x="4548721" y="2080527"/>
            <a:ext cx="3094557" cy="3198665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0">
            <a:blip r:embed="rId3" cstate="print"/>
            <a:srcRect/>
            <a:stretch>
              <a:fillRect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DEED6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 flipH="1">
            <a:off x="7870105" y="2080527"/>
            <a:ext cx="3094557" cy="3198665"/>
          </a:xfrm>
          <a:prstGeom prst="round2DiagRect">
            <a:avLst>
              <a:gd name="adj1" fmla="val 50000"/>
              <a:gd name="adj2" fmla="val 0"/>
            </a:avLst>
          </a:prstGeom>
          <a:noFill/>
          <a:ln w="28575">
            <a:solidFill>
              <a:srgbClr val="D26B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solidFill>
                <a:srgbClr val="FDEED6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8550627" y="2564308"/>
            <a:ext cx="171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67345" y="3104581"/>
            <a:ext cx="28859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548560" y="4285073"/>
            <a:ext cx="1584088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000" i="1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757</a:t>
            </a:r>
            <a:r>
              <a:rPr lang="zh-CN" altLang="en-US" sz="3000" i="1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，</a:t>
            </a:r>
            <a:r>
              <a:rPr lang="en-US" altLang="zh-CN" sz="3000" i="1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000</a:t>
            </a:r>
            <a:endParaRPr lang="zh-CN" altLang="en-US" sz="3000" i="1" dirty="0">
              <a:solidFill>
                <a:srgbClr val="D26B29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838200" y="1276655"/>
            <a:ext cx="3402137" cy="2782161"/>
          </a:xfrm>
          <a:prstGeom prst="rect">
            <a:avLst/>
          </a:prstGeom>
        </p:spPr>
      </p:pic>
      <p:sp>
        <p:nvSpPr>
          <p:cNvPr id="32" name="TextBox 76"/>
          <p:cNvSpPr txBox="1"/>
          <p:nvPr/>
        </p:nvSpPr>
        <p:spPr>
          <a:xfrm>
            <a:off x="4305652" y="2531741"/>
            <a:ext cx="3571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第叁部分</a:t>
            </a:r>
          </a:p>
        </p:txBody>
      </p:sp>
      <p:sp>
        <p:nvSpPr>
          <p:cNvPr id="33" name="矩形 32"/>
          <p:cNvSpPr/>
          <p:nvPr/>
        </p:nvSpPr>
        <p:spPr>
          <a:xfrm>
            <a:off x="4514754" y="4078683"/>
            <a:ext cx="3015569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4093991" y="3514357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35" name="文本框 21"/>
          <p:cNvSpPr txBox="1"/>
          <p:nvPr/>
        </p:nvSpPr>
        <p:spPr>
          <a:xfrm>
            <a:off x="3916985" y="4525689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 flipH="1">
            <a:off x="8016977" y="1276655"/>
            <a:ext cx="3402137" cy="2782161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5" name="六边形 4"/>
          <p:cNvSpPr/>
          <p:nvPr/>
        </p:nvSpPr>
        <p:spPr>
          <a:xfrm rot="16200000">
            <a:off x="6031501" y="1935328"/>
            <a:ext cx="1604314" cy="1383030"/>
          </a:xfrm>
          <a:prstGeom prst="hexagon">
            <a:avLst/>
          </a:prstGeom>
          <a:solidFill>
            <a:srgbClr val="3D5565"/>
          </a:solidFill>
          <a:ln w="571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6" name="六边形 5"/>
          <p:cNvSpPr/>
          <p:nvPr/>
        </p:nvSpPr>
        <p:spPr>
          <a:xfrm rot="16200000">
            <a:off x="4538719" y="1935327"/>
            <a:ext cx="1604314" cy="1383030"/>
          </a:xfrm>
          <a:prstGeom prst="hexagon">
            <a:avLst/>
          </a:prstGeom>
          <a:solidFill>
            <a:srgbClr val="AB5B87"/>
          </a:solidFill>
          <a:ln w="571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16200000">
            <a:off x="5293843" y="3272625"/>
            <a:ext cx="1604314" cy="1383030"/>
          </a:xfrm>
          <a:prstGeom prst="hexagon">
            <a:avLst/>
          </a:prstGeom>
          <a:solidFill>
            <a:srgbClr val="1BAD83"/>
          </a:solidFill>
          <a:ln w="571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9" name="Group 33"/>
          <p:cNvGrpSpPr/>
          <p:nvPr/>
        </p:nvGrpSpPr>
        <p:grpSpPr>
          <a:xfrm>
            <a:off x="5730559" y="3647669"/>
            <a:ext cx="730883" cy="684734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0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  <p:sp>
          <p:nvSpPr>
            <p:cNvPr id="11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5081379" y="2222664"/>
            <a:ext cx="501390" cy="730883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  <p:sp>
          <p:nvSpPr>
            <p:cNvPr id="15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</p:grpSp>
      <p:grpSp>
        <p:nvGrpSpPr>
          <p:cNvPr id="16" name="Group 39"/>
          <p:cNvGrpSpPr/>
          <p:nvPr/>
        </p:nvGrpSpPr>
        <p:grpSpPr>
          <a:xfrm>
            <a:off x="6464410" y="2262031"/>
            <a:ext cx="729635" cy="776954"/>
            <a:chOff x="5596824" y="2759870"/>
            <a:chExt cx="464344" cy="494459"/>
          </a:xfrm>
          <a:solidFill>
            <a:schemeClr val="bg1"/>
          </a:solidFill>
        </p:grpSpPr>
        <p:sp>
          <p:nvSpPr>
            <p:cNvPr id="17" name="AutoShape 126"/>
            <p:cNvSpPr/>
            <p:nvPr/>
          </p:nvSpPr>
          <p:spPr bwMode="auto">
            <a:xfrm>
              <a:off x="5596824" y="278998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  <p:sp>
          <p:nvSpPr>
            <p:cNvPr id="18" name="AutoShape 127"/>
            <p:cNvSpPr/>
            <p:nvPr/>
          </p:nvSpPr>
          <p:spPr bwMode="auto">
            <a:xfrm>
              <a:off x="5692913" y="275987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锐字云字库细黑体1.0" pitchFamily="2" charset="-122"/>
                <a:ea typeface="锐字云字库细黑体1.0" pitchFamily="2" charset="-122"/>
                <a:sym typeface="Gill Sans" charset="0"/>
              </a:endParaRPr>
            </a:p>
          </p:txBody>
        </p:sp>
      </p:grpSp>
      <p:sp>
        <p:nvSpPr>
          <p:cNvPr id="19" name="TextBox 76"/>
          <p:cNvSpPr txBox="1"/>
          <p:nvPr/>
        </p:nvSpPr>
        <p:spPr>
          <a:xfrm>
            <a:off x="7792904" y="2121368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792905" y="2453187"/>
            <a:ext cx="2047132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1" name="TextBox 76"/>
          <p:cNvSpPr txBox="1"/>
          <p:nvPr/>
        </p:nvSpPr>
        <p:spPr>
          <a:xfrm>
            <a:off x="3297109" y="2121368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61504" y="2453187"/>
            <a:ext cx="2058461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5547928" y="4857346"/>
            <a:ext cx="1122856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041435" y="5189165"/>
            <a:ext cx="2135842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5" name="空心弧 4"/>
          <p:cNvSpPr/>
          <p:nvPr/>
        </p:nvSpPr>
        <p:spPr>
          <a:xfrm>
            <a:off x="1449232" y="3453343"/>
            <a:ext cx="1908290" cy="1908291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rgbClr val="AB5B8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  <a:cs typeface="Segoe UI Light" panose="020B05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53386" y="3991990"/>
            <a:ext cx="992579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88</a:t>
            </a:r>
            <a:r>
              <a:rPr lang="en-US" altLang="zh-CN" sz="28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7" name="空心弧 6"/>
          <p:cNvSpPr/>
          <p:nvPr/>
        </p:nvSpPr>
        <p:spPr>
          <a:xfrm>
            <a:off x="3952066" y="2049573"/>
            <a:ext cx="1908290" cy="1908291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rgbClr val="3D556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  <a:cs typeface="Segoe UI Light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6220" y="2588220"/>
            <a:ext cx="934871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95</a:t>
            </a:r>
            <a:r>
              <a:rPr lang="en-US" altLang="zh-CN" sz="2800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10" name="空心弧 9"/>
          <p:cNvSpPr/>
          <p:nvPr/>
        </p:nvSpPr>
        <p:spPr>
          <a:xfrm>
            <a:off x="6454899" y="2049573"/>
            <a:ext cx="1908290" cy="1908291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rgbClr val="D26B2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  <a:cs typeface="Segoe UI Light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9054" y="2588220"/>
            <a:ext cx="934871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56</a:t>
            </a:r>
            <a:r>
              <a:rPr lang="en-US" altLang="zh-CN" sz="28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12" name="空心弧 11"/>
          <p:cNvSpPr/>
          <p:nvPr/>
        </p:nvSpPr>
        <p:spPr>
          <a:xfrm>
            <a:off x="8957734" y="3453343"/>
            <a:ext cx="1908290" cy="1908291"/>
          </a:xfrm>
          <a:prstGeom prst="blockArc">
            <a:avLst>
              <a:gd name="adj1" fmla="val 16028971"/>
              <a:gd name="adj2" fmla="val 10691500"/>
              <a:gd name="adj3" fmla="val 6227"/>
            </a:avLst>
          </a:prstGeom>
          <a:solidFill>
            <a:srgbClr val="1BAD8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  <a:cs typeface="Segoe UI Light" panose="020B05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61888" y="3991990"/>
            <a:ext cx="923651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48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70</a:t>
            </a:r>
            <a:r>
              <a:rPr lang="en-US" altLang="zh-CN" sz="28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  <a:cs typeface="Segoe UI Light" panose="020B0502040204020203" pitchFamily="34" charset="0"/>
              </a:rPr>
              <a:t>%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240124" y="2418726"/>
            <a:ext cx="214297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1738449" y="204957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03235" y="4818648"/>
            <a:ext cx="214297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4301559" y="4449495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06068" y="4818648"/>
            <a:ext cx="214297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6804393" y="4449495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808903" y="2418726"/>
            <a:ext cx="214297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9307228" y="2049573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</p:spTree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2" name="矩形 1"/>
          <p:cNvSpPr/>
          <p:nvPr/>
        </p:nvSpPr>
        <p:spPr>
          <a:xfrm>
            <a:off x="1939211" y="2016763"/>
            <a:ext cx="8313576" cy="3321698"/>
          </a:xfrm>
          <a:prstGeom prst="rect">
            <a:avLst/>
          </a:prstGeom>
          <a:noFill/>
          <a:ln w="19050">
            <a:solidFill>
              <a:srgbClr val="1BAD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70964" y="2959535"/>
            <a:ext cx="481472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  <a:p>
            <a:pPr marL="342900" indent="-34290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5378874" y="2232181"/>
            <a:ext cx="2850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9" r="6164"/>
          <a:stretch>
            <a:fillRect/>
          </a:stretch>
        </p:blipFill>
        <p:spPr>
          <a:xfrm>
            <a:off x="2348414" y="1550352"/>
            <a:ext cx="2313347" cy="3172894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70254" y="3493965"/>
            <a:ext cx="4571332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1970254" y="3093855"/>
            <a:ext cx="304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在此添加标题</a:t>
            </a:r>
          </a:p>
        </p:txBody>
      </p:sp>
      <p:sp>
        <p:nvSpPr>
          <p:cNvPr id="7" name="Freeform 22"/>
          <p:cNvSpPr>
            <a:spLocks noEditPoints="1"/>
          </p:cNvSpPr>
          <p:nvPr/>
        </p:nvSpPr>
        <p:spPr bwMode="auto">
          <a:xfrm>
            <a:off x="2081421" y="2208184"/>
            <a:ext cx="636310" cy="753421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0" name="十二边形 9"/>
          <p:cNvSpPr/>
          <p:nvPr/>
        </p:nvSpPr>
        <p:spPr>
          <a:xfrm rot="2700000" flipH="1">
            <a:off x="8337541" y="1808628"/>
            <a:ext cx="1126963" cy="1126963"/>
          </a:xfrm>
          <a:prstGeom prst="dodecagon">
            <a:avLst/>
          </a:prstGeom>
          <a:solidFill>
            <a:srgbClr val="1BAD8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1" name="Freeform 119"/>
          <p:cNvSpPr>
            <a:spLocks noEditPoints="1"/>
          </p:cNvSpPr>
          <p:nvPr/>
        </p:nvSpPr>
        <p:spPr bwMode="auto">
          <a:xfrm>
            <a:off x="8630796" y="2101721"/>
            <a:ext cx="540451" cy="540451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2" name="十二边形 11"/>
          <p:cNvSpPr/>
          <p:nvPr/>
        </p:nvSpPr>
        <p:spPr>
          <a:xfrm rot="2700000" flipH="1">
            <a:off x="8337541" y="4175449"/>
            <a:ext cx="1126963" cy="1126963"/>
          </a:xfrm>
          <a:prstGeom prst="dodecagon">
            <a:avLst/>
          </a:prstGeom>
          <a:solidFill>
            <a:srgbClr val="1BAD8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13" name="组 202"/>
          <p:cNvGrpSpPr/>
          <p:nvPr/>
        </p:nvGrpSpPr>
        <p:grpSpPr>
          <a:xfrm>
            <a:off x="8578896" y="4550452"/>
            <a:ext cx="644252" cy="378687"/>
            <a:chOff x="3902075" y="4498983"/>
            <a:chExt cx="831850" cy="488957"/>
          </a:xfrm>
          <a:solidFill>
            <a:schemeClr val="bg1"/>
          </a:solidFill>
        </p:grpSpPr>
        <p:sp>
          <p:nvSpPr>
            <p:cNvPr id="15" name="Freeform 230"/>
            <p:cNvSpPr>
              <a:spLocks noEditPoints="1"/>
            </p:cNvSpPr>
            <p:nvPr/>
          </p:nvSpPr>
          <p:spPr bwMode="auto">
            <a:xfrm>
              <a:off x="4092574" y="4498989"/>
              <a:ext cx="450851" cy="488951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16" name="Freeform 231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17" name="Freeform 232"/>
            <p:cNvSpPr/>
            <p:nvPr/>
          </p:nvSpPr>
          <p:spPr bwMode="auto">
            <a:xfrm>
              <a:off x="4457700" y="4762516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18" name="Freeform 233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19" name="Freeform 234"/>
            <p:cNvSpPr/>
            <p:nvPr/>
          </p:nvSpPr>
          <p:spPr bwMode="auto">
            <a:xfrm>
              <a:off x="4457700" y="4762513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0" name="Freeform 235"/>
            <p:cNvSpPr/>
            <p:nvPr/>
          </p:nvSpPr>
          <p:spPr bwMode="auto">
            <a:xfrm>
              <a:off x="3978274" y="4498983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1" name="Freeform 236"/>
            <p:cNvSpPr/>
            <p:nvPr/>
          </p:nvSpPr>
          <p:spPr bwMode="auto">
            <a:xfrm>
              <a:off x="3902075" y="4762501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838200" y="1276655"/>
            <a:ext cx="3402137" cy="2782161"/>
          </a:xfrm>
          <a:prstGeom prst="rect">
            <a:avLst/>
          </a:prstGeom>
        </p:spPr>
      </p:pic>
      <p:sp>
        <p:nvSpPr>
          <p:cNvPr id="32" name="TextBox 76"/>
          <p:cNvSpPr txBox="1"/>
          <p:nvPr/>
        </p:nvSpPr>
        <p:spPr>
          <a:xfrm>
            <a:off x="4305652" y="2531741"/>
            <a:ext cx="3571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第肆部分</a:t>
            </a:r>
          </a:p>
        </p:txBody>
      </p:sp>
      <p:sp>
        <p:nvSpPr>
          <p:cNvPr id="33" name="矩形 32"/>
          <p:cNvSpPr/>
          <p:nvPr/>
        </p:nvSpPr>
        <p:spPr>
          <a:xfrm>
            <a:off x="4514754" y="4078683"/>
            <a:ext cx="3015569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4093991" y="3514357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35" name="文本框 21"/>
          <p:cNvSpPr txBox="1"/>
          <p:nvPr/>
        </p:nvSpPr>
        <p:spPr>
          <a:xfrm>
            <a:off x="3916985" y="4525689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 flipH="1">
            <a:off x="8016977" y="1276655"/>
            <a:ext cx="3402137" cy="2782161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5" name="TextBox 76"/>
          <p:cNvSpPr txBox="1"/>
          <p:nvPr/>
        </p:nvSpPr>
        <p:spPr>
          <a:xfrm>
            <a:off x="1263706" y="3200960"/>
            <a:ext cx="2864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此处添加您的标题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63707" y="3695906"/>
            <a:ext cx="43410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1263706" y="2283352"/>
            <a:ext cx="23964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2016</a:t>
            </a:r>
            <a:endParaRPr lang="zh-CN" altLang="en-US" sz="6600" b="1" dirty="0">
              <a:solidFill>
                <a:srgbClr val="1BAD83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6506201" y="3200960"/>
            <a:ext cx="2864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此处添加您的标题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506202" y="3695906"/>
            <a:ext cx="43410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1" name="TextBox 76"/>
          <p:cNvSpPr txBox="1"/>
          <p:nvPr/>
        </p:nvSpPr>
        <p:spPr>
          <a:xfrm>
            <a:off x="6506201" y="2283352"/>
            <a:ext cx="23964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2017</a:t>
            </a:r>
            <a:endParaRPr lang="zh-CN" altLang="en-US" sz="6600" b="1" dirty="0">
              <a:solidFill>
                <a:srgbClr val="3D5565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096000" y="1994013"/>
            <a:ext cx="4454014" cy="3882806"/>
            <a:chOff x="2098355" y="789986"/>
            <a:chExt cx="4201275" cy="36624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9" b="9187"/>
            <a:stretch>
              <a:fillRect/>
            </a:stretch>
          </p:blipFill>
          <p:spPr>
            <a:xfrm>
              <a:off x="2240339" y="962870"/>
              <a:ext cx="3917305" cy="246533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7" name="TextBox 76"/>
          <p:cNvSpPr txBox="1"/>
          <p:nvPr/>
        </p:nvSpPr>
        <p:spPr>
          <a:xfrm>
            <a:off x="1257425" y="1647034"/>
            <a:ext cx="1602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257424" y="1962022"/>
            <a:ext cx="4087350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1257425" y="3068584"/>
            <a:ext cx="1602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257424" y="3383572"/>
            <a:ext cx="4087350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1" name="TextBox 76"/>
          <p:cNvSpPr txBox="1"/>
          <p:nvPr/>
        </p:nvSpPr>
        <p:spPr>
          <a:xfrm>
            <a:off x="1257425" y="4511090"/>
            <a:ext cx="1602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57424" y="4826078"/>
            <a:ext cx="4087350" cy="332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838201" y="735480"/>
            <a:ext cx="1757600" cy="1437310"/>
          </a:xfrm>
          <a:prstGeom prst="rect">
            <a:avLst/>
          </a:prstGeom>
        </p:spPr>
      </p:pic>
      <p:sp>
        <p:nvSpPr>
          <p:cNvPr id="14" name="Text Box 3"/>
          <p:cNvSpPr>
            <a:spLocks noChangeArrowheads="1"/>
          </p:cNvSpPr>
          <p:nvPr/>
        </p:nvSpPr>
        <p:spPr bwMode="auto">
          <a:xfrm>
            <a:off x="9855391" y="852329"/>
            <a:ext cx="861774" cy="1656864"/>
          </a:xfrm>
          <a:prstGeom prst="rect">
            <a:avLst/>
          </a:prstGeom>
          <a:noFill/>
          <a:effectLst/>
        </p:spPr>
        <p:txBody>
          <a:bodyPr vert="eaVert"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tx1">
                  <a:lumMod val="75000"/>
                  <a:lumOff val="25000"/>
                </a:schemeClr>
              </a:solidFill>
              <a:latin typeface="锐字云字库细黑体1.0" pitchFamily="2" charset="-122"/>
              <a:ea typeface="锐字云字库细黑体1.0" pitchFamily="2" charset="-122"/>
              <a:sym typeface="Calibri" panose="020F0502020204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40170" y="890034"/>
            <a:ext cx="553998" cy="14275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CONTENT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5" name="椭圆 1"/>
          <p:cNvSpPr>
            <a:spLocks noChangeArrowheads="1"/>
          </p:cNvSpPr>
          <p:nvPr/>
        </p:nvSpPr>
        <p:spPr bwMode="auto">
          <a:xfrm>
            <a:off x="2379375" y="2239426"/>
            <a:ext cx="727831" cy="727831"/>
          </a:xfrm>
          <a:prstGeom prst="roundRect">
            <a:avLst/>
          </a:prstGeom>
          <a:solidFill>
            <a:srgbClr val="3D5565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2442568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肆</a:t>
            </a:r>
          </a:p>
        </p:txBody>
      </p:sp>
      <p:sp>
        <p:nvSpPr>
          <p:cNvPr id="17" name="矩形 16"/>
          <p:cNvSpPr/>
          <p:nvPr/>
        </p:nvSpPr>
        <p:spPr>
          <a:xfrm>
            <a:off x="2272636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2491653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20" name="椭圆 1"/>
          <p:cNvSpPr>
            <a:spLocks noChangeArrowheads="1"/>
          </p:cNvSpPr>
          <p:nvPr/>
        </p:nvSpPr>
        <p:spPr bwMode="auto">
          <a:xfrm>
            <a:off x="4394787" y="2239426"/>
            <a:ext cx="727831" cy="727831"/>
          </a:xfrm>
          <a:prstGeom prst="roundRect">
            <a:avLst/>
          </a:prstGeom>
          <a:solidFill>
            <a:srgbClr val="D26B29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1" name="TextBox 32"/>
          <p:cNvSpPr txBox="1">
            <a:spLocks noChangeArrowheads="1"/>
          </p:cNvSpPr>
          <p:nvPr/>
        </p:nvSpPr>
        <p:spPr bwMode="auto">
          <a:xfrm>
            <a:off x="4457980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叁</a:t>
            </a:r>
          </a:p>
        </p:txBody>
      </p:sp>
      <p:sp>
        <p:nvSpPr>
          <p:cNvPr id="22" name="矩形 21"/>
          <p:cNvSpPr/>
          <p:nvPr/>
        </p:nvSpPr>
        <p:spPr>
          <a:xfrm>
            <a:off x="4288048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4507065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24" name="椭圆 1"/>
          <p:cNvSpPr>
            <a:spLocks noChangeArrowheads="1"/>
          </p:cNvSpPr>
          <p:nvPr/>
        </p:nvSpPr>
        <p:spPr bwMode="auto">
          <a:xfrm>
            <a:off x="6410199" y="2239426"/>
            <a:ext cx="727831" cy="727831"/>
          </a:xfrm>
          <a:prstGeom prst="roundRect">
            <a:avLst/>
          </a:prstGeom>
          <a:solidFill>
            <a:srgbClr val="AB5B87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5" name="TextBox 32"/>
          <p:cNvSpPr txBox="1">
            <a:spLocks noChangeArrowheads="1"/>
          </p:cNvSpPr>
          <p:nvPr/>
        </p:nvSpPr>
        <p:spPr bwMode="auto">
          <a:xfrm>
            <a:off x="6473392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贰</a:t>
            </a:r>
          </a:p>
        </p:txBody>
      </p:sp>
      <p:sp>
        <p:nvSpPr>
          <p:cNvPr id="26" name="矩形 25"/>
          <p:cNvSpPr/>
          <p:nvPr/>
        </p:nvSpPr>
        <p:spPr>
          <a:xfrm>
            <a:off x="6303460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522477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28" name="椭圆 1"/>
          <p:cNvSpPr>
            <a:spLocks noChangeArrowheads="1"/>
          </p:cNvSpPr>
          <p:nvPr/>
        </p:nvSpPr>
        <p:spPr bwMode="auto">
          <a:xfrm>
            <a:off x="8425611" y="2239426"/>
            <a:ext cx="727831" cy="727831"/>
          </a:xfrm>
          <a:prstGeom prst="roundRect">
            <a:avLst/>
          </a:prstGeom>
          <a:solidFill>
            <a:srgbClr val="1BAD83"/>
          </a:solidFill>
          <a:ln w="19050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 dirty="0">
              <a:solidFill>
                <a:schemeClr val="bg1"/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8488804" y="231760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壹</a:t>
            </a:r>
          </a:p>
        </p:txBody>
      </p:sp>
      <p:sp>
        <p:nvSpPr>
          <p:cNvPr id="30" name="矩形 29"/>
          <p:cNvSpPr/>
          <p:nvPr/>
        </p:nvSpPr>
        <p:spPr>
          <a:xfrm>
            <a:off x="8318872" y="3045432"/>
            <a:ext cx="323165" cy="2627580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8537889" y="3045432"/>
            <a:ext cx="615553" cy="2754306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9941" b="22410"/>
          <a:stretch>
            <a:fillRect/>
          </a:stretch>
        </p:blipFill>
        <p:spPr>
          <a:xfrm>
            <a:off x="9921581" y="5114805"/>
            <a:ext cx="1491248" cy="115070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19" name="Freeform 5"/>
          <p:cNvSpPr/>
          <p:nvPr/>
        </p:nvSpPr>
        <p:spPr bwMode="auto">
          <a:xfrm>
            <a:off x="2710903" y="2575863"/>
            <a:ext cx="6798738" cy="1253186"/>
          </a:xfrm>
          <a:custGeom>
            <a:avLst/>
            <a:gdLst>
              <a:gd name="T0" fmla="*/ 5002 w 5002"/>
              <a:gd name="T1" fmla="*/ 84 h 922"/>
              <a:gd name="T2" fmla="*/ 4964 w 5002"/>
              <a:gd name="T3" fmla="*/ 6 h 922"/>
              <a:gd name="T4" fmla="*/ 3334 w 5002"/>
              <a:gd name="T5" fmla="*/ 837 h 922"/>
              <a:gd name="T6" fmla="*/ 1691 w 5002"/>
              <a:gd name="T7" fmla="*/ 0 h 922"/>
              <a:gd name="T8" fmla="*/ 1651 w 5002"/>
              <a:gd name="T9" fmla="*/ 0 h 922"/>
              <a:gd name="T10" fmla="*/ 0 w 5002"/>
              <a:gd name="T11" fmla="*/ 844 h 922"/>
              <a:gd name="T12" fmla="*/ 38 w 5002"/>
              <a:gd name="T13" fmla="*/ 920 h 922"/>
              <a:gd name="T14" fmla="*/ 1670 w 5002"/>
              <a:gd name="T15" fmla="*/ 86 h 922"/>
              <a:gd name="T16" fmla="*/ 3309 w 5002"/>
              <a:gd name="T17" fmla="*/ 920 h 922"/>
              <a:gd name="T18" fmla="*/ 3355 w 5002"/>
              <a:gd name="T19" fmla="*/ 922 h 922"/>
              <a:gd name="T20" fmla="*/ 5002 w 5002"/>
              <a:gd name="T21" fmla="*/ 84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02" h="922">
                <a:moveTo>
                  <a:pt x="5002" y="84"/>
                </a:moveTo>
                <a:lnTo>
                  <a:pt x="4964" y="6"/>
                </a:lnTo>
                <a:lnTo>
                  <a:pt x="3334" y="837"/>
                </a:lnTo>
                <a:lnTo>
                  <a:pt x="1691" y="0"/>
                </a:lnTo>
                <a:lnTo>
                  <a:pt x="1651" y="0"/>
                </a:lnTo>
                <a:lnTo>
                  <a:pt x="0" y="844"/>
                </a:lnTo>
                <a:lnTo>
                  <a:pt x="38" y="920"/>
                </a:lnTo>
                <a:lnTo>
                  <a:pt x="1670" y="86"/>
                </a:lnTo>
                <a:lnTo>
                  <a:pt x="3309" y="920"/>
                </a:lnTo>
                <a:lnTo>
                  <a:pt x="3355" y="922"/>
                </a:lnTo>
                <a:lnTo>
                  <a:pt x="5002" y="84"/>
                </a:lnTo>
                <a:close/>
              </a:path>
            </a:pathLst>
          </a:custGeom>
          <a:solidFill>
            <a:schemeClr val="bg2">
              <a:lumMod val="7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dirty="0"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0" name="Freeform 6"/>
          <p:cNvSpPr/>
          <p:nvPr/>
        </p:nvSpPr>
        <p:spPr bwMode="auto">
          <a:xfrm>
            <a:off x="1811110" y="2984983"/>
            <a:ext cx="1841722" cy="1598424"/>
          </a:xfrm>
          <a:custGeom>
            <a:avLst/>
            <a:gdLst>
              <a:gd name="T0" fmla="*/ 338 w 1355"/>
              <a:gd name="T1" fmla="*/ 0 h 1176"/>
              <a:gd name="T2" fmla="*/ 0 w 1355"/>
              <a:gd name="T3" fmla="*/ 587 h 1176"/>
              <a:gd name="T4" fmla="*/ 338 w 1355"/>
              <a:gd name="T5" fmla="*/ 1176 h 1176"/>
              <a:gd name="T6" fmla="*/ 1017 w 1355"/>
              <a:gd name="T7" fmla="*/ 1176 h 1176"/>
              <a:gd name="T8" fmla="*/ 1355 w 1355"/>
              <a:gd name="T9" fmla="*/ 587 h 1176"/>
              <a:gd name="T10" fmla="*/ 1017 w 1355"/>
              <a:gd name="T11" fmla="*/ 0 h 1176"/>
              <a:gd name="T12" fmla="*/ 338 w 1355"/>
              <a:gd name="T13" fmla="*/ 0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5" h="1176">
                <a:moveTo>
                  <a:pt x="338" y="0"/>
                </a:moveTo>
                <a:lnTo>
                  <a:pt x="0" y="587"/>
                </a:lnTo>
                <a:lnTo>
                  <a:pt x="338" y="1176"/>
                </a:lnTo>
                <a:lnTo>
                  <a:pt x="1017" y="1176"/>
                </a:lnTo>
                <a:lnTo>
                  <a:pt x="1355" y="587"/>
                </a:lnTo>
                <a:lnTo>
                  <a:pt x="1017" y="0"/>
                </a:lnTo>
                <a:lnTo>
                  <a:pt x="338" y="0"/>
                </a:ln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dirty="0"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1" name="Freeform 7"/>
          <p:cNvSpPr/>
          <p:nvPr/>
        </p:nvSpPr>
        <p:spPr bwMode="auto">
          <a:xfrm>
            <a:off x="4057874" y="1829660"/>
            <a:ext cx="1851236" cy="1603861"/>
          </a:xfrm>
          <a:custGeom>
            <a:avLst/>
            <a:gdLst>
              <a:gd name="T0" fmla="*/ 339 w 1362"/>
              <a:gd name="T1" fmla="*/ 0 h 1180"/>
              <a:gd name="T2" fmla="*/ 0 w 1362"/>
              <a:gd name="T3" fmla="*/ 591 h 1180"/>
              <a:gd name="T4" fmla="*/ 339 w 1362"/>
              <a:gd name="T5" fmla="*/ 1180 h 1180"/>
              <a:gd name="T6" fmla="*/ 1020 w 1362"/>
              <a:gd name="T7" fmla="*/ 1180 h 1180"/>
              <a:gd name="T8" fmla="*/ 1362 w 1362"/>
              <a:gd name="T9" fmla="*/ 591 h 1180"/>
              <a:gd name="T10" fmla="*/ 1020 w 1362"/>
              <a:gd name="T11" fmla="*/ 0 h 1180"/>
              <a:gd name="T12" fmla="*/ 339 w 1362"/>
              <a:gd name="T13" fmla="*/ 0 h 1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2" h="1180">
                <a:moveTo>
                  <a:pt x="339" y="0"/>
                </a:moveTo>
                <a:lnTo>
                  <a:pt x="0" y="591"/>
                </a:lnTo>
                <a:lnTo>
                  <a:pt x="339" y="1180"/>
                </a:lnTo>
                <a:lnTo>
                  <a:pt x="1020" y="1180"/>
                </a:lnTo>
                <a:lnTo>
                  <a:pt x="1362" y="591"/>
                </a:lnTo>
                <a:lnTo>
                  <a:pt x="1020" y="0"/>
                </a:lnTo>
                <a:lnTo>
                  <a:pt x="339" y="0"/>
                </a:lnTo>
                <a:close/>
              </a:path>
            </a:pathLst>
          </a:custGeom>
          <a:solidFill>
            <a:srgbClr val="1BA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dirty="0"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2" name="Freeform 8"/>
          <p:cNvSpPr/>
          <p:nvPr/>
        </p:nvSpPr>
        <p:spPr bwMode="auto">
          <a:xfrm>
            <a:off x="8550042" y="1829660"/>
            <a:ext cx="1862109" cy="1614734"/>
          </a:xfrm>
          <a:custGeom>
            <a:avLst/>
            <a:gdLst>
              <a:gd name="T0" fmla="*/ 343 w 1370"/>
              <a:gd name="T1" fmla="*/ 1188 h 1188"/>
              <a:gd name="T2" fmla="*/ 0 w 1370"/>
              <a:gd name="T3" fmla="*/ 593 h 1188"/>
              <a:gd name="T4" fmla="*/ 343 w 1370"/>
              <a:gd name="T5" fmla="*/ 0 h 1188"/>
              <a:gd name="T6" fmla="*/ 1027 w 1370"/>
              <a:gd name="T7" fmla="*/ 0 h 1188"/>
              <a:gd name="T8" fmla="*/ 1370 w 1370"/>
              <a:gd name="T9" fmla="*/ 593 h 1188"/>
              <a:gd name="T10" fmla="*/ 1027 w 1370"/>
              <a:gd name="T11" fmla="*/ 1188 h 1188"/>
              <a:gd name="T12" fmla="*/ 343 w 1370"/>
              <a:gd name="T13" fmla="*/ 1188 h 1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0" h="1188">
                <a:moveTo>
                  <a:pt x="343" y="1188"/>
                </a:moveTo>
                <a:lnTo>
                  <a:pt x="0" y="593"/>
                </a:lnTo>
                <a:lnTo>
                  <a:pt x="343" y="0"/>
                </a:lnTo>
                <a:lnTo>
                  <a:pt x="1027" y="0"/>
                </a:lnTo>
                <a:lnTo>
                  <a:pt x="1370" y="593"/>
                </a:lnTo>
                <a:lnTo>
                  <a:pt x="1027" y="1188"/>
                </a:lnTo>
                <a:lnTo>
                  <a:pt x="343" y="1188"/>
                </a:lnTo>
                <a:close/>
              </a:path>
            </a:pathLst>
          </a:custGeom>
          <a:solidFill>
            <a:srgbClr val="AB5B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dirty="0"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3" name="Freeform 9"/>
          <p:cNvSpPr/>
          <p:nvPr/>
        </p:nvSpPr>
        <p:spPr bwMode="auto">
          <a:xfrm>
            <a:off x="6303279" y="2968673"/>
            <a:ext cx="1859391" cy="1612016"/>
          </a:xfrm>
          <a:custGeom>
            <a:avLst/>
            <a:gdLst>
              <a:gd name="T0" fmla="*/ 342 w 1368"/>
              <a:gd name="T1" fmla="*/ 0 h 1186"/>
              <a:gd name="T2" fmla="*/ 0 w 1368"/>
              <a:gd name="T3" fmla="*/ 593 h 1186"/>
              <a:gd name="T4" fmla="*/ 342 w 1368"/>
              <a:gd name="T5" fmla="*/ 1186 h 1186"/>
              <a:gd name="T6" fmla="*/ 1027 w 1368"/>
              <a:gd name="T7" fmla="*/ 1186 h 1186"/>
              <a:gd name="T8" fmla="*/ 1368 w 1368"/>
              <a:gd name="T9" fmla="*/ 593 h 1186"/>
              <a:gd name="T10" fmla="*/ 1027 w 1368"/>
              <a:gd name="T11" fmla="*/ 0 h 1186"/>
              <a:gd name="T12" fmla="*/ 342 w 1368"/>
              <a:gd name="T13" fmla="*/ 0 h 1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8" h="1186">
                <a:moveTo>
                  <a:pt x="342" y="0"/>
                </a:moveTo>
                <a:lnTo>
                  <a:pt x="0" y="593"/>
                </a:lnTo>
                <a:lnTo>
                  <a:pt x="342" y="1186"/>
                </a:lnTo>
                <a:lnTo>
                  <a:pt x="1027" y="1186"/>
                </a:lnTo>
                <a:lnTo>
                  <a:pt x="1368" y="593"/>
                </a:lnTo>
                <a:lnTo>
                  <a:pt x="1027" y="0"/>
                </a:lnTo>
                <a:lnTo>
                  <a:pt x="342" y="0"/>
                </a:lnTo>
                <a:close/>
              </a:path>
            </a:pathLst>
          </a:custGeom>
          <a:solidFill>
            <a:srgbClr val="3D55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 dirty="0"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27674" y="4659580"/>
            <a:ext cx="21664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49746" y="4659580"/>
            <a:ext cx="21664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397868" y="3523286"/>
            <a:ext cx="21664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88030" y="3523286"/>
            <a:ext cx="21664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74725" y="3275666"/>
            <a:ext cx="10832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01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691359" y="3275666"/>
            <a:ext cx="10832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429644" y="2060610"/>
            <a:ext cx="10832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02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46279" y="2060610"/>
            <a:ext cx="10832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48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04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772885" y="1034060"/>
            <a:ext cx="5924981" cy="484526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08400" y="1034060"/>
            <a:ext cx="892552" cy="45066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6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感谢您的观看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085289" y="1112668"/>
            <a:ext cx="0" cy="4349480"/>
          </a:xfrm>
          <a:prstGeom prst="line">
            <a:avLst/>
          </a:prstGeom>
          <a:ln w="19050">
            <a:solidFill>
              <a:srgbClr val="1BAD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31446" y="1112668"/>
            <a:ext cx="0" cy="4349480"/>
          </a:xfrm>
          <a:prstGeom prst="line">
            <a:avLst/>
          </a:prstGeom>
          <a:ln w="19050">
            <a:solidFill>
              <a:srgbClr val="1BAD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467439" y="1112668"/>
            <a:ext cx="507831" cy="4349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 Applicable to enterprise introduction, summary report,  sales marketing, chart </a:t>
            </a: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685248" y="1097915"/>
            <a:ext cx="593882" cy="1353185"/>
            <a:chOff x="5800725" y="4957912"/>
            <a:chExt cx="593725" cy="1082268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800725" y="4987667"/>
              <a:ext cx="593725" cy="1052513"/>
            </a:xfrm>
            <a:custGeom>
              <a:avLst/>
              <a:gdLst>
                <a:gd name="T0" fmla="*/ 150 w 155"/>
                <a:gd name="T1" fmla="*/ 83 h 278"/>
                <a:gd name="T2" fmla="*/ 150 w 155"/>
                <a:gd name="T3" fmla="*/ 71 h 278"/>
                <a:gd name="T4" fmla="*/ 147 w 155"/>
                <a:gd name="T5" fmla="*/ 60 h 278"/>
                <a:gd name="T6" fmla="*/ 145 w 155"/>
                <a:gd name="T7" fmla="*/ 48 h 278"/>
                <a:gd name="T8" fmla="*/ 147 w 155"/>
                <a:gd name="T9" fmla="*/ 43 h 278"/>
                <a:gd name="T10" fmla="*/ 142 w 155"/>
                <a:gd name="T11" fmla="*/ 32 h 278"/>
                <a:gd name="T12" fmla="*/ 132 w 155"/>
                <a:gd name="T13" fmla="*/ 24 h 278"/>
                <a:gd name="T14" fmla="*/ 124 w 155"/>
                <a:gd name="T15" fmla="*/ 19 h 278"/>
                <a:gd name="T16" fmla="*/ 117 w 155"/>
                <a:gd name="T17" fmla="*/ 14 h 278"/>
                <a:gd name="T18" fmla="*/ 112 w 155"/>
                <a:gd name="T19" fmla="*/ 14 h 278"/>
                <a:gd name="T20" fmla="*/ 103 w 155"/>
                <a:gd name="T21" fmla="*/ 8 h 278"/>
                <a:gd name="T22" fmla="*/ 89 w 155"/>
                <a:gd name="T23" fmla="*/ 3 h 278"/>
                <a:gd name="T24" fmla="*/ 86 w 155"/>
                <a:gd name="T25" fmla="*/ 5 h 278"/>
                <a:gd name="T26" fmla="*/ 75 w 155"/>
                <a:gd name="T27" fmla="*/ 5 h 278"/>
                <a:gd name="T28" fmla="*/ 46 w 155"/>
                <a:gd name="T29" fmla="*/ 4 h 278"/>
                <a:gd name="T30" fmla="*/ 40 w 155"/>
                <a:gd name="T31" fmla="*/ 7 h 278"/>
                <a:gd name="T32" fmla="*/ 33 w 155"/>
                <a:gd name="T33" fmla="*/ 19 h 278"/>
                <a:gd name="T34" fmla="*/ 24 w 155"/>
                <a:gd name="T35" fmla="*/ 27 h 278"/>
                <a:gd name="T36" fmla="*/ 10 w 155"/>
                <a:gd name="T37" fmla="*/ 41 h 278"/>
                <a:gd name="T38" fmla="*/ 9 w 155"/>
                <a:gd name="T39" fmla="*/ 52 h 278"/>
                <a:gd name="T40" fmla="*/ 0 w 155"/>
                <a:gd name="T41" fmla="*/ 59 h 278"/>
                <a:gd name="T42" fmla="*/ 1 w 155"/>
                <a:gd name="T43" fmla="*/ 71 h 278"/>
                <a:gd name="T44" fmla="*/ 2 w 155"/>
                <a:gd name="T45" fmla="*/ 78 h 278"/>
                <a:gd name="T46" fmla="*/ 2 w 155"/>
                <a:gd name="T47" fmla="*/ 95 h 278"/>
                <a:gd name="T48" fmla="*/ 4 w 155"/>
                <a:gd name="T49" fmla="*/ 101 h 278"/>
                <a:gd name="T50" fmla="*/ 2 w 155"/>
                <a:gd name="T51" fmla="*/ 107 h 278"/>
                <a:gd name="T52" fmla="*/ 1 w 155"/>
                <a:gd name="T53" fmla="*/ 126 h 278"/>
                <a:gd name="T54" fmla="*/ 3 w 155"/>
                <a:gd name="T55" fmla="*/ 139 h 278"/>
                <a:gd name="T56" fmla="*/ 3 w 155"/>
                <a:gd name="T57" fmla="*/ 150 h 278"/>
                <a:gd name="T58" fmla="*/ 2 w 155"/>
                <a:gd name="T59" fmla="*/ 159 h 278"/>
                <a:gd name="T60" fmla="*/ 8 w 155"/>
                <a:gd name="T61" fmla="*/ 172 h 278"/>
                <a:gd name="T62" fmla="*/ 17 w 155"/>
                <a:gd name="T63" fmla="*/ 181 h 278"/>
                <a:gd name="T64" fmla="*/ 15 w 155"/>
                <a:gd name="T65" fmla="*/ 189 h 278"/>
                <a:gd name="T66" fmla="*/ 15 w 155"/>
                <a:gd name="T67" fmla="*/ 203 h 278"/>
                <a:gd name="T68" fmla="*/ 18 w 155"/>
                <a:gd name="T69" fmla="*/ 219 h 278"/>
                <a:gd name="T70" fmla="*/ 25 w 155"/>
                <a:gd name="T71" fmla="*/ 236 h 278"/>
                <a:gd name="T72" fmla="*/ 30 w 155"/>
                <a:gd name="T73" fmla="*/ 249 h 278"/>
                <a:gd name="T74" fmla="*/ 34 w 155"/>
                <a:gd name="T75" fmla="*/ 256 h 278"/>
                <a:gd name="T76" fmla="*/ 46 w 155"/>
                <a:gd name="T77" fmla="*/ 263 h 278"/>
                <a:gd name="T78" fmla="*/ 47 w 155"/>
                <a:gd name="T79" fmla="*/ 272 h 278"/>
                <a:gd name="T80" fmla="*/ 60 w 155"/>
                <a:gd name="T81" fmla="*/ 275 h 278"/>
                <a:gd name="T82" fmla="*/ 70 w 155"/>
                <a:gd name="T83" fmla="*/ 271 h 278"/>
                <a:gd name="T84" fmla="*/ 78 w 155"/>
                <a:gd name="T85" fmla="*/ 257 h 278"/>
                <a:gd name="T86" fmla="*/ 88 w 155"/>
                <a:gd name="T87" fmla="*/ 256 h 278"/>
                <a:gd name="T88" fmla="*/ 102 w 155"/>
                <a:gd name="T89" fmla="*/ 245 h 278"/>
                <a:gd name="T90" fmla="*/ 111 w 155"/>
                <a:gd name="T91" fmla="*/ 234 h 278"/>
                <a:gd name="T92" fmla="*/ 116 w 155"/>
                <a:gd name="T93" fmla="*/ 217 h 278"/>
                <a:gd name="T94" fmla="*/ 123 w 155"/>
                <a:gd name="T95" fmla="*/ 201 h 278"/>
                <a:gd name="T96" fmla="*/ 124 w 155"/>
                <a:gd name="T97" fmla="*/ 193 h 278"/>
                <a:gd name="T98" fmla="*/ 132 w 155"/>
                <a:gd name="T99" fmla="*/ 189 h 278"/>
                <a:gd name="T100" fmla="*/ 141 w 155"/>
                <a:gd name="T101" fmla="*/ 181 h 278"/>
                <a:gd name="T102" fmla="*/ 147 w 155"/>
                <a:gd name="T103" fmla="*/ 171 h 278"/>
                <a:gd name="T104" fmla="*/ 152 w 155"/>
                <a:gd name="T105" fmla="*/ 164 h 278"/>
                <a:gd name="T106" fmla="*/ 153 w 155"/>
                <a:gd name="T107" fmla="*/ 144 h 278"/>
                <a:gd name="T108" fmla="*/ 147 w 155"/>
                <a:gd name="T109" fmla="*/ 118 h 278"/>
                <a:gd name="T110" fmla="*/ 153 w 155"/>
                <a:gd name="T111" fmla="*/ 103 h 278"/>
                <a:gd name="T112" fmla="*/ 59 w 155"/>
                <a:gd name="T113" fmla="*/ 5 h 278"/>
                <a:gd name="T114" fmla="*/ 13 w 155"/>
                <a:gd name="T115" fmla="*/ 4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278">
                  <a:moveTo>
                    <a:pt x="153" y="92"/>
                  </a:moveTo>
                  <a:cubicBezTo>
                    <a:pt x="154" y="89"/>
                    <a:pt x="155" y="87"/>
                    <a:pt x="153" y="86"/>
                  </a:cubicBezTo>
                  <a:cubicBezTo>
                    <a:pt x="153" y="87"/>
                    <a:pt x="153" y="87"/>
                    <a:pt x="152" y="87"/>
                  </a:cubicBezTo>
                  <a:cubicBezTo>
                    <a:pt x="151" y="87"/>
                    <a:pt x="150" y="86"/>
                    <a:pt x="149" y="85"/>
                  </a:cubicBezTo>
                  <a:cubicBezTo>
                    <a:pt x="149" y="84"/>
                    <a:pt x="149" y="83"/>
                    <a:pt x="150" y="83"/>
                  </a:cubicBezTo>
                  <a:cubicBezTo>
                    <a:pt x="151" y="83"/>
                    <a:pt x="151" y="84"/>
                    <a:pt x="152" y="84"/>
                  </a:cubicBezTo>
                  <a:cubicBezTo>
                    <a:pt x="153" y="83"/>
                    <a:pt x="151" y="78"/>
                    <a:pt x="153" y="76"/>
                  </a:cubicBezTo>
                  <a:cubicBezTo>
                    <a:pt x="153" y="76"/>
                    <a:pt x="153" y="75"/>
                    <a:pt x="153" y="74"/>
                  </a:cubicBezTo>
                  <a:cubicBezTo>
                    <a:pt x="152" y="74"/>
                    <a:pt x="152" y="74"/>
                    <a:pt x="151" y="74"/>
                  </a:cubicBezTo>
                  <a:cubicBezTo>
                    <a:pt x="152" y="73"/>
                    <a:pt x="150" y="73"/>
                    <a:pt x="150" y="71"/>
                  </a:cubicBezTo>
                  <a:cubicBezTo>
                    <a:pt x="152" y="70"/>
                    <a:pt x="155" y="67"/>
                    <a:pt x="154" y="64"/>
                  </a:cubicBezTo>
                  <a:cubicBezTo>
                    <a:pt x="152" y="64"/>
                    <a:pt x="151" y="65"/>
                    <a:pt x="149" y="66"/>
                  </a:cubicBezTo>
                  <a:cubicBezTo>
                    <a:pt x="149" y="65"/>
                    <a:pt x="150" y="64"/>
                    <a:pt x="150" y="64"/>
                  </a:cubicBezTo>
                  <a:cubicBezTo>
                    <a:pt x="149" y="63"/>
                    <a:pt x="147" y="63"/>
                    <a:pt x="147" y="61"/>
                  </a:cubicBezTo>
                  <a:cubicBezTo>
                    <a:pt x="147" y="61"/>
                    <a:pt x="147" y="60"/>
                    <a:pt x="147" y="60"/>
                  </a:cubicBezTo>
                  <a:cubicBezTo>
                    <a:pt x="147" y="59"/>
                    <a:pt x="149" y="58"/>
                    <a:pt x="146" y="56"/>
                  </a:cubicBezTo>
                  <a:cubicBezTo>
                    <a:pt x="147" y="56"/>
                    <a:pt x="147" y="55"/>
                    <a:pt x="148" y="56"/>
                  </a:cubicBezTo>
                  <a:cubicBezTo>
                    <a:pt x="147" y="54"/>
                    <a:pt x="150" y="53"/>
                    <a:pt x="148" y="53"/>
                  </a:cubicBezTo>
                  <a:cubicBezTo>
                    <a:pt x="148" y="52"/>
                    <a:pt x="149" y="52"/>
                    <a:pt x="148" y="51"/>
                  </a:cubicBezTo>
                  <a:cubicBezTo>
                    <a:pt x="147" y="51"/>
                    <a:pt x="146" y="49"/>
                    <a:pt x="145" y="48"/>
                  </a:cubicBezTo>
                  <a:cubicBezTo>
                    <a:pt x="146" y="48"/>
                    <a:pt x="145" y="46"/>
                    <a:pt x="145" y="45"/>
                  </a:cubicBezTo>
                  <a:cubicBezTo>
                    <a:pt x="146" y="45"/>
                    <a:pt x="147" y="45"/>
                    <a:pt x="147" y="44"/>
                  </a:cubicBezTo>
                  <a:cubicBezTo>
                    <a:pt x="146" y="43"/>
                    <a:pt x="146" y="44"/>
                    <a:pt x="146" y="44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7" y="43"/>
                    <a:pt x="147" y="43"/>
                  </a:cubicBezTo>
                  <a:cubicBezTo>
                    <a:pt x="146" y="43"/>
                    <a:pt x="147" y="42"/>
                    <a:pt x="147" y="41"/>
                  </a:cubicBezTo>
                  <a:cubicBezTo>
                    <a:pt x="146" y="41"/>
                    <a:pt x="145" y="42"/>
                    <a:pt x="145" y="41"/>
                  </a:cubicBezTo>
                  <a:cubicBezTo>
                    <a:pt x="145" y="39"/>
                    <a:pt x="146" y="37"/>
                    <a:pt x="145" y="35"/>
                  </a:cubicBezTo>
                  <a:cubicBezTo>
                    <a:pt x="144" y="35"/>
                    <a:pt x="143" y="37"/>
                    <a:pt x="143" y="36"/>
                  </a:cubicBezTo>
                  <a:cubicBezTo>
                    <a:pt x="143" y="35"/>
                    <a:pt x="142" y="33"/>
                    <a:pt x="142" y="32"/>
                  </a:cubicBezTo>
                  <a:cubicBezTo>
                    <a:pt x="141" y="35"/>
                    <a:pt x="137" y="30"/>
                    <a:pt x="139" y="29"/>
                  </a:cubicBezTo>
                  <a:cubicBezTo>
                    <a:pt x="137" y="27"/>
                    <a:pt x="136" y="25"/>
                    <a:pt x="136" y="24"/>
                  </a:cubicBezTo>
                  <a:cubicBezTo>
                    <a:pt x="136" y="24"/>
                    <a:pt x="136" y="24"/>
                    <a:pt x="135" y="24"/>
                  </a:cubicBezTo>
                  <a:cubicBezTo>
                    <a:pt x="136" y="24"/>
                    <a:pt x="137" y="23"/>
                    <a:pt x="136" y="23"/>
                  </a:cubicBezTo>
                  <a:cubicBezTo>
                    <a:pt x="135" y="24"/>
                    <a:pt x="133" y="23"/>
                    <a:pt x="132" y="24"/>
                  </a:cubicBezTo>
                  <a:cubicBezTo>
                    <a:pt x="132" y="24"/>
                    <a:pt x="133" y="24"/>
                    <a:pt x="134" y="23"/>
                  </a:cubicBezTo>
                  <a:cubicBezTo>
                    <a:pt x="132" y="22"/>
                    <a:pt x="132" y="23"/>
                    <a:pt x="131" y="24"/>
                  </a:cubicBezTo>
                  <a:cubicBezTo>
                    <a:pt x="129" y="21"/>
                    <a:pt x="129" y="18"/>
                    <a:pt x="127" y="16"/>
                  </a:cubicBezTo>
                  <a:cubicBezTo>
                    <a:pt x="127" y="17"/>
                    <a:pt x="127" y="19"/>
                    <a:pt x="126" y="19"/>
                  </a:cubicBezTo>
                  <a:cubicBezTo>
                    <a:pt x="126" y="17"/>
                    <a:pt x="125" y="19"/>
                    <a:pt x="124" y="19"/>
                  </a:cubicBezTo>
                  <a:cubicBezTo>
                    <a:pt x="124" y="18"/>
                    <a:pt x="123" y="17"/>
                    <a:pt x="123" y="16"/>
                  </a:cubicBezTo>
                  <a:cubicBezTo>
                    <a:pt x="123" y="16"/>
                    <a:pt x="124" y="16"/>
                    <a:pt x="124" y="16"/>
                  </a:cubicBezTo>
                  <a:cubicBezTo>
                    <a:pt x="122" y="15"/>
                    <a:pt x="123" y="15"/>
                    <a:pt x="121" y="15"/>
                  </a:cubicBezTo>
                  <a:cubicBezTo>
                    <a:pt x="120" y="15"/>
                    <a:pt x="120" y="14"/>
                    <a:pt x="120" y="13"/>
                  </a:cubicBezTo>
                  <a:cubicBezTo>
                    <a:pt x="118" y="13"/>
                    <a:pt x="118" y="15"/>
                    <a:pt x="117" y="14"/>
                  </a:cubicBezTo>
                  <a:cubicBezTo>
                    <a:pt x="117" y="14"/>
                    <a:pt x="117" y="14"/>
                    <a:pt x="117" y="13"/>
                  </a:cubicBezTo>
                  <a:cubicBezTo>
                    <a:pt x="117" y="13"/>
                    <a:pt x="119" y="12"/>
                    <a:pt x="119" y="11"/>
                  </a:cubicBezTo>
                  <a:cubicBezTo>
                    <a:pt x="118" y="11"/>
                    <a:pt x="118" y="10"/>
                    <a:pt x="117" y="10"/>
                  </a:cubicBezTo>
                  <a:cubicBezTo>
                    <a:pt x="117" y="14"/>
                    <a:pt x="115" y="13"/>
                    <a:pt x="113" y="11"/>
                  </a:cubicBezTo>
                  <a:cubicBezTo>
                    <a:pt x="113" y="12"/>
                    <a:pt x="113" y="14"/>
                    <a:pt x="112" y="14"/>
                  </a:cubicBezTo>
                  <a:cubicBezTo>
                    <a:pt x="111" y="13"/>
                    <a:pt x="113" y="11"/>
                    <a:pt x="112" y="11"/>
                  </a:cubicBezTo>
                  <a:cubicBezTo>
                    <a:pt x="111" y="11"/>
                    <a:pt x="111" y="12"/>
                    <a:pt x="110" y="12"/>
                  </a:cubicBezTo>
                  <a:cubicBezTo>
                    <a:pt x="109" y="10"/>
                    <a:pt x="107" y="9"/>
                    <a:pt x="106" y="9"/>
                  </a:cubicBezTo>
                  <a:cubicBezTo>
                    <a:pt x="106" y="8"/>
                    <a:pt x="107" y="8"/>
                    <a:pt x="106" y="7"/>
                  </a:cubicBezTo>
                  <a:cubicBezTo>
                    <a:pt x="105" y="6"/>
                    <a:pt x="104" y="8"/>
                    <a:pt x="103" y="8"/>
                  </a:cubicBezTo>
                  <a:cubicBezTo>
                    <a:pt x="101" y="7"/>
                    <a:pt x="101" y="6"/>
                    <a:pt x="98" y="5"/>
                  </a:cubicBezTo>
                  <a:cubicBezTo>
                    <a:pt x="98" y="6"/>
                    <a:pt x="95" y="6"/>
                    <a:pt x="95" y="6"/>
                  </a:cubicBezTo>
                  <a:cubicBezTo>
                    <a:pt x="95" y="6"/>
                    <a:pt x="95" y="5"/>
                    <a:pt x="96" y="5"/>
                  </a:cubicBezTo>
                  <a:cubicBezTo>
                    <a:pt x="93" y="6"/>
                    <a:pt x="92" y="5"/>
                    <a:pt x="89" y="6"/>
                  </a:cubicBezTo>
                  <a:cubicBezTo>
                    <a:pt x="89" y="5"/>
                    <a:pt x="89" y="4"/>
                    <a:pt x="89" y="3"/>
                  </a:cubicBezTo>
                  <a:cubicBezTo>
                    <a:pt x="89" y="2"/>
                    <a:pt x="88" y="4"/>
                    <a:pt x="87" y="4"/>
                  </a:cubicBezTo>
                  <a:cubicBezTo>
                    <a:pt x="87" y="2"/>
                    <a:pt x="88" y="2"/>
                    <a:pt x="87" y="1"/>
                  </a:cubicBezTo>
                  <a:cubicBezTo>
                    <a:pt x="86" y="1"/>
                    <a:pt x="86" y="3"/>
                    <a:pt x="86" y="4"/>
                  </a:cubicBezTo>
                  <a:cubicBezTo>
                    <a:pt x="86" y="4"/>
                    <a:pt x="87" y="4"/>
                    <a:pt x="87" y="4"/>
                  </a:cubicBezTo>
                  <a:cubicBezTo>
                    <a:pt x="87" y="5"/>
                    <a:pt x="86" y="5"/>
                    <a:pt x="86" y="5"/>
                  </a:cubicBezTo>
                  <a:cubicBezTo>
                    <a:pt x="85" y="5"/>
                    <a:pt x="84" y="5"/>
                    <a:pt x="84" y="4"/>
                  </a:cubicBezTo>
                  <a:cubicBezTo>
                    <a:pt x="84" y="5"/>
                    <a:pt x="83" y="5"/>
                    <a:pt x="82" y="5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78" y="5"/>
                    <a:pt x="78" y="6"/>
                    <a:pt x="77" y="7"/>
                  </a:cubicBezTo>
                  <a:cubicBezTo>
                    <a:pt x="76" y="7"/>
                    <a:pt x="76" y="6"/>
                    <a:pt x="75" y="5"/>
                  </a:cubicBezTo>
                  <a:cubicBezTo>
                    <a:pt x="73" y="6"/>
                    <a:pt x="73" y="4"/>
                    <a:pt x="71" y="4"/>
                  </a:cubicBezTo>
                  <a:cubicBezTo>
                    <a:pt x="67" y="4"/>
                    <a:pt x="63" y="8"/>
                    <a:pt x="63" y="3"/>
                  </a:cubicBezTo>
                  <a:cubicBezTo>
                    <a:pt x="61" y="3"/>
                    <a:pt x="60" y="0"/>
                    <a:pt x="58" y="1"/>
                  </a:cubicBezTo>
                  <a:cubicBezTo>
                    <a:pt x="59" y="2"/>
                    <a:pt x="58" y="4"/>
                    <a:pt x="57" y="4"/>
                  </a:cubicBezTo>
                  <a:cubicBezTo>
                    <a:pt x="53" y="1"/>
                    <a:pt x="50" y="6"/>
                    <a:pt x="46" y="4"/>
                  </a:cubicBezTo>
                  <a:cubicBezTo>
                    <a:pt x="46" y="3"/>
                    <a:pt x="47" y="4"/>
                    <a:pt x="47" y="3"/>
                  </a:cubicBezTo>
                  <a:cubicBezTo>
                    <a:pt x="45" y="3"/>
                    <a:pt x="44" y="1"/>
                    <a:pt x="42" y="2"/>
                  </a:cubicBezTo>
                  <a:cubicBezTo>
                    <a:pt x="42" y="3"/>
                    <a:pt x="41" y="4"/>
                    <a:pt x="40" y="5"/>
                  </a:cubicBezTo>
                  <a:cubicBezTo>
                    <a:pt x="41" y="6"/>
                    <a:pt x="40" y="4"/>
                    <a:pt x="41" y="5"/>
                  </a:cubicBezTo>
                  <a:cubicBezTo>
                    <a:pt x="40" y="5"/>
                    <a:pt x="41" y="7"/>
                    <a:pt x="40" y="7"/>
                  </a:cubicBezTo>
                  <a:cubicBezTo>
                    <a:pt x="40" y="6"/>
                    <a:pt x="39" y="6"/>
                    <a:pt x="39" y="6"/>
                  </a:cubicBezTo>
                  <a:cubicBezTo>
                    <a:pt x="38" y="6"/>
                    <a:pt x="37" y="6"/>
                    <a:pt x="36" y="7"/>
                  </a:cubicBezTo>
                  <a:cubicBezTo>
                    <a:pt x="37" y="8"/>
                    <a:pt x="38" y="8"/>
                    <a:pt x="39" y="9"/>
                  </a:cubicBezTo>
                  <a:cubicBezTo>
                    <a:pt x="38" y="12"/>
                    <a:pt x="39" y="16"/>
                    <a:pt x="37" y="20"/>
                  </a:cubicBezTo>
                  <a:cubicBezTo>
                    <a:pt x="35" y="20"/>
                    <a:pt x="35" y="20"/>
                    <a:pt x="33" y="19"/>
                  </a:cubicBezTo>
                  <a:cubicBezTo>
                    <a:pt x="32" y="20"/>
                    <a:pt x="31" y="23"/>
                    <a:pt x="28" y="22"/>
                  </a:cubicBezTo>
                  <a:cubicBezTo>
                    <a:pt x="29" y="24"/>
                    <a:pt x="28" y="24"/>
                    <a:pt x="27" y="24"/>
                  </a:cubicBezTo>
                  <a:cubicBezTo>
                    <a:pt x="26" y="24"/>
                    <a:pt x="26" y="22"/>
                    <a:pt x="25" y="22"/>
                  </a:cubicBezTo>
                  <a:cubicBezTo>
                    <a:pt x="25" y="24"/>
                    <a:pt x="24" y="25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19" y="30"/>
                    <a:pt x="19" y="30"/>
                  </a:cubicBezTo>
                  <a:cubicBezTo>
                    <a:pt x="19" y="31"/>
                    <a:pt x="18" y="33"/>
                    <a:pt x="18" y="34"/>
                  </a:cubicBezTo>
                  <a:cubicBezTo>
                    <a:pt x="17" y="35"/>
                    <a:pt x="14" y="36"/>
                    <a:pt x="13" y="37"/>
                  </a:cubicBezTo>
                  <a:cubicBezTo>
                    <a:pt x="12" y="38"/>
                    <a:pt x="8" y="36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3"/>
                  </a:cubicBezTo>
                  <a:cubicBezTo>
                    <a:pt x="10" y="43"/>
                    <a:pt x="11" y="43"/>
                    <a:pt x="11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0" y="49"/>
                    <a:pt x="9" y="51"/>
                    <a:pt x="9" y="52"/>
                  </a:cubicBezTo>
                  <a:cubicBezTo>
                    <a:pt x="7" y="52"/>
                    <a:pt x="6" y="52"/>
                    <a:pt x="5" y="52"/>
                  </a:cubicBezTo>
                  <a:cubicBezTo>
                    <a:pt x="6" y="53"/>
                    <a:pt x="10" y="55"/>
                    <a:pt x="10" y="57"/>
                  </a:cubicBezTo>
                  <a:cubicBezTo>
                    <a:pt x="8" y="57"/>
                    <a:pt x="6" y="57"/>
                    <a:pt x="3" y="58"/>
                  </a:cubicBezTo>
                  <a:cubicBezTo>
                    <a:pt x="2" y="58"/>
                    <a:pt x="4" y="60"/>
                    <a:pt x="2" y="60"/>
                  </a:cubicBezTo>
                  <a:cubicBezTo>
                    <a:pt x="2" y="60"/>
                    <a:pt x="1" y="60"/>
                    <a:pt x="0" y="59"/>
                  </a:cubicBezTo>
                  <a:cubicBezTo>
                    <a:pt x="1" y="59"/>
                    <a:pt x="1" y="59"/>
                    <a:pt x="2" y="59"/>
                  </a:cubicBezTo>
                  <a:cubicBezTo>
                    <a:pt x="1" y="59"/>
                    <a:pt x="1" y="58"/>
                    <a:pt x="0" y="58"/>
                  </a:cubicBezTo>
                  <a:cubicBezTo>
                    <a:pt x="0" y="62"/>
                    <a:pt x="3" y="65"/>
                    <a:pt x="2" y="70"/>
                  </a:cubicBezTo>
                  <a:cubicBezTo>
                    <a:pt x="2" y="70"/>
                    <a:pt x="3" y="70"/>
                    <a:pt x="3" y="71"/>
                  </a:cubicBezTo>
                  <a:cubicBezTo>
                    <a:pt x="2" y="71"/>
                    <a:pt x="1" y="71"/>
                    <a:pt x="1" y="71"/>
                  </a:cubicBezTo>
                  <a:cubicBezTo>
                    <a:pt x="2" y="71"/>
                    <a:pt x="1" y="72"/>
                    <a:pt x="1" y="73"/>
                  </a:cubicBezTo>
                  <a:cubicBezTo>
                    <a:pt x="2" y="73"/>
                    <a:pt x="3" y="73"/>
                    <a:pt x="3" y="74"/>
                  </a:cubicBezTo>
                  <a:cubicBezTo>
                    <a:pt x="2" y="74"/>
                    <a:pt x="1" y="74"/>
                    <a:pt x="1" y="75"/>
                  </a:cubicBezTo>
                  <a:cubicBezTo>
                    <a:pt x="1" y="76"/>
                    <a:pt x="3" y="76"/>
                    <a:pt x="2" y="77"/>
                  </a:cubicBezTo>
                  <a:cubicBezTo>
                    <a:pt x="2" y="77"/>
                    <a:pt x="3" y="78"/>
                    <a:pt x="2" y="78"/>
                  </a:cubicBezTo>
                  <a:cubicBezTo>
                    <a:pt x="1" y="77"/>
                    <a:pt x="3" y="77"/>
                    <a:pt x="1" y="77"/>
                  </a:cubicBezTo>
                  <a:cubicBezTo>
                    <a:pt x="0" y="77"/>
                    <a:pt x="1" y="79"/>
                    <a:pt x="2" y="79"/>
                  </a:cubicBezTo>
                  <a:cubicBezTo>
                    <a:pt x="1" y="80"/>
                    <a:pt x="0" y="79"/>
                    <a:pt x="0" y="80"/>
                  </a:cubicBezTo>
                  <a:cubicBezTo>
                    <a:pt x="1" y="84"/>
                    <a:pt x="3" y="89"/>
                    <a:pt x="0" y="93"/>
                  </a:cubicBezTo>
                  <a:cubicBezTo>
                    <a:pt x="1" y="93"/>
                    <a:pt x="2" y="93"/>
                    <a:pt x="2" y="95"/>
                  </a:cubicBezTo>
                  <a:cubicBezTo>
                    <a:pt x="1" y="96"/>
                    <a:pt x="0" y="95"/>
                    <a:pt x="0" y="96"/>
                  </a:cubicBezTo>
                  <a:cubicBezTo>
                    <a:pt x="2" y="96"/>
                    <a:pt x="0" y="97"/>
                    <a:pt x="1" y="97"/>
                  </a:cubicBezTo>
                  <a:cubicBezTo>
                    <a:pt x="2" y="97"/>
                    <a:pt x="2" y="97"/>
                    <a:pt x="3" y="97"/>
                  </a:cubicBezTo>
                  <a:cubicBezTo>
                    <a:pt x="2" y="99"/>
                    <a:pt x="3" y="99"/>
                    <a:pt x="4" y="100"/>
                  </a:cubicBezTo>
                  <a:cubicBezTo>
                    <a:pt x="4" y="100"/>
                    <a:pt x="4" y="100"/>
                    <a:pt x="4" y="101"/>
                  </a:cubicBezTo>
                  <a:cubicBezTo>
                    <a:pt x="3" y="101"/>
                    <a:pt x="2" y="102"/>
                    <a:pt x="2" y="102"/>
                  </a:cubicBezTo>
                  <a:cubicBezTo>
                    <a:pt x="2" y="103"/>
                    <a:pt x="3" y="103"/>
                    <a:pt x="4" y="104"/>
                  </a:cubicBezTo>
                  <a:cubicBezTo>
                    <a:pt x="5" y="105"/>
                    <a:pt x="2" y="104"/>
                    <a:pt x="3" y="106"/>
                  </a:cubicBezTo>
                  <a:cubicBezTo>
                    <a:pt x="3" y="106"/>
                    <a:pt x="4" y="105"/>
                    <a:pt x="4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3" y="112"/>
                    <a:pt x="1" y="117"/>
                    <a:pt x="0" y="120"/>
                  </a:cubicBezTo>
                  <a:cubicBezTo>
                    <a:pt x="1" y="121"/>
                    <a:pt x="2" y="120"/>
                    <a:pt x="3" y="121"/>
                  </a:cubicBezTo>
                  <a:cubicBezTo>
                    <a:pt x="3" y="123"/>
                    <a:pt x="2" y="122"/>
                    <a:pt x="2" y="123"/>
                  </a:cubicBezTo>
                  <a:cubicBezTo>
                    <a:pt x="0" y="123"/>
                    <a:pt x="2" y="122"/>
                    <a:pt x="0" y="122"/>
                  </a:cubicBezTo>
                  <a:cubicBezTo>
                    <a:pt x="0" y="123"/>
                    <a:pt x="2" y="124"/>
                    <a:pt x="1" y="126"/>
                  </a:cubicBezTo>
                  <a:cubicBezTo>
                    <a:pt x="2" y="126"/>
                    <a:pt x="2" y="125"/>
                    <a:pt x="3" y="125"/>
                  </a:cubicBezTo>
                  <a:cubicBezTo>
                    <a:pt x="3" y="126"/>
                    <a:pt x="3" y="128"/>
                    <a:pt x="2" y="129"/>
                  </a:cubicBezTo>
                  <a:cubicBezTo>
                    <a:pt x="3" y="130"/>
                    <a:pt x="1" y="132"/>
                    <a:pt x="3" y="135"/>
                  </a:cubicBezTo>
                  <a:cubicBezTo>
                    <a:pt x="2" y="136"/>
                    <a:pt x="2" y="135"/>
                    <a:pt x="1" y="135"/>
                  </a:cubicBezTo>
                  <a:cubicBezTo>
                    <a:pt x="2" y="137"/>
                    <a:pt x="2" y="137"/>
                    <a:pt x="3" y="139"/>
                  </a:cubicBezTo>
                  <a:cubicBezTo>
                    <a:pt x="0" y="139"/>
                    <a:pt x="2" y="138"/>
                    <a:pt x="0" y="139"/>
                  </a:cubicBezTo>
                  <a:cubicBezTo>
                    <a:pt x="0" y="139"/>
                    <a:pt x="2" y="142"/>
                    <a:pt x="3" y="143"/>
                  </a:cubicBezTo>
                  <a:cubicBezTo>
                    <a:pt x="2" y="145"/>
                    <a:pt x="6" y="148"/>
                    <a:pt x="3" y="148"/>
                  </a:cubicBezTo>
                  <a:cubicBezTo>
                    <a:pt x="4" y="149"/>
                    <a:pt x="5" y="149"/>
                    <a:pt x="4" y="151"/>
                  </a:cubicBezTo>
                  <a:cubicBezTo>
                    <a:pt x="3" y="151"/>
                    <a:pt x="3" y="150"/>
                    <a:pt x="3" y="150"/>
                  </a:cubicBezTo>
                  <a:cubicBezTo>
                    <a:pt x="3" y="152"/>
                    <a:pt x="0" y="153"/>
                    <a:pt x="3" y="154"/>
                  </a:cubicBezTo>
                  <a:cubicBezTo>
                    <a:pt x="4" y="153"/>
                    <a:pt x="1" y="152"/>
                    <a:pt x="3" y="151"/>
                  </a:cubicBezTo>
                  <a:cubicBezTo>
                    <a:pt x="4" y="152"/>
                    <a:pt x="3" y="154"/>
                    <a:pt x="4" y="155"/>
                  </a:cubicBezTo>
                  <a:cubicBezTo>
                    <a:pt x="3" y="155"/>
                    <a:pt x="2" y="156"/>
                    <a:pt x="1" y="157"/>
                  </a:cubicBezTo>
                  <a:cubicBezTo>
                    <a:pt x="3" y="156"/>
                    <a:pt x="3" y="160"/>
                    <a:pt x="2" y="159"/>
                  </a:cubicBezTo>
                  <a:cubicBezTo>
                    <a:pt x="2" y="160"/>
                    <a:pt x="3" y="160"/>
                    <a:pt x="4" y="161"/>
                  </a:cubicBezTo>
                  <a:cubicBezTo>
                    <a:pt x="2" y="161"/>
                    <a:pt x="3" y="165"/>
                    <a:pt x="4" y="165"/>
                  </a:cubicBezTo>
                  <a:cubicBezTo>
                    <a:pt x="3" y="167"/>
                    <a:pt x="1" y="165"/>
                    <a:pt x="1" y="167"/>
                  </a:cubicBezTo>
                  <a:cubicBezTo>
                    <a:pt x="4" y="167"/>
                    <a:pt x="6" y="170"/>
                    <a:pt x="4" y="172"/>
                  </a:cubicBezTo>
                  <a:cubicBezTo>
                    <a:pt x="6" y="172"/>
                    <a:pt x="7" y="172"/>
                    <a:pt x="8" y="172"/>
                  </a:cubicBezTo>
                  <a:cubicBezTo>
                    <a:pt x="9" y="173"/>
                    <a:pt x="9" y="175"/>
                    <a:pt x="10" y="176"/>
                  </a:cubicBezTo>
                  <a:cubicBezTo>
                    <a:pt x="12" y="175"/>
                    <a:pt x="15" y="174"/>
                    <a:pt x="16" y="175"/>
                  </a:cubicBezTo>
                  <a:cubicBezTo>
                    <a:pt x="16" y="177"/>
                    <a:pt x="14" y="176"/>
                    <a:pt x="14" y="177"/>
                  </a:cubicBezTo>
                  <a:cubicBezTo>
                    <a:pt x="15" y="177"/>
                    <a:pt x="16" y="178"/>
                    <a:pt x="15" y="179"/>
                  </a:cubicBezTo>
                  <a:cubicBezTo>
                    <a:pt x="16" y="179"/>
                    <a:pt x="17" y="180"/>
                    <a:pt x="17" y="181"/>
                  </a:cubicBezTo>
                  <a:cubicBezTo>
                    <a:pt x="17" y="182"/>
                    <a:pt x="15" y="181"/>
                    <a:pt x="16" y="182"/>
                  </a:cubicBezTo>
                  <a:cubicBezTo>
                    <a:pt x="17" y="182"/>
                    <a:pt x="15" y="184"/>
                    <a:pt x="17" y="184"/>
                  </a:cubicBezTo>
                  <a:cubicBezTo>
                    <a:pt x="17" y="184"/>
                    <a:pt x="17" y="186"/>
                    <a:pt x="16" y="186"/>
                  </a:cubicBezTo>
                  <a:cubicBezTo>
                    <a:pt x="16" y="188"/>
                    <a:pt x="17" y="187"/>
                    <a:pt x="17" y="188"/>
                  </a:cubicBezTo>
                  <a:cubicBezTo>
                    <a:pt x="16" y="187"/>
                    <a:pt x="15" y="188"/>
                    <a:pt x="15" y="189"/>
                  </a:cubicBezTo>
                  <a:cubicBezTo>
                    <a:pt x="15" y="190"/>
                    <a:pt x="17" y="189"/>
                    <a:pt x="17" y="190"/>
                  </a:cubicBezTo>
                  <a:cubicBezTo>
                    <a:pt x="16" y="192"/>
                    <a:pt x="17" y="194"/>
                    <a:pt x="16" y="196"/>
                  </a:cubicBezTo>
                  <a:cubicBezTo>
                    <a:pt x="16" y="196"/>
                    <a:pt x="17" y="196"/>
                    <a:pt x="17" y="197"/>
                  </a:cubicBezTo>
                  <a:cubicBezTo>
                    <a:pt x="16" y="197"/>
                    <a:pt x="15" y="198"/>
                    <a:pt x="14" y="199"/>
                  </a:cubicBezTo>
                  <a:cubicBezTo>
                    <a:pt x="15" y="201"/>
                    <a:pt x="15" y="202"/>
                    <a:pt x="15" y="203"/>
                  </a:cubicBezTo>
                  <a:cubicBezTo>
                    <a:pt x="17" y="203"/>
                    <a:pt x="18" y="205"/>
                    <a:pt x="19" y="205"/>
                  </a:cubicBezTo>
                  <a:cubicBezTo>
                    <a:pt x="19" y="205"/>
                    <a:pt x="19" y="206"/>
                    <a:pt x="19" y="206"/>
                  </a:cubicBezTo>
                  <a:cubicBezTo>
                    <a:pt x="20" y="206"/>
                    <a:pt x="20" y="207"/>
                    <a:pt x="21" y="209"/>
                  </a:cubicBezTo>
                  <a:cubicBezTo>
                    <a:pt x="20" y="209"/>
                    <a:pt x="19" y="209"/>
                    <a:pt x="18" y="210"/>
                  </a:cubicBezTo>
                  <a:cubicBezTo>
                    <a:pt x="19" y="213"/>
                    <a:pt x="17" y="216"/>
                    <a:pt x="18" y="219"/>
                  </a:cubicBezTo>
                  <a:cubicBezTo>
                    <a:pt x="17" y="220"/>
                    <a:pt x="17" y="221"/>
                    <a:pt x="16" y="221"/>
                  </a:cubicBezTo>
                  <a:cubicBezTo>
                    <a:pt x="16" y="222"/>
                    <a:pt x="16" y="222"/>
                    <a:pt x="16" y="223"/>
                  </a:cubicBezTo>
                  <a:cubicBezTo>
                    <a:pt x="19" y="224"/>
                    <a:pt x="27" y="232"/>
                    <a:pt x="23" y="235"/>
                  </a:cubicBezTo>
                  <a:cubicBezTo>
                    <a:pt x="22" y="235"/>
                    <a:pt x="23" y="233"/>
                    <a:pt x="22" y="234"/>
                  </a:cubicBezTo>
                  <a:cubicBezTo>
                    <a:pt x="21" y="236"/>
                    <a:pt x="23" y="236"/>
                    <a:pt x="25" y="236"/>
                  </a:cubicBezTo>
                  <a:cubicBezTo>
                    <a:pt x="24" y="237"/>
                    <a:pt x="25" y="237"/>
                    <a:pt x="25" y="238"/>
                  </a:cubicBezTo>
                  <a:cubicBezTo>
                    <a:pt x="26" y="238"/>
                    <a:pt x="26" y="240"/>
                    <a:pt x="26" y="241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6" y="241"/>
                    <a:pt x="26" y="244"/>
                    <a:pt x="27" y="245"/>
                  </a:cubicBezTo>
                  <a:cubicBezTo>
                    <a:pt x="29" y="246"/>
                    <a:pt x="23" y="247"/>
                    <a:pt x="30" y="249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29" y="252"/>
                    <a:pt x="32" y="252"/>
                    <a:pt x="34" y="253"/>
                  </a:cubicBezTo>
                  <a:cubicBezTo>
                    <a:pt x="34" y="256"/>
                    <a:pt x="31" y="256"/>
                    <a:pt x="31" y="257"/>
                  </a:cubicBezTo>
                  <a:cubicBezTo>
                    <a:pt x="31" y="257"/>
                    <a:pt x="31" y="257"/>
                    <a:pt x="31" y="257"/>
                  </a:cubicBezTo>
                  <a:cubicBezTo>
                    <a:pt x="32" y="258"/>
                    <a:pt x="33" y="256"/>
                    <a:pt x="34" y="256"/>
                  </a:cubicBezTo>
                  <a:cubicBezTo>
                    <a:pt x="35" y="256"/>
                    <a:pt x="35" y="257"/>
                    <a:pt x="36" y="257"/>
                  </a:cubicBezTo>
                  <a:cubicBezTo>
                    <a:pt x="36" y="256"/>
                    <a:pt x="37" y="256"/>
                    <a:pt x="37" y="255"/>
                  </a:cubicBezTo>
                  <a:cubicBezTo>
                    <a:pt x="39" y="257"/>
                    <a:pt x="42" y="259"/>
                    <a:pt x="44" y="261"/>
                  </a:cubicBezTo>
                  <a:cubicBezTo>
                    <a:pt x="45" y="261"/>
                    <a:pt x="46" y="260"/>
                    <a:pt x="47" y="261"/>
                  </a:cubicBezTo>
                  <a:cubicBezTo>
                    <a:pt x="47" y="262"/>
                    <a:pt x="46" y="262"/>
                    <a:pt x="46" y="263"/>
                  </a:cubicBezTo>
                  <a:cubicBezTo>
                    <a:pt x="47" y="264"/>
                    <a:pt x="48" y="265"/>
                    <a:pt x="48" y="267"/>
                  </a:cubicBezTo>
                  <a:cubicBezTo>
                    <a:pt x="49" y="268"/>
                    <a:pt x="51" y="267"/>
                    <a:pt x="51" y="269"/>
                  </a:cubicBezTo>
                  <a:cubicBezTo>
                    <a:pt x="50" y="269"/>
                    <a:pt x="50" y="271"/>
                    <a:pt x="49" y="271"/>
                  </a:cubicBezTo>
                  <a:cubicBezTo>
                    <a:pt x="48" y="270"/>
                    <a:pt x="50" y="270"/>
                    <a:pt x="49" y="269"/>
                  </a:cubicBezTo>
                  <a:cubicBezTo>
                    <a:pt x="48" y="270"/>
                    <a:pt x="48" y="271"/>
                    <a:pt x="47" y="272"/>
                  </a:cubicBezTo>
                  <a:cubicBezTo>
                    <a:pt x="51" y="272"/>
                    <a:pt x="54" y="271"/>
                    <a:pt x="56" y="273"/>
                  </a:cubicBezTo>
                  <a:cubicBezTo>
                    <a:pt x="56" y="274"/>
                    <a:pt x="56" y="274"/>
                    <a:pt x="56" y="275"/>
                  </a:cubicBezTo>
                  <a:cubicBezTo>
                    <a:pt x="57" y="275"/>
                    <a:pt x="57" y="274"/>
                    <a:pt x="58" y="275"/>
                  </a:cubicBezTo>
                  <a:cubicBezTo>
                    <a:pt x="57" y="275"/>
                    <a:pt x="57" y="275"/>
                    <a:pt x="57" y="276"/>
                  </a:cubicBezTo>
                  <a:cubicBezTo>
                    <a:pt x="59" y="277"/>
                    <a:pt x="59" y="275"/>
                    <a:pt x="60" y="275"/>
                  </a:cubicBezTo>
                  <a:cubicBezTo>
                    <a:pt x="61" y="278"/>
                    <a:pt x="64" y="275"/>
                    <a:pt x="66" y="277"/>
                  </a:cubicBezTo>
                  <a:cubicBezTo>
                    <a:pt x="67" y="276"/>
                    <a:pt x="65" y="276"/>
                    <a:pt x="66" y="275"/>
                  </a:cubicBezTo>
                  <a:cubicBezTo>
                    <a:pt x="67" y="275"/>
                    <a:pt x="67" y="276"/>
                    <a:pt x="68" y="276"/>
                  </a:cubicBezTo>
                  <a:cubicBezTo>
                    <a:pt x="69" y="275"/>
                    <a:pt x="70" y="272"/>
                    <a:pt x="72" y="273"/>
                  </a:cubicBezTo>
                  <a:cubicBezTo>
                    <a:pt x="73" y="272"/>
                    <a:pt x="72" y="271"/>
                    <a:pt x="70" y="271"/>
                  </a:cubicBezTo>
                  <a:cubicBezTo>
                    <a:pt x="70" y="271"/>
                    <a:pt x="70" y="272"/>
                    <a:pt x="69" y="271"/>
                  </a:cubicBezTo>
                  <a:cubicBezTo>
                    <a:pt x="70" y="271"/>
                    <a:pt x="70" y="270"/>
                    <a:pt x="70" y="268"/>
                  </a:cubicBezTo>
                  <a:cubicBezTo>
                    <a:pt x="70" y="268"/>
                    <a:pt x="71" y="268"/>
                    <a:pt x="71" y="267"/>
                  </a:cubicBezTo>
                  <a:cubicBezTo>
                    <a:pt x="70" y="266"/>
                    <a:pt x="71" y="266"/>
                    <a:pt x="71" y="264"/>
                  </a:cubicBezTo>
                  <a:cubicBezTo>
                    <a:pt x="75" y="264"/>
                    <a:pt x="76" y="259"/>
                    <a:pt x="78" y="257"/>
                  </a:cubicBezTo>
                  <a:cubicBezTo>
                    <a:pt x="80" y="257"/>
                    <a:pt x="81" y="257"/>
                    <a:pt x="82" y="256"/>
                  </a:cubicBezTo>
                  <a:cubicBezTo>
                    <a:pt x="81" y="257"/>
                    <a:pt x="82" y="255"/>
                    <a:pt x="82" y="255"/>
                  </a:cubicBezTo>
                  <a:cubicBezTo>
                    <a:pt x="82" y="256"/>
                    <a:pt x="84" y="257"/>
                    <a:pt x="86" y="257"/>
                  </a:cubicBezTo>
                  <a:cubicBezTo>
                    <a:pt x="87" y="256"/>
                    <a:pt x="85" y="254"/>
                    <a:pt x="86" y="254"/>
                  </a:cubicBezTo>
                  <a:cubicBezTo>
                    <a:pt x="88" y="254"/>
                    <a:pt x="87" y="256"/>
                    <a:pt x="88" y="256"/>
                  </a:cubicBezTo>
                  <a:cubicBezTo>
                    <a:pt x="93" y="256"/>
                    <a:pt x="97" y="254"/>
                    <a:pt x="96" y="250"/>
                  </a:cubicBezTo>
                  <a:cubicBezTo>
                    <a:pt x="96" y="249"/>
                    <a:pt x="96" y="251"/>
                    <a:pt x="95" y="251"/>
                  </a:cubicBezTo>
                  <a:cubicBezTo>
                    <a:pt x="94" y="250"/>
                    <a:pt x="95" y="249"/>
                    <a:pt x="94" y="248"/>
                  </a:cubicBezTo>
                  <a:cubicBezTo>
                    <a:pt x="96" y="247"/>
                    <a:pt x="98" y="247"/>
                    <a:pt x="100" y="246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03" y="246"/>
                    <a:pt x="105" y="246"/>
                    <a:pt x="107" y="247"/>
                  </a:cubicBezTo>
                  <a:cubicBezTo>
                    <a:pt x="108" y="246"/>
                    <a:pt x="108" y="245"/>
                    <a:pt x="108" y="245"/>
                  </a:cubicBezTo>
                  <a:cubicBezTo>
                    <a:pt x="110" y="242"/>
                    <a:pt x="110" y="242"/>
                    <a:pt x="110" y="242"/>
                  </a:cubicBezTo>
                  <a:cubicBezTo>
                    <a:pt x="110" y="242"/>
                    <a:pt x="113" y="240"/>
                    <a:pt x="112" y="239"/>
                  </a:cubicBezTo>
                  <a:cubicBezTo>
                    <a:pt x="112" y="238"/>
                    <a:pt x="111" y="234"/>
                    <a:pt x="111" y="234"/>
                  </a:cubicBezTo>
                  <a:cubicBezTo>
                    <a:pt x="111" y="234"/>
                    <a:pt x="112" y="232"/>
                    <a:pt x="113" y="231"/>
                  </a:cubicBezTo>
                  <a:cubicBezTo>
                    <a:pt x="114" y="230"/>
                    <a:pt x="115" y="229"/>
                    <a:pt x="115" y="228"/>
                  </a:cubicBezTo>
                  <a:cubicBezTo>
                    <a:pt x="115" y="226"/>
                    <a:pt x="115" y="225"/>
                    <a:pt x="115" y="224"/>
                  </a:cubicBezTo>
                  <a:cubicBezTo>
                    <a:pt x="115" y="223"/>
                    <a:pt x="115" y="222"/>
                    <a:pt x="115" y="222"/>
                  </a:cubicBezTo>
                  <a:cubicBezTo>
                    <a:pt x="115" y="221"/>
                    <a:pt x="115" y="219"/>
                    <a:pt x="116" y="217"/>
                  </a:cubicBezTo>
                  <a:cubicBezTo>
                    <a:pt x="117" y="216"/>
                    <a:pt x="118" y="213"/>
                    <a:pt x="118" y="212"/>
                  </a:cubicBezTo>
                  <a:cubicBezTo>
                    <a:pt x="119" y="211"/>
                    <a:pt x="120" y="209"/>
                    <a:pt x="119" y="208"/>
                  </a:cubicBezTo>
                  <a:cubicBezTo>
                    <a:pt x="119" y="207"/>
                    <a:pt x="118" y="207"/>
                    <a:pt x="117" y="206"/>
                  </a:cubicBezTo>
                  <a:cubicBezTo>
                    <a:pt x="117" y="205"/>
                    <a:pt x="117" y="204"/>
                    <a:pt x="117" y="204"/>
                  </a:cubicBezTo>
                  <a:cubicBezTo>
                    <a:pt x="119" y="203"/>
                    <a:pt x="120" y="201"/>
                    <a:pt x="123" y="201"/>
                  </a:cubicBezTo>
                  <a:cubicBezTo>
                    <a:pt x="123" y="199"/>
                    <a:pt x="122" y="197"/>
                    <a:pt x="121" y="197"/>
                  </a:cubicBezTo>
                  <a:cubicBezTo>
                    <a:pt x="123" y="196"/>
                    <a:pt x="120" y="193"/>
                    <a:pt x="122" y="191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3"/>
                    <a:pt x="124" y="193"/>
                    <a:pt x="124" y="193"/>
                  </a:cubicBezTo>
                  <a:cubicBezTo>
                    <a:pt x="124" y="193"/>
                    <a:pt x="124" y="192"/>
                    <a:pt x="124" y="192"/>
                  </a:cubicBezTo>
                  <a:cubicBezTo>
                    <a:pt x="125" y="192"/>
                    <a:pt x="125" y="192"/>
                    <a:pt x="126" y="192"/>
                  </a:cubicBezTo>
                  <a:cubicBezTo>
                    <a:pt x="126" y="192"/>
                    <a:pt x="126" y="191"/>
                    <a:pt x="127" y="191"/>
                  </a:cubicBezTo>
                  <a:cubicBezTo>
                    <a:pt x="128" y="193"/>
                    <a:pt x="132" y="191"/>
                    <a:pt x="133" y="190"/>
                  </a:cubicBezTo>
                  <a:cubicBezTo>
                    <a:pt x="132" y="190"/>
                    <a:pt x="132" y="190"/>
                    <a:pt x="132" y="189"/>
                  </a:cubicBezTo>
                  <a:cubicBezTo>
                    <a:pt x="134" y="189"/>
                    <a:pt x="134" y="189"/>
                    <a:pt x="135" y="188"/>
                  </a:cubicBezTo>
                  <a:cubicBezTo>
                    <a:pt x="134" y="187"/>
                    <a:pt x="132" y="187"/>
                    <a:pt x="133" y="185"/>
                  </a:cubicBezTo>
                  <a:cubicBezTo>
                    <a:pt x="135" y="185"/>
                    <a:pt x="137" y="185"/>
                    <a:pt x="138" y="183"/>
                  </a:cubicBezTo>
                  <a:cubicBezTo>
                    <a:pt x="138" y="184"/>
                    <a:pt x="139" y="184"/>
                    <a:pt x="140" y="184"/>
                  </a:cubicBezTo>
                  <a:cubicBezTo>
                    <a:pt x="139" y="182"/>
                    <a:pt x="141" y="182"/>
                    <a:pt x="141" y="181"/>
                  </a:cubicBezTo>
                  <a:cubicBezTo>
                    <a:pt x="142" y="181"/>
                    <a:pt x="143" y="181"/>
                    <a:pt x="144" y="182"/>
                  </a:cubicBezTo>
                  <a:cubicBezTo>
                    <a:pt x="145" y="180"/>
                    <a:pt x="147" y="181"/>
                    <a:pt x="148" y="179"/>
                  </a:cubicBezTo>
                  <a:cubicBezTo>
                    <a:pt x="146" y="179"/>
                    <a:pt x="150" y="178"/>
                    <a:pt x="149" y="177"/>
                  </a:cubicBezTo>
                  <a:cubicBezTo>
                    <a:pt x="146" y="178"/>
                    <a:pt x="145" y="175"/>
                    <a:pt x="145" y="172"/>
                  </a:cubicBezTo>
                  <a:cubicBezTo>
                    <a:pt x="145" y="172"/>
                    <a:pt x="146" y="171"/>
                    <a:pt x="147" y="171"/>
                  </a:cubicBezTo>
                  <a:cubicBezTo>
                    <a:pt x="147" y="170"/>
                    <a:pt x="146" y="170"/>
                    <a:pt x="146" y="169"/>
                  </a:cubicBezTo>
                  <a:cubicBezTo>
                    <a:pt x="148" y="168"/>
                    <a:pt x="150" y="168"/>
                    <a:pt x="149" y="166"/>
                  </a:cubicBezTo>
                  <a:cubicBezTo>
                    <a:pt x="148" y="166"/>
                    <a:pt x="149" y="168"/>
                    <a:pt x="148" y="168"/>
                  </a:cubicBezTo>
                  <a:cubicBezTo>
                    <a:pt x="148" y="167"/>
                    <a:pt x="147" y="165"/>
                    <a:pt x="147" y="165"/>
                  </a:cubicBezTo>
                  <a:cubicBezTo>
                    <a:pt x="149" y="164"/>
                    <a:pt x="150" y="165"/>
                    <a:pt x="152" y="164"/>
                  </a:cubicBezTo>
                  <a:cubicBezTo>
                    <a:pt x="151" y="162"/>
                    <a:pt x="152" y="161"/>
                    <a:pt x="153" y="160"/>
                  </a:cubicBezTo>
                  <a:cubicBezTo>
                    <a:pt x="151" y="157"/>
                    <a:pt x="152" y="154"/>
                    <a:pt x="154" y="152"/>
                  </a:cubicBezTo>
                  <a:cubicBezTo>
                    <a:pt x="153" y="150"/>
                    <a:pt x="152" y="147"/>
                    <a:pt x="150" y="146"/>
                  </a:cubicBezTo>
                  <a:cubicBezTo>
                    <a:pt x="151" y="145"/>
                    <a:pt x="150" y="142"/>
                    <a:pt x="152" y="142"/>
                  </a:cubicBezTo>
                  <a:cubicBezTo>
                    <a:pt x="151" y="143"/>
                    <a:pt x="152" y="144"/>
                    <a:pt x="153" y="144"/>
                  </a:cubicBezTo>
                  <a:cubicBezTo>
                    <a:pt x="153" y="143"/>
                    <a:pt x="153" y="143"/>
                    <a:pt x="154" y="143"/>
                  </a:cubicBezTo>
                  <a:cubicBezTo>
                    <a:pt x="151" y="139"/>
                    <a:pt x="149" y="136"/>
                    <a:pt x="151" y="131"/>
                  </a:cubicBezTo>
                  <a:cubicBezTo>
                    <a:pt x="148" y="130"/>
                    <a:pt x="153" y="125"/>
                    <a:pt x="149" y="124"/>
                  </a:cubicBezTo>
                  <a:cubicBezTo>
                    <a:pt x="149" y="125"/>
                    <a:pt x="149" y="126"/>
                    <a:pt x="148" y="125"/>
                  </a:cubicBezTo>
                  <a:cubicBezTo>
                    <a:pt x="148" y="123"/>
                    <a:pt x="147" y="121"/>
                    <a:pt x="147" y="118"/>
                  </a:cubicBezTo>
                  <a:cubicBezTo>
                    <a:pt x="149" y="118"/>
                    <a:pt x="147" y="117"/>
                    <a:pt x="148" y="115"/>
                  </a:cubicBezTo>
                  <a:cubicBezTo>
                    <a:pt x="150" y="114"/>
                    <a:pt x="150" y="112"/>
                    <a:pt x="152" y="112"/>
                  </a:cubicBezTo>
                  <a:cubicBezTo>
                    <a:pt x="152" y="109"/>
                    <a:pt x="154" y="108"/>
                    <a:pt x="152" y="107"/>
                  </a:cubicBezTo>
                  <a:cubicBezTo>
                    <a:pt x="152" y="108"/>
                    <a:pt x="151" y="108"/>
                    <a:pt x="151" y="108"/>
                  </a:cubicBezTo>
                  <a:cubicBezTo>
                    <a:pt x="152" y="106"/>
                    <a:pt x="152" y="104"/>
                    <a:pt x="153" y="103"/>
                  </a:cubicBezTo>
                  <a:cubicBezTo>
                    <a:pt x="153" y="102"/>
                    <a:pt x="152" y="100"/>
                    <a:pt x="153" y="99"/>
                  </a:cubicBezTo>
                  <a:cubicBezTo>
                    <a:pt x="152" y="99"/>
                    <a:pt x="151" y="98"/>
                    <a:pt x="150" y="98"/>
                  </a:cubicBezTo>
                  <a:cubicBezTo>
                    <a:pt x="152" y="96"/>
                    <a:pt x="150" y="92"/>
                    <a:pt x="153" y="92"/>
                  </a:cubicBezTo>
                  <a:close/>
                  <a:moveTo>
                    <a:pt x="58" y="4"/>
                  </a:moveTo>
                  <a:cubicBezTo>
                    <a:pt x="58" y="4"/>
                    <a:pt x="58" y="5"/>
                    <a:pt x="59" y="5"/>
                  </a:cubicBezTo>
                  <a:cubicBezTo>
                    <a:pt x="59" y="6"/>
                    <a:pt x="59" y="6"/>
                    <a:pt x="58" y="6"/>
                  </a:cubicBezTo>
                  <a:cubicBezTo>
                    <a:pt x="58" y="5"/>
                    <a:pt x="57" y="5"/>
                    <a:pt x="58" y="4"/>
                  </a:cubicBezTo>
                  <a:close/>
                  <a:moveTo>
                    <a:pt x="13" y="46"/>
                  </a:moveTo>
                  <a:cubicBezTo>
                    <a:pt x="11" y="46"/>
                    <a:pt x="12" y="46"/>
                    <a:pt x="12" y="45"/>
                  </a:cubicBezTo>
                  <a:cubicBezTo>
                    <a:pt x="12" y="46"/>
                    <a:pt x="13" y="46"/>
                    <a:pt x="13" y="46"/>
                  </a:cubicBezTo>
                  <a:close/>
                </a:path>
              </a:pathLst>
            </a:custGeom>
            <a:solidFill>
              <a:srgbClr val="1BAD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29343" y="4957912"/>
              <a:ext cx="492313" cy="10822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838200" y="1276655"/>
            <a:ext cx="3402137" cy="2782161"/>
          </a:xfrm>
          <a:prstGeom prst="rect">
            <a:avLst/>
          </a:prstGeom>
        </p:spPr>
      </p:pic>
      <p:sp>
        <p:nvSpPr>
          <p:cNvPr id="32" name="TextBox 76"/>
          <p:cNvSpPr txBox="1"/>
          <p:nvPr/>
        </p:nvSpPr>
        <p:spPr>
          <a:xfrm>
            <a:off x="4305652" y="2531741"/>
            <a:ext cx="3571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第壹部分</a:t>
            </a:r>
          </a:p>
        </p:txBody>
      </p:sp>
      <p:sp>
        <p:nvSpPr>
          <p:cNvPr id="33" name="矩形 32"/>
          <p:cNvSpPr/>
          <p:nvPr/>
        </p:nvSpPr>
        <p:spPr>
          <a:xfrm>
            <a:off x="4514754" y="4078683"/>
            <a:ext cx="3015569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4093991" y="3514357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35" name="文本框 21"/>
          <p:cNvSpPr txBox="1"/>
          <p:nvPr/>
        </p:nvSpPr>
        <p:spPr>
          <a:xfrm>
            <a:off x="3916985" y="4525689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 flipH="1">
            <a:off x="8016977" y="1276655"/>
            <a:ext cx="3402137" cy="278216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08614" y="2570490"/>
            <a:ext cx="3825663" cy="20528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5260715" y="2570490"/>
            <a:ext cx="615553" cy="22092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619" y="2237014"/>
            <a:ext cx="3834881" cy="287616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9" name="Freeform 6"/>
          <p:cNvSpPr/>
          <p:nvPr/>
        </p:nvSpPr>
        <p:spPr bwMode="auto">
          <a:xfrm rot="5400000">
            <a:off x="6553008" y="3814415"/>
            <a:ext cx="1172267" cy="135280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3D5565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11526" y="4235152"/>
            <a:ext cx="263741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2" name="文本框 3"/>
          <p:cNvSpPr txBox="1"/>
          <p:nvPr/>
        </p:nvSpPr>
        <p:spPr>
          <a:xfrm>
            <a:off x="8111526" y="38853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3D5565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17" name="Freeform 6"/>
          <p:cNvSpPr/>
          <p:nvPr/>
        </p:nvSpPr>
        <p:spPr bwMode="auto">
          <a:xfrm rot="5400000">
            <a:off x="6553008" y="2050036"/>
            <a:ext cx="1172267" cy="135280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D26B29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6878187" y="2460255"/>
            <a:ext cx="521910" cy="523537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11526" y="2470773"/>
            <a:ext cx="263741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</a:t>
            </a:r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。</a:t>
            </a:r>
          </a:p>
        </p:txBody>
      </p:sp>
      <p:sp>
        <p:nvSpPr>
          <p:cNvPr id="23" name="文本框 3"/>
          <p:cNvSpPr txBox="1"/>
          <p:nvPr/>
        </p:nvSpPr>
        <p:spPr>
          <a:xfrm>
            <a:off x="8111526" y="212097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10" name="Freeform 10"/>
          <p:cNvSpPr/>
          <p:nvPr/>
        </p:nvSpPr>
        <p:spPr bwMode="auto">
          <a:xfrm rot="16200000" flipH="1">
            <a:off x="1517914" y="3812261"/>
            <a:ext cx="1170916" cy="1354160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AB5B87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073380" y="4235152"/>
            <a:ext cx="263741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6" name="文本框 3"/>
          <p:cNvSpPr txBox="1"/>
          <p:nvPr/>
        </p:nvSpPr>
        <p:spPr>
          <a:xfrm flipH="1">
            <a:off x="3073380" y="388535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20" name="Freeform 10"/>
          <p:cNvSpPr/>
          <p:nvPr/>
        </p:nvSpPr>
        <p:spPr bwMode="auto">
          <a:xfrm rot="16200000" flipH="1">
            <a:off x="1517914" y="2047882"/>
            <a:ext cx="1170916" cy="1354160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1BAD83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" name="文本框 23"/>
          <p:cNvSpPr txBox="1"/>
          <p:nvPr/>
        </p:nvSpPr>
        <p:spPr>
          <a:xfrm flipH="1">
            <a:off x="3073380" y="2470773"/>
            <a:ext cx="2637419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5" name="文本框 3"/>
          <p:cNvSpPr txBox="1"/>
          <p:nvPr/>
        </p:nvSpPr>
        <p:spPr>
          <a:xfrm flipH="1">
            <a:off x="3073380" y="212097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 flipH="1">
            <a:off x="1818237" y="2425823"/>
            <a:ext cx="570270" cy="569103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8F8F9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 sz="1600">
              <a:solidFill>
                <a:srgbClr val="EF0023"/>
              </a:solidFill>
            </a:endParaRPr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 flipH="1">
            <a:off x="1731376" y="4305342"/>
            <a:ext cx="743993" cy="453962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 sz="1600">
              <a:solidFill>
                <a:srgbClr val="EF0023"/>
              </a:solidFill>
            </a:endParaRPr>
          </a:p>
        </p:txBody>
      </p: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6813621" y="4173755"/>
            <a:ext cx="651042" cy="666258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21682" tIns="60841" rIns="121682" bIns="60841"/>
          <a:lstStyle/>
          <a:p>
            <a:endParaRPr lang="zh-CN" altLang="en-US" sz="1600">
              <a:solidFill>
                <a:srgbClr val="EF0023"/>
              </a:solidFill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6" name="Freeform 5"/>
          <p:cNvSpPr/>
          <p:nvPr/>
        </p:nvSpPr>
        <p:spPr bwMode="auto">
          <a:xfrm>
            <a:off x="1829076" y="3168303"/>
            <a:ext cx="3559175" cy="1049338"/>
          </a:xfrm>
          <a:custGeom>
            <a:avLst/>
            <a:gdLst>
              <a:gd name="T0" fmla="*/ 2242 w 2242"/>
              <a:gd name="T1" fmla="*/ 59 h 661"/>
              <a:gd name="T2" fmla="*/ 2183 w 2242"/>
              <a:gd name="T3" fmla="*/ 0 h 661"/>
              <a:gd name="T4" fmla="*/ 1523 w 2242"/>
              <a:gd name="T5" fmla="*/ 0 h 661"/>
              <a:gd name="T6" fmla="*/ 1180 w 2242"/>
              <a:gd name="T7" fmla="*/ 602 h 661"/>
              <a:gd name="T8" fmla="*/ 32 w 2242"/>
              <a:gd name="T9" fmla="*/ 602 h 661"/>
              <a:gd name="T10" fmla="*/ 0 w 2242"/>
              <a:gd name="T11" fmla="*/ 661 h 661"/>
              <a:gd name="T12" fmla="*/ 1212 w 2242"/>
              <a:gd name="T13" fmla="*/ 661 h 661"/>
              <a:gd name="T14" fmla="*/ 1561 w 2242"/>
              <a:gd name="T15" fmla="*/ 59 h 661"/>
              <a:gd name="T16" fmla="*/ 2242 w 2242"/>
              <a:gd name="T17" fmla="*/ 59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2" h="661">
                <a:moveTo>
                  <a:pt x="2242" y="59"/>
                </a:moveTo>
                <a:lnTo>
                  <a:pt x="2183" y="0"/>
                </a:lnTo>
                <a:lnTo>
                  <a:pt x="1523" y="0"/>
                </a:lnTo>
                <a:lnTo>
                  <a:pt x="1180" y="602"/>
                </a:lnTo>
                <a:lnTo>
                  <a:pt x="32" y="602"/>
                </a:lnTo>
                <a:lnTo>
                  <a:pt x="0" y="661"/>
                </a:lnTo>
                <a:lnTo>
                  <a:pt x="1212" y="661"/>
                </a:lnTo>
                <a:lnTo>
                  <a:pt x="1561" y="59"/>
                </a:lnTo>
                <a:lnTo>
                  <a:pt x="2242" y="59"/>
                </a:lnTo>
                <a:close/>
              </a:path>
            </a:pathLst>
          </a:custGeom>
          <a:solidFill>
            <a:srgbClr val="AB5B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1667151" y="2485678"/>
            <a:ext cx="2154238" cy="1577975"/>
          </a:xfrm>
          <a:custGeom>
            <a:avLst/>
            <a:gdLst>
              <a:gd name="T0" fmla="*/ 206 w 253"/>
              <a:gd name="T1" fmla="*/ 185 h 185"/>
              <a:gd name="T2" fmla="*/ 47 w 253"/>
              <a:gd name="T3" fmla="*/ 185 h 185"/>
              <a:gd name="T4" fmla="*/ 0 w 253"/>
              <a:gd name="T5" fmla="*/ 138 h 185"/>
              <a:gd name="T6" fmla="*/ 0 w 253"/>
              <a:gd name="T7" fmla="*/ 47 h 185"/>
              <a:gd name="T8" fmla="*/ 47 w 253"/>
              <a:gd name="T9" fmla="*/ 0 h 185"/>
              <a:gd name="T10" fmla="*/ 206 w 253"/>
              <a:gd name="T11" fmla="*/ 0 h 185"/>
              <a:gd name="T12" fmla="*/ 253 w 253"/>
              <a:gd name="T13" fmla="*/ 47 h 185"/>
              <a:gd name="T14" fmla="*/ 253 w 253"/>
              <a:gd name="T15" fmla="*/ 138 h 185"/>
              <a:gd name="T16" fmla="*/ 206 w 253"/>
              <a:gd name="T17" fmla="*/ 185 h 185"/>
              <a:gd name="T18" fmla="*/ 47 w 253"/>
              <a:gd name="T19" fmla="*/ 12 h 185"/>
              <a:gd name="T20" fmla="*/ 12 w 253"/>
              <a:gd name="T21" fmla="*/ 47 h 185"/>
              <a:gd name="T22" fmla="*/ 12 w 253"/>
              <a:gd name="T23" fmla="*/ 138 h 185"/>
              <a:gd name="T24" fmla="*/ 47 w 253"/>
              <a:gd name="T25" fmla="*/ 173 h 185"/>
              <a:gd name="T26" fmla="*/ 206 w 253"/>
              <a:gd name="T27" fmla="*/ 173 h 185"/>
              <a:gd name="T28" fmla="*/ 241 w 253"/>
              <a:gd name="T29" fmla="*/ 138 h 185"/>
              <a:gd name="T30" fmla="*/ 241 w 253"/>
              <a:gd name="T31" fmla="*/ 47 h 185"/>
              <a:gd name="T32" fmla="*/ 206 w 253"/>
              <a:gd name="T33" fmla="*/ 12 h 185"/>
              <a:gd name="T34" fmla="*/ 47 w 253"/>
              <a:gd name="T35" fmla="*/ 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185">
                <a:moveTo>
                  <a:pt x="206" y="185"/>
                </a:moveTo>
                <a:cubicBezTo>
                  <a:pt x="47" y="185"/>
                  <a:pt x="47" y="185"/>
                  <a:pt x="47" y="185"/>
                </a:cubicBezTo>
                <a:cubicBezTo>
                  <a:pt x="21" y="185"/>
                  <a:pt x="0" y="164"/>
                  <a:pt x="0" y="138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32" y="0"/>
                  <a:pt x="253" y="21"/>
                  <a:pt x="253" y="47"/>
                </a:cubicBezTo>
                <a:cubicBezTo>
                  <a:pt x="253" y="138"/>
                  <a:pt x="253" y="138"/>
                  <a:pt x="253" y="138"/>
                </a:cubicBezTo>
                <a:cubicBezTo>
                  <a:pt x="253" y="164"/>
                  <a:pt x="232" y="185"/>
                  <a:pt x="206" y="185"/>
                </a:cubicBezTo>
                <a:close/>
                <a:moveTo>
                  <a:pt x="47" y="12"/>
                </a:moveTo>
                <a:cubicBezTo>
                  <a:pt x="28" y="12"/>
                  <a:pt x="12" y="28"/>
                  <a:pt x="12" y="47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58"/>
                  <a:pt x="28" y="173"/>
                  <a:pt x="47" y="173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226" y="173"/>
                  <a:pt x="241" y="158"/>
                  <a:pt x="241" y="138"/>
                </a:cubicBezTo>
                <a:cubicBezTo>
                  <a:pt x="241" y="47"/>
                  <a:pt x="241" y="47"/>
                  <a:pt x="241" y="47"/>
                </a:cubicBezTo>
                <a:cubicBezTo>
                  <a:pt x="241" y="28"/>
                  <a:pt x="226" y="12"/>
                  <a:pt x="206" y="12"/>
                </a:cubicBezTo>
                <a:lnTo>
                  <a:pt x="47" y="12"/>
                </a:lnTo>
                <a:close/>
              </a:path>
            </a:pathLst>
          </a:custGeom>
          <a:solidFill>
            <a:srgbClr val="AB5B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1803676" y="2630140"/>
            <a:ext cx="1881188" cy="1289050"/>
          </a:xfrm>
          <a:custGeom>
            <a:avLst/>
            <a:gdLst>
              <a:gd name="T0" fmla="*/ 221 w 221"/>
              <a:gd name="T1" fmla="*/ 123 h 151"/>
              <a:gd name="T2" fmla="*/ 193 w 221"/>
              <a:gd name="T3" fmla="*/ 151 h 151"/>
              <a:gd name="T4" fmla="*/ 28 w 221"/>
              <a:gd name="T5" fmla="*/ 151 h 151"/>
              <a:gd name="T6" fmla="*/ 0 w 221"/>
              <a:gd name="T7" fmla="*/ 123 h 151"/>
              <a:gd name="T8" fmla="*/ 0 w 221"/>
              <a:gd name="T9" fmla="*/ 29 h 151"/>
              <a:gd name="T10" fmla="*/ 28 w 221"/>
              <a:gd name="T11" fmla="*/ 0 h 151"/>
              <a:gd name="T12" fmla="*/ 193 w 221"/>
              <a:gd name="T13" fmla="*/ 0 h 151"/>
              <a:gd name="T14" fmla="*/ 221 w 221"/>
              <a:gd name="T15" fmla="*/ 29 h 151"/>
              <a:gd name="T16" fmla="*/ 221 w 221"/>
              <a:gd name="T17" fmla="*/ 12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151">
                <a:moveTo>
                  <a:pt x="221" y="123"/>
                </a:moveTo>
                <a:cubicBezTo>
                  <a:pt x="221" y="138"/>
                  <a:pt x="208" y="151"/>
                  <a:pt x="193" y="151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13" y="151"/>
                  <a:pt x="0" y="138"/>
                  <a:pt x="0" y="12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8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208" y="0"/>
                  <a:pt x="221" y="13"/>
                  <a:pt x="221" y="29"/>
                </a:cubicBezTo>
                <a:lnTo>
                  <a:pt x="221" y="123"/>
                </a:lnTo>
                <a:close/>
              </a:path>
            </a:pathLst>
          </a:custGeom>
          <a:solidFill>
            <a:srgbClr val="AB5B8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67251" y="3033234"/>
            <a:ext cx="587375" cy="485776"/>
            <a:chOff x="3881438" y="2538413"/>
            <a:chExt cx="587375" cy="485776"/>
          </a:xfrm>
          <a:solidFill>
            <a:schemeClr val="bg1"/>
          </a:solidFill>
        </p:grpSpPr>
        <p:sp>
          <p:nvSpPr>
            <p:cNvPr id="26" name="Freeform 15"/>
            <p:cNvSpPr/>
            <p:nvPr/>
          </p:nvSpPr>
          <p:spPr bwMode="auto">
            <a:xfrm>
              <a:off x="3890963" y="2538413"/>
              <a:ext cx="501650" cy="239713"/>
            </a:xfrm>
            <a:custGeom>
              <a:avLst/>
              <a:gdLst>
                <a:gd name="T0" fmla="*/ 21 w 59"/>
                <a:gd name="T1" fmla="*/ 26 h 28"/>
                <a:gd name="T2" fmla="*/ 45 w 59"/>
                <a:gd name="T3" fmla="*/ 13 h 28"/>
                <a:gd name="T4" fmla="*/ 46 w 59"/>
                <a:gd name="T5" fmla="*/ 15 h 28"/>
                <a:gd name="T6" fmla="*/ 59 w 59"/>
                <a:gd name="T7" fmla="*/ 0 h 28"/>
                <a:gd name="T8" fmla="*/ 40 w 59"/>
                <a:gd name="T9" fmla="*/ 6 h 28"/>
                <a:gd name="T10" fmla="*/ 42 w 59"/>
                <a:gd name="T11" fmla="*/ 8 h 28"/>
                <a:gd name="T12" fmla="*/ 18 w 59"/>
                <a:gd name="T13" fmla="*/ 20 h 28"/>
                <a:gd name="T14" fmla="*/ 0 w 59"/>
                <a:gd name="T15" fmla="*/ 17 h 28"/>
                <a:gd name="T16" fmla="*/ 2 w 59"/>
                <a:gd name="T17" fmla="*/ 21 h 28"/>
                <a:gd name="T18" fmla="*/ 21 w 59"/>
                <a:gd name="T19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28">
                  <a:moveTo>
                    <a:pt x="21" y="26"/>
                  </a:moveTo>
                  <a:cubicBezTo>
                    <a:pt x="30" y="24"/>
                    <a:pt x="38" y="18"/>
                    <a:pt x="45" y="13"/>
                  </a:cubicBezTo>
                  <a:cubicBezTo>
                    <a:pt x="45" y="13"/>
                    <a:pt x="46" y="14"/>
                    <a:pt x="46" y="15"/>
                  </a:cubicBezTo>
                  <a:cubicBezTo>
                    <a:pt x="50" y="9"/>
                    <a:pt x="54" y="4"/>
                    <a:pt x="59" y="0"/>
                  </a:cubicBezTo>
                  <a:cubicBezTo>
                    <a:pt x="53" y="1"/>
                    <a:pt x="46" y="4"/>
                    <a:pt x="40" y="6"/>
                  </a:cubicBezTo>
                  <a:cubicBezTo>
                    <a:pt x="41" y="6"/>
                    <a:pt x="41" y="7"/>
                    <a:pt x="42" y="8"/>
                  </a:cubicBezTo>
                  <a:cubicBezTo>
                    <a:pt x="34" y="13"/>
                    <a:pt x="26" y="18"/>
                    <a:pt x="18" y="20"/>
                  </a:cubicBezTo>
                  <a:cubicBezTo>
                    <a:pt x="10" y="23"/>
                    <a:pt x="2" y="22"/>
                    <a:pt x="0" y="17"/>
                  </a:cubicBezTo>
                  <a:cubicBezTo>
                    <a:pt x="1" y="18"/>
                    <a:pt x="2" y="19"/>
                    <a:pt x="2" y="21"/>
                  </a:cubicBezTo>
                  <a:cubicBezTo>
                    <a:pt x="4" y="27"/>
                    <a:pt x="13" y="28"/>
                    <a:pt x="2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3881438" y="2598738"/>
              <a:ext cx="587375" cy="425450"/>
            </a:xfrm>
            <a:custGeom>
              <a:avLst/>
              <a:gdLst>
                <a:gd name="T0" fmla="*/ 6 w 370"/>
                <a:gd name="T1" fmla="*/ 263 h 268"/>
                <a:gd name="T2" fmla="*/ 6 w 370"/>
                <a:gd name="T3" fmla="*/ 0 h 268"/>
                <a:gd name="T4" fmla="*/ 0 w 370"/>
                <a:gd name="T5" fmla="*/ 0 h 268"/>
                <a:gd name="T6" fmla="*/ 0 w 370"/>
                <a:gd name="T7" fmla="*/ 263 h 268"/>
                <a:gd name="T8" fmla="*/ 0 w 370"/>
                <a:gd name="T9" fmla="*/ 268 h 268"/>
                <a:gd name="T10" fmla="*/ 6 w 370"/>
                <a:gd name="T11" fmla="*/ 268 h 268"/>
                <a:gd name="T12" fmla="*/ 370 w 370"/>
                <a:gd name="T13" fmla="*/ 268 h 268"/>
                <a:gd name="T14" fmla="*/ 370 w 370"/>
                <a:gd name="T15" fmla="*/ 263 h 268"/>
                <a:gd name="T16" fmla="*/ 6 w 370"/>
                <a:gd name="T17" fmla="*/ 26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" h="268">
                  <a:moveTo>
                    <a:pt x="6" y="263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8"/>
                  </a:lnTo>
                  <a:lnTo>
                    <a:pt x="6" y="268"/>
                  </a:lnTo>
                  <a:lnTo>
                    <a:pt x="370" y="268"/>
                  </a:lnTo>
                  <a:lnTo>
                    <a:pt x="370" y="263"/>
                  </a:lnTo>
                  <a:lnTo>
                    <a:pt x="6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3906838" y="2922588"/>
              <a:ext cx="42863" cy="101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3967163" y="2879726"/>
              <a:ext cx="42863" cy="144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0" name="Rectangle 19"/>
            <p:cNvSpPr>
              <a:spLocks noChangeArrowheads="1"/>
            </p:cNvSpPr>
            <p:nvPr/>
          </p:nvSpPr>
          <p:spPr bwMode="auto">
            <a:xfrm>
              <a:off x="4035426" y="2836863"/>
              <a:ext cx="42863" cy="1873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1" name="Rectangle 20"/>
            <p:cNvSpPr>
              <a:spLocks noChangeArrowheads="1"/>
            </p:cNvSpPr>
            <p:nvPr/>
          </p:nvSpPr>
          <p:spPr bwMode="auto">
            <a:xfrm>
              <a:off x="4103688" y="2786063"/>
              <a:ext cx="42863" cy="238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2" name="Rectangle 21"/>
            <p:cNvSpPr>
              <a:spLocks noChangeArrowheads="1"/>
            </p:cNvSpPr>
            <p:nvPr/>
          </p:nvSpPr>
          <p:spPr bwMode="auto">
            <a:xfrm>
              <a:off x="4162426" y="2743201"/>
              <a:ext cx="42863" cy="280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3" name="Rectangle 22"/>
            <p:cNvSpPr>
              <a:spLocks noChangeArrowheads="1"/>
            </p:cNvSpPr>
            <p:nvPr/>
          </p:nvSpPr>
          <p:spPr bwMode="auto">
            <a:xfrm>
              <a:off x="4230688" y="2700338"/>
              <a:ext cx="4286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4" name="Rectangle 23"/>
            <p:cNvSpPr>
              <a:spLocks noChangeArrowheads="1"/>
            </p:cNvSpPr>
            <p:nvPr/>
          </p:nvSpPr>
          <p:spPr bwMode="auto">
            <a:xfrm>
              <a:off x="4291013" y="2657476"/>
              <a:ext cx="42863" cy="366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auto">
            <a:xfrm>
              <a:off x="4359276" y="2614613"/>
              <a:ext cx="42863" cy="409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</p:grpSp>
      <p:sp>
        <p:nvSpPr>
          <p:cNvPr id="13" name="Freeform 8"/>
          <p:cNvSpPr/>
          <p:nvPr/>
        </p:nvSpPr>
        <p:spPr bwMode="auto">
          <a:xfrm>
            <a:off x="6803748" y="3173727"/>
            <a:ext cx="3559175" cy="1049338"/>
          </a:xfrm>
          <a:custGeom>
            <a:avLst/>
            <a:gdLst>
              <a:gd name="T0" fmla="*/ 0 w 2242"/>
              <a:gd name="T1" fmla="*/ 59 h 661"/>
              <a:gd name="T2" fmla="*/ 59 w 2242"/>
              <a:gd name="T3" fmla="*/ 0 h 661"/>
              <a:gd name="T4" fmla="*/ 719 w 2242"/>
              <a:gd name="T5" fmla="*/ 0 h 661"/>
              <a:gd name="T6" fmla="*/ 1062 w 2242"/>
              <a:gd name="T7" fmla="*/ 602 h 661"/>
              <a:gd name="T8" fmla="*/ 2210 w 2242"/>
              <a:gd name="T9" fmla="*/ 602 h 661"/>
              <a:gd name="T10" fmla="*/ 2242 w 2242"/>
              <a:gd name="T11" fmla="*/ 661 h 661"/>
              <a:gd name="T12" fmla="*/ 1030 w 2242"/>
              <a:gd name="T13" fmla="*/ 661 h 661"/>
              <a:gd name="T14" fmla="*/ 681 w 2242"/>
              <a:gd name="T15" fmla="*/ 59 h 661"/>
              <a:gd name="T16" fmla="*/ 0 w 2242"/>
              <a:gd name="T17" fmla="*/ 59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2" h="661">
                <a:moveTo>
                  <a:pt x="0" y="59"/>
                </a:moveTo>
                <a:lnTo>
                  <a:pt x="59" y="0"/>
                </a:lnTo>
                <a:lnTo>
                  <a:pt x="719" y="0"/>
                </a:lnTo>
                <a:lnTo>
                  <a:pt x="1062" y="602"/>
                </a:lnTo>
                <a:lnTo>
                  <a:pt x="2210" y="602"/>
                </a:lnTo>
                <a:lnTo>
                  <a:pt x="2242" y="661"/>
                </a:lnTo>
                <a:lnTo>
                  <a:pt x="1030" y="661"/>
                </a:lnTo>
                <a:lnTo>
                  <a:pt x="681" y="59"/>
                </a:lnTo>
                <a:lnTo>
                  <a:pt x="0" y="59"/>
                </a:ln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5" name="Freeform 9"/>
          <p:cNvSpPr>
            <a:spLocks noEditPoints="1"/>
          </p:cNvSpPr>
          <p:nvPr/>
        </p:nvSpPr>
        <p:spPr bwMode="auto">
          <a:xfrm>
            <a:off x="8370611" y="2491102"/>
            <a:ext cx="2154238" cy="1577975"/>
          </a:xfrm>
          <a:custGeom>
            <a:avLst/>
            <a:gdLst>
              <a:gd name="T0" fmla="*/ 0 w 253"/>
              <a:gd name="T1" fmla="*/ 138 h 185"/>
              <a:gd name="T2" fmla="*/ 0 w 253"/>
              <a:gd name="T3" fmla="*/ 47 h 185"/>
              <a:gd name="T4" fmla="*/ 47 w 253"/>
              <a:gd name="T5" fmla="*/ 0 h 185"/>
              <a:gd name="T6" fmla="*/ 206 w 253"/>
              <a:gd name="T7" fmla="*/ 0 h 185"/>
              <a:gd name="T8" fmla="*/ 253 w 253"/>
              <a:gd name="T9" fmla="*/ 47 h 185"/>
              <a:gd name="T10" fmla="*/ 253 w 253"/>
              <a:gd name="T11" fmla="*/ 138 h 185"/>
              <a:gd name="T12" fmla="*/ 206 w 253"/>
              <a:gd name="T13" fmla="*/ 185 h 185"/>
              <a:gd name="T14" fmla="*/ 47 w 253"/>
              <a:gd name="T15" fmla="*/ 185 h 185"/>
              <a:gd name="T16" fmla="*/ 0 w 253"/>
              <a:gd name="T17" fmla="*/ 138 h 185"/>
              <a:gd name="T18" fmla="*/ 47 w 253"/>
              <a:gd name="T19" fmla="*/ 12 h 185"/>
              <a:gd name="T20" fmla="*/ 12 w 253"/>
              <a:gd name="T21" fmla="*/ 47 h 185"/>
              <a:gd name="T22" fmla="*/ 12 w 253"/>
              <a:gd name="T23" fmla="*/ 138 h 185"/>
              <a:gd name="T24" fmla="*/ 47 w 253"/>
              <a:gd name="T25" fmla="*/ 173 h 185"/>
              <a:gd name="T26" fmla="*/ 206 w 253"/>
              <a:gd name="T27" fmla="*/ 173 h 185"/>
              <a:gd name="T28" fmla="*/ 241 w 253"/>
              <a:gd name="T29" fmla="*/ 138 h 185"/>
              <a:gd name="T30" fmla="*/ 241 w 253"/>
              <a:gd name="T31" fmla="*/ 47 h 185"/>
              <a:gd name="T32" fmla="*/ 206 w 253"/>
              <a:gd name="T33" fmla="*/ 12 h 185"/>
              <a:gd name="T34" fmla="*/ 47 w 253"/>
              <a:gd name="T35" fmla="*/ 1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3" h="185">
                <a:moveTo>
                  <a:pt x="0" y="138"/>
                </a:move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32" y="0"/>
                  <a:pt x="253" y="21"/>
                  <a:pt x="253" y="47"/>
                </a:cubicBezTo>
                <a:cubicBezTo>
                  <a:pt x="253" y="138"/>
                  <a:pt x="253" y="138"/>
                  <a:pt x="253" y="138"/>
                </a:cubicBezTo>
                <a:cubicBezTo>
                  <a:pt x="253" y="164"/>
                  <a:pt x="232" y="185"/>
                  <a:pt x="206" y="185"/>
                </a:cubicBezTo>
                <a:cubicBezTo>
                  <a:pt x="47" y="185"/>
                  <a:pt x="47" y="185"/>
                  <a:pt x="47" y="185"/>
                </a:cubicBezTo>
                <a:cubicBezTo>
                  <a:pt x="21" y="185"/>
                  <a:pt x="0" y="164"/>
                  <a:pt x="0" y="138"/>
                </a:cubicBezTo>
                <a:close/>
                <a:moveTo>
                  <a:pt x="47" y="12"/>
                </a:moveTo>
                <a:cubicBezTo>
                  <a:pt x="27" y="12"/>
                  <a:pt x="12" y="28"/>
                  <a:pt x="12" y="47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58"/>
                  <a:pt x="27" y="173"/>
                  <a:pt x="47" y="173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225" y="173"/>
                  <a:pt x="241" y="158"/>
                  <a:pt x="241" y="138"/>
                </a:cubicBezTo>
                <a:cubicBezTo>
                  <a:pt x="241" y="47"/>
                  <a:pt x="241" y="47"/>
                  <a:pt x="241" y="47"/>
                </a:cubicBezTo>
                <a:cubicBezTo>
                  <a:pt x="241" y="28"/>
                  <a:pt x="225" y="12"/>
                  <a:pt x="206" y="12"/>
                </a:cubicBezTo>
                <a:lnTo>
                  <a:pt x="47" y="12"/>
                </a:ln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sp>
        <p:nvSpPr>
          <p:cNvPr id="16" name="Freeform 10"/>
          <p:cNvSpPr/>
          <p:nvPr/>
        </p:nvSpPr>
        <p:spPr bwMode="auto">
          <a:xfrm>
            <a:off x="8507136" y="2637152"/>
            <a:ext cx="1881188" cy="1287463"/>
          </a:xfrm>
          <a:custGeom>
            <a:avLst/>
            <a:gdLst>
              <a:gd name="T0" fmla="*/ 0 w 221"/>
              <a:gd name="T1" fmla="*/ 123 h 151"/>
              <a:gd name="T2" fmla="*/ 28 w 221"/>
              <a:gd name="T3" fmla="*/ 151 h 151"/>
              <a:gd name="T4" fmla="*/ 193 w 221"/>
              <a:gd name="T5" fmla="*/ 151 h 151"/>
              <a:gd name="T6" fmla="*/ 221 w 221"/>
              <a:gd name="T7" fmla="*/ 123 h 151"/>
              <a:gd name="T8" fmla="*/ 221 w 221"/>
              <a:gd name="T9" fmla="*/ 29 h 151"/>
              <a:gd name="T10" fmla="*/ 193 w 221"/>
              <a:gd name="T11" fmla="*/ 0 h 151"/>
              <a:gd name="T12" fmla="*/ 28 w 221"/>
              <a:gd name="T13" fmla="*/ 0 h 151"/>
              <a:gd name="T14" fmla="*/ 0 w 221"/>
              <a:gd name="T15" fmla="*/ 29 h 151"/>
              <a:gd name="T16" fmla="*/ 0 w 221"/>
              <a:gd name="T17" fmla="*/ 12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1" h="151">
                <a:moveTo>
                  <a:pt x="0" y="123"/>
                </a:moveTo>
                <a:cubicBezTo>
                  <a:pt x="0" y="138"/>
                  <a:pt x="13" y="151"/>
                  <a:pt x="28" y="151"/>
                </a:cubicBezTo>
                <a:cubicBezTo>
                  <a:pt x="193" y="151"/>
                  <a:pt x="193" y="151"/>
                  <a:pt x="193" y="151"/>
                </a:cubicBezTo>
                <a:cubicBezTo>
                  <a:pt x="208" y="151"/>
                  <a:pt x="221" y="138"/>
                  <a:pt x="221" y="123"/>
                </a:cubicBezTo>
                <a:cubicBezTo>
                  <a:pt x="221" y="29"/>
                  <a:pt x="221" y="29"/>
                  <a:pt x="221" y="29"/>
                </a:cubicBezTo>
                <a:cubicBezTo>
                  <a:pt x="221" y="13"/>
                  <a:pt x="208" y="0"/>
                  <a:pt x="193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9"/>
                </a:cubicBezTo>
                <a:lnTo>
                  <a:pt x="0" y="123"/>
                </a:lnTo>
                <a:close/>
              </a:path>
            </a:pathLst>
          </a:custGeom>
          <a:solidFill>
            <a:srgbClr val="D26B2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188173" y="2997383"/>
            <a:ext cx="587375" cy="519113"/>
            <a:chOff x="7773988" y="4449763"/>
            <a:chExt cx="587375" cy="519113"/>
          </a:xfrm>
          <a:solidFill>
            <a:schemeClr val="bg1"/>
          </a:solidFill>
        </p:grpSpPr>
        <p:sp>
          <p:nvSpPr>
            <p:cNvPr id="20" name="Oval 25"/>
            <p:cNvSpPr>
              <a:spLocks noChangeArrowheads="1"/>
            </p:cNvSpPr>
            <p:nvPr/>
          </p:nvSpPr>
          <p:spPr bwMode="auto">
            <a:xfrm>
              <a:off x="8139113" y="4568826"/>
              <a:ext cx="171450" cy="195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8207376" y="4781551"/>
              <a:ext cx="34925" cy="34925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0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1 h 4"/>
                <a:gd name="T10" fmla="*/ 1 w 4"/>
                <a:gd name="T11" fmla="*/ 4 h 4"/>
                <a:gd name="T12" fmla="*/ 1 w 4"/>
                <a:gd name="T13" fmla="*/ 4 h 4"/>
                <a:gd name="T14" fmla="*/ 3 w 4"/>
                <a:gd name="T15" fmla="*/ 4 h 4"/>
                <a:gd name="T16" fmla="*/ 3 w 4"/>
                <a:gd name="T17" fmla="*/ 4 h 4"/>
                <a:gd name="T18" fmla="*/ 4 w 4"/>
                <a:gd name="T19" fmla="*/ 1 h 4"/>
                <a:gd name="T20" fmla="*/ 4 w 4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8207376" y="4816476"/>
              <a:ext cx="34925" cy="119063"/>
            </a:xfrm>
            <a:custGeom>
              <a:avLst/>
              <a:gdLst>
                <a:gd name="T0" fmla="*/ 3 w 4"/>
                <a:gd name="T1" fmla="*/ 1 h 14"/>
                <a:gd name="T2" fmla="*/ 3 w 4"/>
                <a:gd name="T3" fmla="*/ 0 h 14"/>
                <a:gd name="T4" fmla="*/ 1 w 4"/>
                <a:gd name="T5" fmla="*/ 0 h 14"/>
                <a:gd name="T6" fmla="*/ 1 w 4"/>
                <a:gd name="T7" fmla="*/ 1 h 14"/>
                <a:gd name="T8" fmla="*/ 0 w 4"/>
                <a:gd name="T9" fmla="*/ 12 h 14"/>
                <a:gd name="T10" fmla="*/ 0 w 4"/>
                <a:gd name="T11" fmla="*/ 13 h 14"/>
                <a:gd name="T12" fmla="*/ 2 w 4"/>
                <a:gd name="T13" fmla="*/ 14 h 14"/>
                <a:gd name="T14" fmla="*/ 2 w 4"/>
                <a:gd name="T15" fmla="*/ 14 h 14"/>
                <a:gd name="T16" fmla="*/ 2 w 4"/>
                <a:gd name="T17" fmla="*/ 14 h 14"/>
                <a:gd name="T18" fmla="*/ 4 w 4"/>
                <a:gd name="T19" fmla="*/ 13 h 14"/>
                <a:gd name="T20" fmla="*/ 4 w 4"/>
                <a:gd name="T21" fmla="*/ 12 h 14"/>
                <a:gd name="T22" fmla="*/ 3 w 4"/>
                <a:gd name="T2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4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3" name="Freeform 28"/>
            <p:cNvSpPr/>
            <p:nvPr/>
          </p:nvSpPr>
          <p:spPr bwMode="auto">
            <a:xfrm>
              <a:off x="8097838" y="4764088"/>
              <a:ext cx="101600" cy="179388"/>
            </a:xfrm>
            <a:custGeom>
              <a:avLst/>
              <a:gdLst>
                <a:gd name="T0" fmla="*/ 9 w 12"/>
                <a:gd name="T1" fmla="*/ 0 h 21"/>
                <a:gd name="T2" fmla="*/ 0 w 12"/>
                <a:gd name="T3" fmla="*/ 15 h 21"/>
                <a:gd name="T4" fmla="*/ 12 w 12"/>
                <a:gd name="T5" fmla="*/ 21 h 21"/>
                <a:gd name="T6" fmla="*/ 9 w 12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9" y="0"/>
                  </a:moveTo>
                  <a:cubicBezTo>
                    <a:pt x="3" y="3"/>
                    <a:pt x="0" y="8"/>
                    <a:pt x="0" y="15"/>
                  </a:cubicBezTo>
                  <a:cubicBezTo>
                    <a:pt x="0" y="18"/>
                    <a:pt x="6" y="20"/>
                    <a:pt x="12" y="2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7773988" y="4449763"/>
              <a:ext cx="468313" cy="519113"/>
            </a:xfrm>
            <a:custGeom>
              <a:avLst/>
              <a:gdLst>
                <a:gd name="T0" fmla="*/ 39 w 55"/>
                <a:gd name="T1" fmla="*/ 56 h 61"/>
                <a:gd name="T2" fmla="*/ 37 w 55"/>
                <a:gd name="T3" fmla="*/ 54 h 61"/>
                <a:gd name="T4" fmla="*/ 31 w 55"/>
                <a:gd name="T5" fmla="*/ 58 h 61"/>
                <a:gd name="T6" fmla="*/ 37 w 55"/>
                <a:gd name="T7" fmla="*/ 49 h 61"/>
                <a:gd name="T8" fmla="*/ 31 w 55"/>
                <a:gd name="T9" fmla="*/ 46 h 61"/>
                <a:gd name="T10" fmla="*/ 42 w 55"/>
                <a:gd name="T11" fmla="*/ 13 h 61"/>
                <a:gd name="T12" fmla="*/ 45 w 55"/>
                <a:gd name="T13" fmla="*/ 16 h 61"/>
                <a:gd name="T14" fmla="*/ 49 w 55"/>
                <a:gd name="T15" fmla="*/ 10 h 61"/>
                <a:gd name="T16" fmla="*/ 53 w 55"/>
                <a:gd name="T17" fmla="*/ 12 h 61"/>
                <a:gd name="T18" fmla="*/ 30 w 55"/>
                <a:gd name="T19" fmla="*/ 0 h 61"/>
                <a:gd name="T20" fmla="*/ 30 w 55"/>
                <a:gd name="T21" fmla="*/ 61 h 61"/>
                <a:gd name="T22" fmla="*/ 39 w 55"/>
                <a:gd name="T23" fmla="*/ 56 h 61"/>
                <a:gd name="T24" fmla="*/ 43 w 55"/>
                <a:gd name="T25" fmla="*/ 10 h 61"/>
                <a:gd name="T26" fmla="*/ 47 w 55"/>
                <a:gd name="T27" fmla="*/ 8 h 61"/>
                <a:gd name="T28" fmla="*/ 33 w 55"/>
                <a:gd name="T29" fmla="*/ 3 h 61"/>
                <a:gd name="T30" fmla="*/ 31 w 55"/>
                <a:gd name="T31" fmla="*/ 13 h 61"/>
                <a:gd name="T32" fmla="*/ 22 w 55"/>
                <a:gd name="T33" fmla="*/ 4 h 61"/>
                <a:gd name="T34" fmla="*/ 13 w 55"/>
                <a:gd name="T35" fmla="*/ 8 h 61"/>
                <a:gd name="T36" fmla="*/ 2 w 55"/>
                <a:gd name="T37" fmla="*/ 30 h 61"/>
                <a:gd name="T38" fmla="*/ 16 w 55"/>
                <a:gd name="T39" fmla="*/ 13 h 61"/>
                <a:gd name="T40" fmla="*/ 16 w 55"/>
                <a:gd name="T41" fmla="*/ 48 h 61"/>
                <a:gd name="T42" fmla="*/ 2 w 55"/>
                <a:gd name="T43" fmla="*/ 30 h 61"/>
                <a:gd name="T44" fmla="*/ 17 w 55"/>
                <a:gd name="T45" fmla="*/ 50 h 61"/>
                <a:gd name="T46" fmla="*/ 14 w 55"/>
                <a:gd name="T47" fmla="*/ 52 h 61"/>
                <a:gd name="T48" fmla="*/ 28 w 55"/>
                <a:gd name="T49" fmla="*/ 58 h 61"/>
                <a:gd name="T50" fmla="*/ 29 w 55"/>
                <a:gd name="T51" fmla="*/ 48 h 61"/>
                <a:gd name="T52" fmla="*/ 29 w 55"/>
                <a:gd name="T53" fmla="*/ 46 h 61"/>
                <a:gd name="T54" fmla="*/ 15 w 55"/>
                <a:gd name="T55" fmla="*/ 30 h 61"/>
                <a:gd name="T56" fmla="*/ 29 w 55"/>
                <a:gd name="T57" fmla="*/ 15 h 61"/>
                <a:gd name="T58" fmla="*/ 29 w 55"/>
                <a:gd name="T59" fmla="*/ 13 h 61"/>
                <a:gd name="T60" fmla="*/ 28 w 55"/>
                <a:gd name="T61" fmla="*/ 3 h 61"/>
                <a:gd name="T62" fmla="*/ 29 w 55"/>
                <a:gd name="T63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39" y="56"/>
                  </a:move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8" y="55"/>
                    <a:pt x="38" y="55"/>
                    <a:pt x="37" y="54"/>
                  </a:cubicBezTo>
                  <a:cubicBezTo>
                    <a:pt x="36" y="56"/>
                    <a:pt x="34" y="57"/>
                    <a:pt x="33" y="57"/>
                  </a:cubicBezTo>
                  <a:cubicBezTo>
                    <a:pt x="32" y="58"/>
                    <a:pt x="32" y="58"/>
                    <a:pt x="31" y="5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3" y="48"/>
                    <a:pt x="35" y="48"/>
                    <a:pt x="37" y="49"/>
                  </a:cubicBezTo>
                  <a:cubicBezTo>
                    <a:pt x="37" y="48"/>
                    <a:pt x="37" y="47"/>
                    <a:pt x="37" y="47"/>
                  </a:cubicBezTo>
                  <a:cubicBezTo>
                    <a:pt x="35" y="46"/>
                    <a:pt x="33" y="46"/>
                    <a:pt x="31" y="4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5" y="15"/>
                    <a:pt x="38" y="15"/>
                    <a:pt x="42" y="13"/>
                  </a:cubicBezTo>
                  <a:cubicBezTo>
                    <a:pt x="43" y="15"/>
                    <a:pt x="43" y="17"/>
                    <a:pt x="44" y="19"/>
                  </a:cubicBezTo>
                  <a:cubicBezTo>
                    <a:pt x="44" y="18"/>
                    <a:pt x="45" y="17"/>
                    <a:pt x="45" y="16"/>
                  </a:cubicBezTo>
                  <a:cubicBezTo>
                    <a:pt x="45" y="15"/>
                    <a:pt x="45" y="14"/>
                    <a:pt x="44" y="12"/>
                  </a:cubicBezTo>
                  <a:cubicBezTo>
                    <a:pt x="46" y="12"/>
                    <a:pt x="47" y="11"/>
                    <a:pt x="49" y="10"/>
                  </a:cubicBezTo>
                  <a:cubicBezTo>
                    <a:pt x="50" y="11"/>
                    <a:pt x="51" y="12"/>
                    <a:pt x="51" y="13"/>
                  </a:cubicBezTo>
                  <a:cubicBezTo>
                    <a:pt x="52" y="13"/>
                    <a:pt x="53" y="12"/>
                    <a:pt x="53" y="12"/>
                  </a:cubicBezTo>
                  <a:cubicBezTo>
                    <a:pt x="54" y="12"/>
                    <a:pt x="55" y="13"/>
                    <a:pt x="55" y="13"/>
                  </a:cubicBezTo>
                  <a:cubicBezTo>
                    <a:pt x="50" y="5"/>
                    <a:pt x="40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35" y="61"/>
                    <a:pt x="39" y="60"/>
                    <a:pt x="43" y="58"/>
                  </a:cubicBezTo>
                  <a:cubicBezTo>
                    <a:pt x="42" y="57"/>
                    <a:pt x="40" y="57"/>
                    <a:pt x="39" y="56"/>
                  </a:cubicBezTo>
                  <a:close/>
                  <a:moveTo>
                    <a:pt x="47" y="8"/>
                  </a:moveTo>
                  <a:cubicBezTo>
                    <a:pt x="46" y="9"/>
                    <a:pt x="44" y="10"/>
                    <a:pt x="43" y="10"/>
                  </a:cubicBezTo>
                  <a:cubicBezTo>
                    <a:pt x="42" y="8"/>
                    <a:pt x="41" y="6"/>
                    <a:pt x="39" y="4"/>
                  </a:cubicBezTo>
                  <a:cubicBezTo>
                    <a:pt x="42" y="5"/>
                    <a:pt x="45" y="6"/>
                    <a:pt x="47" y="8"/>
                  </a:cubicBezTo>
                  <a:close/>
                  <a:moveTo>
                    <a:pt x="31" y="2"/>
                  </a:moveTo>
                  <a:cubicBezTo>
                    <a:pt x="32" y="2"/>
                    <a:pt x="32" y="3"/>
                    <a:pt x="33" y="3"/>
                  </a:cubicBezTo>
                  <a:cubicBezTo>
                    <a:pt x="36" y="4"/>
                    <a:pt x="39" y="7"/>
                    <a:pt x="41" y="11"/>
                  </a:cubicBezTo>
                  <a:cubicBezTo>
                    <a:pt x="37" y="12"/>
                    <a:pt x="34" y="13"/>
                    <a:pt x="31" y="13"/>
                  </a:cubicBezTo>
                  <a:lnTo>
                    <a:pt x="31" y="2"/>
                  </a:lnTo>
                  <a:close/>
                  <a:moveTo>
                    <a:pt x="22" y="4"/>
                  </a:moveTo>
                  <a:cubicBezTo>
                    <a:pt x="20" y="6"/>
                    <a:pt x="18" y="8"/>
                    <a:pt x="17" y="11"/>
                  </a:cubicBezTo>
                  <a:cubicBezTo>
                    <a:pt x="15" y="10"/>
                    <a:pt x="14" y="9"/>
                    <a:pt x="13" y="8"/>
                  </a:cubicBezTo>
                  <a:cubicBezTo>
                    <a:pt x="16" y="6"/>
                    <a:pt x="18" y="5"/>
                    <a:pt x="22" y="4"/>
                  </a:cubicBezTo>
                  <a:close/>
                  <a:moveTo>
                    <a:pt x="2" y="30"/>
                  </a:moveTo>
                  <a:cubicBezTo>
                    <a:pt x="2" y="22"/>
                    <a:pt x="6" y="15"/>
                    <a:pt x="11" y="10"/>
                  </a:cubicBezTo>
                  <a:cubicBezTo>
                    <a:pt x="12" y="11"/>
                    <a:pt x="14" y="12"/>
                    <a:pt x="16" y="13"/>
                  </a:cubicBezTo>
                  <a:cubicBezTo>
                    <a:pt x="14" y="18"/>
                    <a:pt x="13" y="24"/>
                    <a:pt x="13" y="30"/>
                  </a:cubicBezTo>
                  <a:cubicBezTo>
                    <a:pt x="13" y="37"/>
                    <a:pt x="14" y="43"/>
                    <a:pt x="16" y="48"/>
                  </a:cubicBezTo>
                  <a:cubicBezTo>
                    <a:pt x="14" y="49"/>
                    <a:pt x="13" y="50"/>
                    <a:pt x="12" y="51"/>
                  </a:cubicBezTo>
                  <a:cubicBezTo>
                    <a:pt x="6" y="46"/>
                    <a:pt x="2" y="38"/>
                    <a:pt x="2" y="30"/>
                  </a:cubicBezTo>
                  <a:close/>
                  <a:moveTo>
                    <a:pt x="14" y="52"/>
                  </a:moveTo>
                  <a:cubicBezTo>
                    <a:pt x="15" y="52"/>
                    <a:pt x="16" y="51"/>
                    <a:pt x="17" y="50"/>
                  </a:cubicBezTo>
                  <a:cubicBezTo>
                    <a:pt x="19" y="53"/>
                    <a:pt x="20" y="55"/>
                    <a:pt x="22" y="56"/>
                  </a:cubicBezTo>
                  <a:cubicBezTo>
                    <a:pt x="19" y="55"/>
                    <a:pt x="16" y="54"/>
                    <a:pt x="14" y="52"/>
                  </a:cubicBezTo>
                  <a:close/>
                  <a:moveTo>
                    <a:pt x="29" y="58"/>
                  </a:moveTo>
                  <a:cubicBezTo>
                    <a:pt x="29" y="58"/>
                    <a:pt x="28" y="58"/>
                    <a:pt x="28" y="58"/>
                  </a:cubicBezTo>
                  <a:cubicBezTo>
                    <a:pt x="25" y="57"/>
                    <a:pt x="22" y="54"/>
                    <a:pt x="20" y="50"/>
                  </a:cubicBezTo>
                  <a:cubicBezTo>
                    <a:pt x="22" y="49"/>
                    <a:pt x="25" y="48"/>
                    <a:pt x="29" y="48"/>
                  </a:cubicBezTo>
                  <a:lnTo>
                    <a:pt x="29" y="58"/>
                  </a:lnTo>
                  <a:close/>
                  <a:moveTo>
                    <a:pt x="29" y="46"/>
                  </a:moveTo>
                  <a:cubicBezTo>
                    <a:pt x="25" y="46"/>
                    <a:pt x="21" y="46"/>
                    <a:pt x="19" y="47"/>
                  </a:cubicBezTo>
                  <a:cubicBezTo>
                    <a:pt x="17" y="43"/>
                    <a:pt x="15" y="37"/>
                    <a:pt x="15" y="30"/>
                  </a:cubicBezTo>
                  <a:cubicBezTo>
                    <a:pt x="15" y="24"/>
                    <a:pt x="16" y="18"/>
                    <a:pt x="18" y="14"/>
                  </a:cubicBezTo>
                  <a:cubicBezTo>
                    <a:pt x="21" y="15"/>
                    <a:pt x="25" y="15"/>
                    <a:pt x="29" y="15"/>
                  </a:cubicBezTo>
                  <a:lnTo>
                    <a:pt x="29" y="46"/>
                  </a:lnTo>
                  <a:close/>
                  <a:moveTo>
                    <a:pt x="29" y="13"/>
                  </a:moveTo>
                  <a:cubicBezTo>
                    <a:pt x="25" y="13"/>
                    <a:pt x="22" y="12"/>
                    <a:pt x="19" y="12"/>
                  </a:cubicBezTo>
                  <a:cubicBezTo>
                    <a:pt x="21" y="7"/>
                    <a:pt x="24" y="4"/>
                    <a:pt x="28" y="3"/>
                  </a:cubicBezTo>
                  <a:cubicBezTo>
                    <a:pt x="28" y="3"/>
                    <a:pt x="29" y="2"/>
                    <a:pt x="29" y="2"/>
                  </a:cubicBezTo>
                  <a:lnTo>
                    <a:pt x="2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  <p:sp>
          <p:nvSpPr>
            <p:cNvPr id="25" name="Freeform 30"/>
            <p:cNvSpPr/>
            <p:nvPr/>
          </p:nvSpPr>
          <p:spPr bwMode="auto">
            <a:xfrm>
              <a:off x="8250238" y="4764088"/>
              <a:ext cx="111125" cy="179388"/>
            </a:xfrm>
            <a:custGeom>
              <a:avLst/>
              <a:gdLst>
                <a:gd name="T0" fmla="*/ 3 w 13"/>
                <a:gd name="T1" fmla="*/ 0 h 21"/>
                <a:gd name="T2" fmla="*/ 13 w 13"/>
                <a:gd name="T3" fmla="*/ 15 h 21"/>
                <a:gd name="T4" fmla="*/ 0 w 13"/>
                <a:gd name="T5" fmla="*/ 21 h 21"/>
                <a:gd name="T6" fmla="*/ 3 w 13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3" y="0"/>
                  </a:moveTo>
                  <a:cubicBezTo>
                    <a:pt x="9" y="3"/>
                    <a:pt x="13" y="8"/>
                    <a:pt x="13" y="15"/>
                  </a:cubicBezTo>
                  <a:cubicBezTo>
                    <a:pt x="13" y="18"/>
                    <a:pt x="7" y="20"/>
                    <a:pt x="0" y="21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 flipH="1">
            <a:off x="3847203" y="2741577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此处输入标题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570362" y="4409643"/>
            <a:ext cx="280433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38" name="文本框 37"/>
          <p:cNvSpPr txBox="1"/>
          <p:nvPr/>
        </p:nvSpPr>
        <p:spPr>
          <a:xfrm flipH="1">
            <a:off x="6803748" y="2741577"/>
            <a:ext cx="1527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D26B29"/>
                </a:solidFill>
                <a:latin typeface="锐字云字库细黑体1.0" pitchFamily="2" charset="-122"/>
                <a:ea typeface="锐字云字库细黑体1.0" pitchFamily="2" charset="-122"/>
              </a:rPr>
              <a:t>此处输入标题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803748" y="4409643"/>
            <a:ext cx="280433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096000" y="1614196"/>
            <a:ext cx="0" cy="3816220"/>
          </a:xfrm>
          <a:prstGeom prst="line">
            <a:avLst/>
          </a:prstGeom>
          <a:ln w="38100">
            <a:solidFill>
              <a:srgbClr val="3D55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>
            <a:off x="838200" y="1276655"/>
            <a:ext cx="3402137" cy="2782161"/>
          </a:xfrm>
          <a:prstGeom prst="rect">
            <a:avLst/>
          </a:prstGeom>
        </p:spPr>
      </p:pic>
      <p:sp>
        <p:nvSpPr>
          <p:cNvPr id="32" name="TextBox 76"/>
          <p:cNvSpPr txBox="1"/>
          <p:nvPr/>
        </p:nvSpPr>
        <p:spPr>
          <a:xfrm>
            <a:off x="4305652" y="2531741"/>
            <a:ext cx="3571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第贰部分</a:t>
            </a:r>
          </a:p>
        </p:txBody>
      </p:sp>
      <p:sp>
        <p:nvSpPr>
          <p:cNvPr id="33" name="矩形 32"/>
          <p:cNvSpPr/>
          <p:nvPr/>
        </p:nvSpPr>
        <p:spPr>
          <a:xfrm>
            <a:off x="4514754" y="4078683"/>
            <a:ext cx="3015569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4093991" y="3514357"/>
            <a:ext cx="399450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AB5B87"/>
                </a:solidFill>
                <a:latin typeface="锐字云字库细黑体1.0" pitchFamily="2" charset="-122"/>
                <a:ea typeface="锐字云字库细黑体1.0" pitchFamily="2" charset="-122"/>
              </a:rPr>
              <a:t>标题</a:t>
            </a:r>
          </a:p>
        </p:txBody>
      </p:sp>
      <p:sp>
        <p:nvSpPr>
          <p:cNvPr id="35" name="文本框 21"/>
          <p:cNvSpPr txBox="1"/>
          <p:nvPr/>
        </p:nvSpPr>
        <p:spPr>
          <a:xfrm>
            <a:off x="3916985" y="4525689"/>
            <a:ext cx="4348516" cy="41242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Applicable to enterprise introduction, summary report, sales marketing, chart </a:t>
            </a:r>
            <a:r>
              <a:rPr lang="en-US" altLang="zh-CN" sz="8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锐字云字库细黑体1.0" pitchFamily="2" charset="-122"/>
                <a:ea typeface="锐字云字库细黑体1.0" pitchFamily="2" charset="-122"/>
              </a:rPr>
              <a:t>dataa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锐字云字库细黑体1.0" pitchFamily="2" charset="-122"/>
              <a:ea typeface="锐字云字库细黑体1.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"/>
          <a:stretch>
            <a:fillRect/>
          </a:stretch>
        </p:blipFill>
        <p:spPr>
          <a:xfrm flipH="1">
            <a:off x="8016977" y="1276655"/>
            <a:ext cx="3402137" cy="2782161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6" name="矩形 5"/>
          <p:cNvSpPr/>
          <p:nvPr/>
        </p:nvSpPr>
        <p:spPr>
          <a:xfrm>
            <a:off x="1721556" y="1810138"/>
            <a:ext cx="2813122" cy="3764500"/>
          </a:xfrm>
          <a:prstGeom prst="rect">
            <a:avLst/>
          </a:prstGeom>
          <a:solidFill>
            <a:srgbClr val="1BAD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80894" y="2060719"/>
            <a:ext cx="23645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80894" y="3826225"/>
            <a:ext cx="23645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10" name="TextBox 76"/>
          <p:cNvSpPr txBox="1"/>
          <p:nvPr/>
        </p:nvSpPr>
        <p:spPr>
          <a:xfrm>
            <a:off x="6412172" y="1940914"/>
            <a:ext cx="1343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412171" y="2310246"/>
            <a:ext cx="422325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2" name="Freeform 23"/>
          <p:cNvSpPr>
            <a:spLocks noEditPoints="1"/>
          </p:cNvSpPr>
          <p:nvPr/>
        </p:nvSpPr>
        <p:spPr bwMode="auto">
          <a:xfrm>
            <a:off x="5797767" y="2057610"/>
            <a:ext cx="338789" cy="505271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rgbClr val="1BA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TextBox 76"/>
          <p:cNvSpPr txBox="1"/>
          <p:nvPr/>
        </p:nvSpPr>
        <p:spPr>
          <a:xfrm>
            <a:off x="6412172" y="3929054"/>
            <a:ext cx="1343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12171" y="4298386"/>
            <a:ext cx="422325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请在此添加文字说明，模板。请在此添加文字说明，模板。请在此添加文字说明，模板。请在此添加文字说明，模板。请在此添加文字说明，模板。请在此添加文字说明，模板。</a:t>
            </a:r>
          </a:p>
        </p:txBody>
      </p: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797767" y="4045750"/>
            <a:ext cx="338789" cy="505271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rgbClr val="1BAD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</p:cSld>
  <p:clrMapOvr>
    <a:masterClrMapping/>
  </p:clrMapOvr>
  <p:transition spd="slow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2885" y="592494"/>
            <a:ext cx="10646229" cy="56730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6"/>
          <p:cNvSpPr txBox="1"/>
          <p:nvPr/>
        </p:nvSpPr>
        <p:spPr>
          <a:xfrm>
            <a:off x="5618946" y="701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BAD83"/>
                </a:solidFill>
                <a:latin typeface="锐字云字库细黑体1.0" pitchFamily="2" charset="-122"/>
                <a:ea typeface="锐字云字库细黑体1.0" pitchFamily="2" charset="-122"/>
              </a:rPr>
              <a:t>标题栏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130401" y="1003242"/>
            <a:ext cx="39311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Please add your text subtitle, can modify the edit directly.</a:t>
            </a:r>
          </a:p>
        </p:txBody>
      </p:sp>
      <p:sp>
        <p:nvSpPr>
          <p:cNvPr id="35" name="Oval 24"/>
          <p:cNvSpPr>
            <a:spLocks noChangeArrowheads="1"/>
          </p:cNvSpPr>
          <p:nvPr/>
        </p:nvSpPr>
        <p:spPr bwMode="auto">
          <a:xfrm>
            <a:off x="6721076" y="3429590"/>
            <a:ext cx="751509" cy="749972"/>
          </a:xfrm>
          <a:prstGeom prst="flowChartOr">
            <a:avLst/>
          </a:prstGeom>
          <a:solidFill>
            <a:srgbClr val="1BAD83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Freeform 22"/>
          <p:cNvSpPr>
            <a:spLocks noEditPoints="1"/>
          </p:cNvSpPr>
          <p:nvPr/>
        </p:nvSpPr>
        <p:spPr bwMode="auto">
          <a:xfrm>
            <a:off x="6917335" y="3631880"/>
            <a:ext cx="358991" cy="35777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Oval 25"/>
          <p:cNvSpPr>
            <a:spLocks noChangeArrowheads="1"/>
          </p:cNvSpPr>
          <p:nvPr/>
        </p:nvSpPr>
        <p:spPr bwMode="auto">
          <a:xfrm>
            <a:off x="6727224" y="4729747"/>
            <a:ext cx="751509" cy="751509"/>
          </a:xfrm>
          <a:prstGeom prst="flowChartOr">
            <a:avLst/>
          </a:prstGeom>
          <a:solidFill>
            <a:srgbClr val="D26B29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Freeform 27"/>
          <p:cNvSpPr>
            <a:spLocks noEditPoints="1"/>
          </p:cNvSpPr>
          <p:nvPr/>
        </p:nvSpPr>
        <p:spPr bwMode="auto">
          <a:xfrm>
            <a:off x="6895724" y="4963605"/>
            <a:ext cx="414506" cy="296203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Oval 26"/>
          <p:cNvSpPr>
            <a:spLocks noChangeArrowheads="1"/>
          </p:cNvSpPr>
          <p:nvPr/>
        </p:nvSpPr>
        <p:spPr bwMode="auto">
          <a:xfrm>
            <a:off x="6721076" y="2121750"/>
            <a:ext cx="751509" cy="751508"/>
          </a:xfrm>
          <a:prstGeom prst="flowChartOr">
            <a:avLst/>
          </a:prstGeom>
          <a:solidFill>
            <a:srgbClr val="AB5B8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6862422" y="2257618"/>
            <a:ext cx="468818" cy="479775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13931" y="2227075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13931" y="3530046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29" name="Oval 5"/>
          <p:cNvSpPr>
            <a:spLocks noChangeArrowheads="1"/>
          </p:cNvSpPr>
          <p:nvPr/>
        </p:nvSpPr>
        <p:spPr bwMode="auto">
          <a:xfrm flipH="1">
            <a:off x="4689481" y="2126360"/>
            <a:ext cx="751508" cy="749972"/>
          </a:xfrm>
          <a:prstGeom prst="flowChartOr">
            <a:avLst/>
          </a:prstGeom>
          <a:solidFill>
            <a:srgbClr val="D26B29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Freeform 7"/>
          <p:cNvSpPr>
            <a:spLocks noEditPoints="1"/>
          </p:cNvSpPr>
          <p:nvPr/>
        </p:nvSpPr>
        <p:spPr bwMode="auto">
          <a:xfrm flipH="1">
            <a:off x="4868733" y="2305245"/>
            <a:ext cx="393004" cy="39220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auto">
          <a:xfrm flipH="1">
            <a:off x="4689481" y="3432664"/>
            <a:ext cx="751508" cy="751509"/>
          </a:xfrm>
          <a:prstGeom prst="flowChartOr">
            <a:avLst/>
          </a:prstGeom>
          <a:solidFill>
            <a:srgbClr val="1BAD83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Freeform 12"/>
          <p:cNvSpPr>
            <a:spLocks noEditPoints="1"/>
          </p:cNvSpPr>
          <p:nvPr/>
        </p:nvSpPr>
        <p:spPr bwMode="auto">
          <a:xfrm flipH="1">
            <a:off x="4806301" y="3658199"/>
            <a:ext cx="512726" cy="312850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Oval 22"/>
          <p:cNvSpPr>
            <a:spLocks noChangeArrowheads="1"/>
          </p:cNvSpPr>
          <p:nvPr/>
        </p:nvSpPr>
        <p:spPr bwMode="auto">
          <a:xfrm flipH="1">
            <a:off x="4689481" y="4740505"/>
            <a:ext cx="751508" cy="749972"/>
          </a:xfrm>
          <a:prstGeom prst="flowChartOr">
            <a:avLst/>
          </a:prstGeom>
          <a:solidFill>
            <a:srgbClr val="AB5B87"/>
          </a:solidFill>
          <a:ln>
            <a:noFill/>
          </a:ln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sz="3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Freeform 17"/>
          <p:cNvSpPr>
            <a:spLocks noEditPoints="1"/>
          </p:cNvSpPr>
          <p:nvPr/>
        </p:nvSpPr>
        <p:spPr bwMode="auto">
          <a:xfrm flipH="1">
            <a:off x="4849852" y="4943717"/>
            <a:ext cx="430768" cy="343546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1254580" y="2222973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43" name="文本框 42"/>
          <p:cNvSpPr txBox="1"/>
          <p:nvPr/>
        </p:nvSpPr>
        <p:spPr>
          <a:xfrm flipH="1">
            <a:off x="1254580" y="3530046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45" name="文本框 44"/>
          <p:cNvSpPr txBox="1"/>
          <p:nvPr/>
        </p:nvSpPr>
        <p:spPr>
          <a:xfrm flipH="1">
            <a:off x="1254580" y="4830971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613931" y="4830971"/>
            <a:ext cx="3293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细黑体1.0" pitchFamily="2" charset="-122"/>
                <a:ea typeface="锐字云字库细黑体1.0" pitchFamily="2" charset="-122"/>
              </a:rPr>
              <a:t>请在此添加文字说明，模板。请在此添加文字说明，模板。</a:t>
            </a: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1393</Words>
  <Application>Microsoft Office PowerPoint</Application>
  <PresentationFormat>宽屏</PresentationFormat>
  <Paragraphs>152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Gill Sans</vt:lpstr>
      <vt:lpstr>锐字云字库细黑体1.0</vt:lpstr>
      <vt:lpstr>宋体</vt:lpstr>
      <vt:lpstr>Arial</vt:lpstr>
      <vt:lpstr>Calibri</vt:lpstr>
      <vt:lpstr>Calibri Light</vt:lpstr>
      <vt:lpstr>Segoe UI Light</vt:lpstr>
      <vt:lpstr>Wingdings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3</cp:revision>
  <dcterms:created xsi:type="dcterms:W3CDTF">2017-02-17T02:26:00Z</dcterms:created>
  <dcterms:modified xsi:type="dcterms:W3CDTF">2018-05-15T10:27:40Z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