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77" r:id="rId2"/>
    <p:sldId id="278" r:id="rId3"/>
    <p:sldId id="279" r:id="rId4"/>
    <p:sldId id="280" r:id="rId5"/>
    <p:sldId id="281"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211"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75988660106565"/>
          <c:y val="9.0494681409734226E-2"/>
          <c:w val="0.5824921543886894"/>
          <c:h val="0.8737382315830341"/>
        </c:manualLayout>
      </c:layout>
      <c:radarChart>
        <c:radarStyle val="filled"/>
        <c:varyColors val="0"/>
        <c:ser>
          <c:idx val="0"/>
          <c:order val="0"/>
          <c:tx>
            <c:strRef>
              <c:f>Sheet1!$B$1</c:f>
              <c:strCache>
                <c:ptCount val="1"/>
                <c:pt idx="0">
                  <c:v>Series 1</c:v>
                </c:pt>
              </c:strCache>
            </c:strRef>
          </c:tx>
          <c:spPr>
            <a:solidFill>
              <a:schemeClr val="bg1">
                <a:lumMod val="95000"/>
                <a:alpha val="7000"/>
              </a:schemeClr>
            </a:solidFill>
            <a:ln w="57150">
              <a:solidFill>
                <a:schemeClr val="bg1"/>
              </a:solidFill>
            </a:ln>
            <a:effectLst/>
          </c:spPr>
          <c:dLbls>
            <c:dLbl>
              <c:idx val="0"/>
              <c:layout>
                <c:manualLayout>
                  <c:x val="-8.265710589948494E-17"/>
                  <c:y val="4.385683240116661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990-4732-A13D-C714E79E4C15}"/>
                </c:ext>
              </c:extLst>
            </c:dLbl>
            <c:dLbl>
              <c:idx val="1"/>
              <c:layout>
                <c:manualLayout>
                  <c:x val="-2.6286761662023893E-2"/>
                  <c:y val="1.51654394203983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990-4732-A13D-C714E79E4C15}"/>
                </c:ext>
              </c:extLst>
            </c:dLbl>
            <c:dLbl>
              <c:idx val="2"/>
              <c:layout>
                <c:manualLayout>
                  <c:x val="-2.426470307263744E-2"/>
                  <c:y val="-3.03308788407967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990-4732-A13D-C714E79E4C15}"/>
                </c:ext>
              </c:extLst>
            </c:dLbl>
            <c:dLbl>
              <c:idx val="3"/>
              <c:layout>
                <c:manualLayout>
                  <c:x val="2.0220585893864535E-3"/>
                  <c:y val="-4.246323037711562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990-4732-A13D-C714E79E4C15}"/>
                </c:ext>
              </c:extLst>
            </c:dLbl>
            <c:dLbl>
              <c:idx val="4"/>
              <c:layout>
                <c:manualLayout>
                  <c:x val="2.224264448325091E-2"/>
                  <c:y val="1.21323515363186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990-4732-A13D-C714E79E4C15}"/>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54D0CA"/>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c:v>
                </c:pt>
                <c:pt idx="1">
                  <c:v>B</c:v>
                </c:pt>
                <c:pt idx="2">
                  <c:v>C</c:v>
                </c:pt>
                <c:pt idx="3">
                  <c:v>D</c:v>
                </c:pt>
                <c:pt idx="4">
                  <c:v>E</c:v>
                </c:pt>
              </c:strCache>
            </c:str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5-A990-4732-A13D-C714E79E4C15}"/>
            </c:ext>
          </c:extLst>
        </c:ser>
        <c:dLbls>
          <c:showLegendKey val="0"/>
          <c:showVal val="0"/>
          <c:showCatName val="0"/>
          <c:showSerName val="0"/>
          <c:showPercent val="0"/>
          <c:showBubbleSize val="0"/>
        </c:dLbls>
        <c:axId val="809697888"/>
        <c:axId val="809697328"/>
      </c:radarChart>
      <c:catAx>
        <c:axId val="809697888"/>
        <c:scaling>
          <c:orientation val="minMax"/>
        </c:scaling>
        <c:delete val="1"/>
        <c:axPos val="b"/>
        <c:numFmt formatCode="General" sourceLinked="1"/>
        <c:majorTickMark val="none"/>
        <c:minorTickMark val="none"/>
        <c:tickLblPos val="nextTo"/>
        <c:crossAx val="809697328"/>
        <c:crosses val="autoZero"/>
        <c:auto val="1"/>
        <c:lblAlgn val="ctr"/>
        <c:lblOffset val="100"/>
        <c:noMultiLvlLbl val="0"/>
      </c:catAx>
      <c:valAx>
        <c:axId val="809697328"/>
        <c:scaling>
          <c:orientation val="minMax"/>
        </c:scaling>
        <c:delete val="1"/>
        <c:axPos val="l"/>
        <c:majorGridlines>
          <c:spPr>
            <a:ln w="3175" cap="flat" cmpd="sng" algn="ctr">
              <a:noFill/>
              <a:prstDash val="sysDot"/>
              <a:round/>
            </a:ln>
            <a:effectLst/>
          </c:spPr>
        </c:majorGridlines>
        <c:numFmt formatCode="General" sourceLinked="1"/>
        <c:majorTickMark val="none"/>
        <c:minorTickMark val="none"/>
        <c:tickLblPos val="nextTo"/>
        <c:crossAx val="809697888"/>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10183C-9EA9-48DB-8A0B-BBE2AEA4C367}" type="datetimeFigureOut">
              <a:rPr lang="zh-CN" altLang="en-US" smtClean="0"/>
              <a:t>2019/7/2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00353C-C0CB-432E-A170-C4C32D825B40}" type="slidenum">
              <a:rPr lang="zh-CN" altLang="en-US" smtClean="0"/>
              <a:t>‹#›</a:t>
            </a:fld>
            <a:endParaRPr lang="zh-CN" altLang="en-US"/>
          </a:p>
        </p:txBody>
      </p:sp>
    </p:spTree>
    <p:extLst>
      <p:ext uri="{BB962C8B-B14F-4D97-AF65-F5344CB8AC3E}">
        <p14:creationId xmlns:p14="http://schemas.microsoft.com/office/powerpoint/2010/main" val="3965334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65859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59516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04857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25623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56103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17419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439533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07410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68366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465061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5705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29084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930545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4132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09887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61335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88227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87278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9351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20057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0E57D-A6EF-4D6C-8B09-02535B17BE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09132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0E45FC-9A95-4EAC-B724-7AF22EC84AC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4AA4FF0-9A16-4968-B193-65C1FF6B8B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2B026F0-7D61-43E1-9910-442F98E07C92}"/>
              </a:ext>
            </a:extLst>
          </p:cNvPr>
          <p:cNvSpPr>
            <a:spLocks noGrp="1"/>
          </p:cNvSpPr>
          <p:nvPr>
            <p:ph type="dt" sz="half" idx="10"/>
          </p:nvPr>
        </p:nvSpPr>
        <p:spPr/>
        <p:txBody>
          <a:bodyPr/>
          <a:lstStyle/>
          <a:p>
            <a:fld id="{AE9F6A2A-5CD2-423F-8CDC-D8E7A1685688}" type="datetimeFigureOut">
              <a:rPr lang="zh-CN" altLang="en-US" smtClean="0"/>
              <a:t>2019/7/2</a:t>
            </a:fld>
            <a:endParaRPr lang="zh-CN" altLang="en-US"/>
          </a:p>
        </p:txBody>
      </p:sp>
      <p:sp>
        <p:nvSpPr>
          <p:cNvPr id="5" name="页脚占位符 4">
            <a:extLst>
              <a:ext uri="{FF2B5EF4-FFF2-40B4-BE49-F238E27FC236}">
                <a16:creationId xmlns:a16="http://schemas.microsoft.com/office/drawing/2014/main" id="{59E7F7C9-24CF-484B-B204-57114FA8EDC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3CE8005-5BDD-49C3-92A0-4F16D6ED20C6}"/>
              </a:ext>
            </a:extLst>
          </p:cNvPr>
          <p:cNvSpPr>
            <a:spLocks noGrp="1"/>
          </p:cNvSpPr>
          <p:nvPr>
            <p:ph type="sldNum" sz="quarter" idx="12"/>
          </p:nvPr>
        </p:nvSpPr>
        <p:spPr/>
        <p:txBody>
          <a:bodyPr/>
          <a:lstStyle/>
          <a:p>
            <a:fld id="{7CFEA3CB-729D-4E34-870F-A27D77452978}" type="slidenum">
              <a:rPr lang="zh-CN" altLang="en-US" smtClean="0"/>
              <a:t>‹#›</a:t>
            </a:fld>
            <a:endParaRPr lang="zh-CN" altLang="en-US"/>
          </a:p>
        </p:txBody>
      </p:sp>
    </p:spTree>
    <p:extLst>
      <p:ext uri="{BB962C8B-B14F-4D97-AF65-F5344CB8AC3E}">
        <p14:creationId xmlns:p14="http://schemas.microsoft.com/office/powerpoint/2010/main" val="1661512722"/>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B22051-D0CA-47D0-A704-6375A09C83B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6FA93EA-5706-4D8E-A2CA-C83D650CA73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EB609F0-AA4D-447A-8721-8774C7725D81}"/>
              </a:ext>
            </a:extLst>
          </p:cNvPr>
          <p:cNvSpPr>
            <a:spLocks noGrp="1"/>
          </p:cNvSpPr>
          <p:nvPr>
            <p:ph type="dt" sz="half" idx="10"/>
          </p:nvPr>
        </p:nvSpPr>
        <p:spPr/>
        <p:txBody>
          <a:bodyPr/>
          <a:lstStyle/>
          <a:p>
            <a:fld id="{AE9F6A2A-5CD2-423F-8CDC-D8E7A1685688}" type="datetimeFigureOut">
              <a:rPr lang="zh-CN" altLang="en-US" smtClean="0"/>
              <a:t>2019/7/2</a:t>
            </a:fld>
            <a:endParaRPr lang="zh-CN" altLang="en-US"/>
          </a:p>
        </p:txBody>
      </p:sp>
      <p:sp>
        <p:nvSpPr>
          <p:cNvPr id="5" name="页脚占位符 4">
            <a:extLst>
              <a:ext uri="{FF2B5EF4-FFF2-40B4-BE49-F238E27FC236}">
                <a16:creationId xmlns:a16="http://schemas.microsoft.com/office/drawing/2014/main" id="{E7D7BD1F-D9BE-46A1-9B20-F6E96EE243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36EE9A1-773E-4159-82A2-775BD73F09C5}"/>
              </a:ext>
            </a:extLst>
          </p:cNvPr>
          <p:cNvSpPr>
            <a:spLocks noGrp="1"/>
          </p:cNvSpPr>
          <p:nvPr>
            <p:ph type="sldNum" sz="quarter" idx="12"/>
          </p:nvPr>
        </p:nvSpPr>
        <p:spPr/>
        <p:txBody>
          <a:bodyPr/>
          <a:lstStyle/>
          <a:p>
            <a:fld id="{7CFEA3CB-729D-4E34-870F-A27D77452978}" type="slidenum">
              <a:rPr lang="zh-CN" altLang="en-US" smtClean="0"/>
              <a:t>‹#›</a:t>
            </a:fld>
            <a:endParaRPr lang="zh-CN" altLang="en-US"/>
          </a:p>
        </p:txBody>
      </p:sp>
    </p:spTree>
    <p:extLst>
      <p:ext uri="{BB962C8B-B14F-4D97-AF65-F5344CB8AC3E}">
        <p14:creationId xmlns:p14="http://schemas.microsoft.com/office/powerpoint/2010/main" val="709947261"/>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9CAFF4A-AE8E-4913-B2DF-1DA2AC431F02}"/>
              </a:ext>
            </a:extLst>
          </p:cNvPr>
          <p:cNvSpPr>
            <a:spLocks noGrp="1"/>
          </p:cNvSpPr>
          <p:nvPr>
            <p:ph type="dt" sz="half" idx="10"/>
          </p:nvPr>
        </p:nvSpPr>
        <p:spPr/>
        <p:txBody>
          <a:bodyPr/>
          <a:lstStyle/>
          <a:p>
            <a:fld id="{AE9F6A2A-5CD2-423F-8CDC-D8E7A1685688}" type="datetimeFigureOut">
              <a:rPr lang="zh-CN" altLang="en-US" smtClean="0"/>
              <a:t>2019/7/2</a:t>
            </a:fld>
            <a:endParaRPr lang="zh-CN" altLang="en-US"/>
          </a:p>
        </p:txBody>
      </p:sp>
      <p:sp>
        <p:nvSpPr>
          <p:cNvPr id="3" name="页脚占位符 2">
            <a:extLst>
              <a:ext uri="{FF2B5EF4-FFF2-40B4-BE49-F238E27FC236}">
                <a16:creationId xmlns:a16="http://schemas.microsoft.com/office/drawing/2014/main" id="{19A54273-DC16-4BA9-84A7-16112E1B196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21996CE-4759-463F-A4AE-A44BF48D3169}"/>
              </a:ext>
            </a:extLst>
          </p:cNvPr>
          <p:cNvSpPr>
            <a:spLocks noGrp="1"/>
          </p:cNvSpPr>
          <p:nvPr>
            <p:ph type="sldNum" sz="quarter" idx="12"/>
          </p:nvPr>
        </p:nvSpPr>
        <p:spPr/>
        <p:txBody>
          <a:bodyPr/>
          <a:lstStyle/>
          <a:p>
            <a:fld id="{7CFEA3CB-729D-4E34-870F-A27D77452978}" type="slidenum">
              <a:rPr lang="zh-CN" altLang="en-US" smtClean="0"/>
              <a:t>‹#›</a:t>
            </a:fld>
            <a:endParaRPr lang="zh-CN" altLang="en-US"/>
          </a:p>
        </p:txBody>
      </p:sp>
    </p:spTree>
    <p:extLst>
      <p:ext uri="{BB962C8B-B14F-4D97-AF65-F5344CB8AC3E}">
        <p14:creationId xmlns:p14="http://schemas.microsoft.com/office/powerpoint/2010/main" val="1080295061"/>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1737"/>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1192798-5D6F-47C5-B908-55F352E3ED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6D4005A-3DA6-4B92-BD05-0F20CCACF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B20009F-B153-4863-A31F-FC5747E22F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9F6A2A-5CD2-423F-8CDC-D8E7A1685688}" type="datetimeFigureOut">
              <a:rPr lang="zh-CN" altLang="en-US" smtClean="0"/>
              <a:t>2019/7/2</a:t>
            </a:fld>
            <a:endParaRPr lang="zh-CN" altLang="en-US"/>
          </a:p>
        </p:txBody>
      </p:sp>
      <p:sp>
        <p:nvSpPr>
          <p:cNvPr id="5" name="页脚占位符 4">
            <a:extLst>
              <a:ext uri="{FF2B5EF4-FFF2-40B4-BE49-F238E27FC236}">
                <a16:creationId xmlns:a16="http://schemas.microsoft.com/office/drawing/2014/main" id="{F7E3A1FD-ABE6-42DA-AB5C-9F26BBE4B6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9CE0C74-DF77-4375-A439-AAFDAD16A0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FEA3CB-729D-4E34-870F-A27D77452978}" type="slidenum">
              <a:rPr lang="zh-CN" altLang="en-US" smtClean="0"/>
              <a:t>‹#›</a:t>
            </a:fld>
            <a:endParaRPr lang="zh-CN" altLang="en-US"/>
          </a:p>
        </p:txBody>
      </p:sp>
    </p:spTree>
    <p:extLst>
      <p:ext uri="{BB962C8B-B14F-4D97-AF65-F5344CB8AC3E}">
        <p14:creationId xmlns:p14="http://schemas.microsoft.com/office/powerpoint/2010/main" val="15109029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7.jpg"/><Relationship Id="rId5" Type="http://schemas.openxmlformats.org/officeDocument/2006/relationships/image" Target="../media/image2.jpg"/><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E623EC1-4CC4-43B0-9E8E-C5E81AAAA562}"/>
              </a:ext>
            </a:extLst>
          </p:cNvPr>
          <p:cNvPicPr>
            <a:picLocks noChangeAspect="1"/>
          </p:cNvPicPr>
          <p:nvPr/>
        </p:nvPicPr>
        <p:blipFill rotWithShape="1">
          <a:blip r:embed="rId3">
            <a:extLst>
              <a:ext uri="{28A0092B-C50C-407E-A947-70E740481C1C}">
                <a14:useLocalDpi xmlns:a14="http://schemas.microsoft.com/office/drawing/2010/main" val="0"/>
              </a:ext>
            </a:extLst>
          </a:blip>
          <a:srcRect l="34931"/>
          <a:stretch/>
        </p:blipFill>
        <p:spPr>
          <a:xfrm>
            <a:off x="0" y="9239"/>
            <a:ext cx="12206850" cy="6839521"/>
          </a:xfrm>
          <a:prstGeom prst="rect">
            <a:avLst/>
          </a:prstGeom>
        </p:spPr>
      </p:pic>
      <p:sp>
        <p:nvSpPr>
          <p:cNvPr id="5" name="矩形 4">
            <a:extLst>
              <a:ext uri="{FF2B5EF4-FFF2-40B4-BE49-F238E27FC236}">
                <a16:creationId xmlns:a16="http://schemas.microsoft.com/office/drawing/2014/main" id="{6CE61E80-6A77-41DB-8F19-09755CDA51A2}"/>
              </a:ext>
            </a:extLst>
          </p:cNvPr>
          <p:cNvSpPr/>
          <p:nvPr/>
        </p:nvSpPr>
        <p:spPr>
          <a:xfrm>
            <a:off x="0" y="0"/>
            <a:ext cx="12192000" cy="6858000"/>
          </a:xfrm>
          <a:prstGeom prst="rect">
            <a:avLst/>
          </a:prstGeom>
          <a:gradFill flip="none" rotWithShape="1">
            <a:gsLst>
              <a:gs pos="56000">
                <a:srgbClr val="001737"/>
              </a:gs>
              <a:gs pos="32000">
                <a:srgbClr val="001737"/>
              </a:gs>
              <a:gs pos="0">
                <a:srgbClr val="001737">
                  <a:alpha val="55000"/>
                </a:srgbClr>
              </a:gs>
              <a:gs pos="100000">
                <a:srgbClr val="001737">
                  <a:alpha val="3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2" name="组合 1">
            <a:extLst>
              <a:ext uri="{FF2B5EF4-FFF2-40B4-BE49-F238E27FC236}">
                <a16:creationId xmlns:a16="http://schemas.microsoft.com/office/drawing/2014/main" id="{FA56CF66-54AB-4B36-A296-15B42A362764}"/>
              </a:ext>
            </a:extLst>
          </p:cNvPr>
          <p:cNvGrpSpPr/>
          <p:nvPr/>
        </p:nvGrpSpPr>
        <p:grpSpPr>
          <a:xfrm>
            <a:off x="2819685" y="1874871"/>
            <a:ext cx="3462312" cy="3462312"/>
            <a:chOff x="2819685" y="1874871"/>
            <a:chExt cx="3462312" cy="3462312"/>
          </a:xfrm>
        </p:grpSpPr>
        <p:sp>
          <p:nvSpPr>
            <p:cNvPr id="53" name="椭圆 52">
              <a:extLst>
                <a:ext uri="{FF2B5EF4-FFF2-40B4-BE49-F238E27FC236}">
                  <a16:creationId xmlns:a16="http://schemas.microsoft.com/office/drawing/2014/main" id="{CECAABD0-FC44-4B6F-A966-7CBFE2A9FC78}"/>
                </a:ext>
              </a:extLst>
            </p:cNvPr>
            <p:cNvSpPr/>
            <p:nvPr/>
          </p:nvSpPr>
          <p:spPr>
            <a:xfrm rot="19318304">
              <a:off x="3240466" y="2276863"/>
              <a:ext cx="2731130" cy="2731130"/>
            </a:xfrm>
            <a:prstGeom prst="ellipse">
              <a:avLst/>
            </a:prstGeom>
            <a:gradFill>
              <a:gsLst>
                <a:gs pos="6000">
                  <a:srgbClr val="47CEA2"/>
                </a:gs>
                <a:gs pos="59000">
                  <a:srgbClr val="2D4491">
                    <a:alpha val="0"/>
                  </a:srgbClr>
                </a:gs>
                <a:gs pos="98000">
                  <a:srgbClr val="251C8C">
                    <a:alpha val="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4" name="椭圆 53">
              <a:extLst>
                <a:ext uri="{FF2B5EF4-FFF2-40B4-BE49-F238E27FC236}">
                  <a16:creationId xmlns:a16="http://schemas.microsoft.com/office/drawing/2014/main" id="{3CBA4117-9FE2-4E0A-8515-59BE90081F3F}"/>
                </a:ext>
              </a:extLst>
            </p:cNvPr>
            <p:cNvSpPr/>
            <p:nvPr/>
          </p:nvSpPr>
          <p:spPr>
            <a:xfrm rot="18237129">
              <a:off x="2819685" y="1874871"/>
              <a:ext cx="3462312" cy="3462312"/>
            </a:xfrm>
            <a:prstGeom prst="ellipse">
              <a:avLst/>
            </a:prstGeom>
            <a:noFill/>
            <a:ln>
              <a:gradFill>
                <a:gsLst>
                  <a:gs pos="59000">
                    <a:srgbClr val="294092">
                      <a:alpha val="4000"/>
                    </a:srgbClr>
                  </a:gs>
                  <a:gs pos="0">
                    <a:srgbClr val="47CEA2">
                      <a:alpha val="7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5" name="椭圆 54">
              <a:extLst>
                <a:ext uri="{FF2B5EF4-FFF2-40B4-BE49-F238E27FC236}">
                  <a16:creationId xmlns:a16="http://schemas.microsoft.com/office/drawing/2014/main" id="{0A969884-5C9B-4734-B5E9-8EB193AAE085}"/>
                </a:ext>
              </a:extLst>
            </p:cNvPr>
            <p:cNvSpPr/>
            <p:nvPr/>
          </p:nvSpPr>
          <p:spPr>
            <a:xfrm rot="12519029">
              <a:off x="3305720" y="2047819"/>
              <a:ext cx="351944" cy="351944"/>
            </a:xfrm>
            <a:prstGeom prst="ellipse">
              <a:avLst/>
            </a:prstGeom>
            <a:gradFill flip="none" rotWithShape="1">
              <a:gsLst>
                <a:gs pos="100000">
                  <a:srgbClr val="294092"/>
                </a:gs>
                <a:gs pos="0">
                  <a:srgbClr val="47CEA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59" name="文本框 58">
            <a:extLst>
              <a:ext uri="{FF2B5EF4-FFF2-40B4-BE49-F238E27FC236}">
                <a16:creationId xmlns:a16="http://schemas.microsoft.com/office/drawing/2014/main" id="{940F3DBB-87AF-4191-96C8-A503EB32CD73}"/>
              </a:ext>
            </a:extLst>
          </p:cNvPr>
          <p:cNvSpPr txBox="1"/>
          <p:nvPr/>
        </p:nvSpPr>
        <p:spPr>
          <a:xfrm>
            <a:off x="4555058" y="1744598"/>
            <a:ext cx="4248472"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gradFill flip="none" rotWithShape="1">
                  <a:gsLst>
                    <a:gs pos="0">
                      <a:srgbClr val="47CEA2"/>
                    </a:gs>
                    <a:gs pos="69000">
                      <a:srgbClr val="CEF2E6">
                        <a:alpha val="0"/>
                      </a:srgbClr>
                    </a:gs>
                    <a:gs pos="100000">
                      <a:prstClr val="white">
                        <a:alpha val="0"/>
                      </a:prstClr>
                    </a:gs>
                  </a:gsLst>
                  <a:lin ang="5400000" scaled="1"/>
                  <a:tileRect/>
                </a:gradFill>
                <a:effectLst/>
                <a:uLnTx/>
                <a:uFillTx/>
                <a:latin typeface="方正兰亭黑简体" panose="02000000000000000000" pitchFamily="2" charset="-122"/>
                <a:ea typeface="方正兰亭黑简体" panose="02000000000000000000" pitchFamily="2" charset="-122"/>
                <a:cs typeface="+mn-cs"/>
              </a:rPr>
              <a:t>BUSINESS POWERPOINT</a:t>
            </a:r>
            <a:endParaRPr kumimoji="0" lang="zh-CN" altLang="en-US" sz="4400" b="1" i="0" u="none" strike="noStrike" kern="1200" cap="none" spc="0" normalizeH="0" baseline="0" noProof="0" dirty="0">
              <a:ln>
                <a:noFill/>
              </a:ln>
              <a:gradFill flip="none" rotWithShape="1">
                <a:gsLst>
                  <a:gs pos="0">
                    <a:srgbClr val="47CEA2"/>
                  </a:gs>
                  <a:gs pos="69000">
                    <a:srgbClr val="CEF2E6">
                      <a:alpha val="0"/>
                    </a:srgbClr>
                  </a:gs>
                  <a:gs pos="100000">
                    <a:prstClr val="white">
                      <a:alpha val="0"/>
                    </a:prstClr>
                  </a:gs>
                </a:gsLst>
                <a:lin ang="5400000" scaled="1"/>
                <a:tileRect/>
              </a:gradFill>
              <a:effectLst/>
              <a:uLnTx/>
              <a:uFillTx/>
              <a:latin typeface="方正兰亭黑简体" panose="02000000000000000000" pitchFamily="2" charset="-122"/>
              <a:ea typeface="方正兰亭黑简体" panose="02000000000000000000" pitchFamily="2" charset="-122"/>
              <a:cs typeface="+mn-cs"/>
            </a:endParaRPr>
          </a:p>
        </p:txBody>
      </p:sp>
      <p:sp>
        <p:nvSpPr>
          <p:cNvPr id="60" name="文本框 59">
            <a:extLst>
              <a:ext uri="{FF2B5EF4-FFF2-40B4-BE49-F238E27FC236}">
                <a16:creationId xmlns:a16="http://schemas.microsoft.com/office/drawing/2014/main" id="{F6847D9D-11E8-4A95-A498-A0A821292D0F}"/>
              </a:ext>
            </a:extLst>
          </p:cNvPr>
          <p:cNvSpPr txBox="1"/>
          <p:nvPr/>
        </p:nvSpPr>
        <p:spPr>
          <a:xfrm>
            <a:off x="4650307" y="3377553"/>
            <a:ext cx="4248472" cy="120032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a:noFill/>
                </a:ln>
                <a:gradFill flip="none" rotWithShape="1">
                  <a:gsLst>
                    <a:gs pos="0">
                      <a:srgbClr val="47CEA2"/>
                    </a:gs>
                    <a:gs pos="49000">
                      <a:prstClr val="white"/>
                    </a:gs>
                  </a:gsLst>
                  <a:lin ang="13500000" scaled="1"/>
                  <a:tileRect/>
                </a:gradFill>
                <a:effectLst/>
                <a:uLnTx/>
                <a:uFillTx/>
                <a:latin typeface="方正兰亭黑简体" panose="02000000000000000000" pitchFamily="2" charset="-122"/>
                <a:ea typeface="方正兰亭黑简体" panose="02000000000000000000" pitchFamily="2" charset="-122"/>
                <a:cs typeface="+mn-cs"/>
              </a:rPr>
              <a:t>工作汇报</a:t>
            </a:r>
          </a:p>
        </p:txBody>
      </p:sp>
      <p:sp>
        <p:nvSpPr>
          <p:cNvPr id="58" name="文本框 57">
            <a:extLst>
              <a:ext uri="{FF2B5EF4-FFF2-40B4-BE49-F238E27FC236}">
                <a16:creationId xmlns:a16="http://schemas.microsoft.com/office/drawing/2014/main" id="{B5ECC5BC-9951-4035-99D7-00A93B658BF9}"/>
              </a:ext>
            </a:extLst>
          </p:cNvPr>
          <p:cNvSpPr txBox="1"/>
          <p:nvPr/>
        </p:nvSpPr>
        <p:spPr>
          <a:xfrm>
            <a:off x="3617023" y="3680634"/>
            <a:ext cx="622795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gradFill flip="none" rotWithShape="1">
                  <a:gsLst>
                    <a:gs pos="0">
                      <a:prstClr val="white">
                        <a:alpha val="0"/>
                      </a:prstClr>
                    </a:gs>
                    <a:gs pos="55000">
                      <a:srgbClr val="FFFFFF">
                        <a:alpha val="6000"/>
                      </a:srgbClr>
                    </a:gs>
                    <a:gs pos="100000">
                      <a:prstClr val="white">
                        <a:alpha val="25000"/>
                      </a:prstClr>
                    </a:gs>
                  </a:gsLst>
                  <a:lin ang="5400000" scaled="1"/>
                  <a:tileRect/>
                </a:gradFill>
                <a:effectLst/>
                <a:uLnTx/>
                <a:uFillTx/>
                <a:latin typeface="方正兰亭黑简体" panose="02000000000000000000" pitchFamily="2" charset="-122"/>
                <a:ea typeface="方正兰亭黑简体" panose="02000000000000000000" pitchFamily="2" charset="-122"/>
                <a:cs typeface="+mn-cs"/>
              </a:rPr>
              <a:t>工作汇报</a:t>
            </a:r>
          </a:p>
        </p:txBody>
      </p:sp>
    </p:spTree>
    <p:extLst>
      <p:ext uri="{BB962C8B-B14F-4D97-AF65-F5344CB8AC3E}">
        <p14:creationId xmlns:p14="http://schemas.microsoft.com/office/powerpoint/2010/main" val="19285652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31" presetClass="entr" presetSubtype="0"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 calcmode="lin" valueType="num">
                                      <p:cBhvr>
                                        <p:cTn id="10" dur="600" fill="hold"/>
                                        <p:tgtEl>
                                          <p:spTgt spid="2"/>
                                        </p:tgtEl>
                                        <p:attrNameLst>
                                          <p:attrName>ppt_w</p:attrName>
                                        </p:attrNameLst>
                                      </p:cBhvr>
                                      <p:tavLst>
                                        <p:tav tm="0">
                                          <p:val>
                                            <p:fltVal val="0"/>
                                          </p:val>
                                        </p:tav>
                                        <p:tav tm="100000">
                                          <p:val>
                                            <p:strVal val="#ppt_w"/>
                                          </p:val>
                                        </p:tav>
                                      </p:tavLst>
                                    </p:anim>
                                    <p:anim calcmode="lin" valueType="num">
                                      <p:cBhvr>
                                        <p:cTn id="11" dur="600" fill="hold"/>
                                        <p:tgtEl>
                                          <p:spTgt spid="2"/>
                                        </p:tgtEl>
                                        <p:attrNameLst>
                                          <p:attrName>ppt_h</p:attrName>
                                        </p:attrNameLst>
                                      </p:cBhvr>
                                      <p:tavLst>
                                        <p:tav tm="0">
                                          <p:val>
                                            <p:fltVal val="0"/>
                                          </p:val>
                                        </p:tav>
                                        <p:tav tm="100000">
                                          <p:val>
                                            <p:strVal val="#ppt_h"/>
                                          </p:val>
                                        </p:tav>
                                      </p:tavLst>
                                    </p:anim>
                                    <p:anim calcmode="lin" valueType="num">
                                      <p:cBhvr>
                                        <p:cTn id="12" dur="600" fill="hold"/>
                                        <p:tgtEl>
                                          <p:spTgt spid="2"/>
                                        </p:tgtEl>
                                        <p:attrNameLst>
                                          <p:attrName>style.rotation</p:attrName>
                                        </p:attrNameLst>
                                      </p:cBhvr>
                                      <p:tavLst>
                                        <p:tav tm="0">
                                          <p:val>
                                            <p:fltVal val="90"/>
                                          </p:val>
                                        </p:tav>
                                        <p:tav tm="100000">
                                          <p:val>
                                            <p:fltVal val="0"/>
                                          </p:val>
                                        </p:tav>
                                      </p:tavLst>
                                    </p:anim>
                                    <p:animEffect transition="in" filter="fade">
                                      <p:cBhvr>
                                        <p:cTn id="13" dur="600"/>
                                        <p:tgtEl>
                                          <p:spTgt spid="2"/>
                                        </p:tgtEl>
                                      </p:cBhvr>
                                    </p:animEffect>
                                  </p:childTnLst>
                                </p:cTn>
                              </p:par>
                              <p:par>
                                <p:cTn id="14" presetID="53" presetClass="entr" presetSubtype="16" fill="hold" grpId="0" nodeType="withEffect">
                                  <p:stCondLst>
                                    <p:cond delay="1300"/>
                                  </p:stCondLst>
                                  <p:iterate type="lt">
                                    <p:tmPct val="8235"/>
                                  </p:iterate>
                                  <p:childTnLst>
                                    <p:set>
                                      <p:cBhvr>
                                        <p:cTn id="15" dur="1" fill="hold">
                                          <p:stCondLst>
                                            <p:cond delay="0"/>
                                          </p:stCondLst>
                                        </p:cTn>
                                        <p:tgtEl>
                                          <p:spTgt spid="59"/>
                                        </p:tgtEl>
                                        <p:attrNameLst>
                                          <p:attrName>style.visibility</p:attrName>
                                        </p:attrNameLst>
                                      </p:cBhvr>
                                      <p:to>
                                        <p:strVal val="visible"/>
                                      </p:to>
                                    </p:set>
                                    <p:anim calcmode="lin" valueType="num">
                                      <p:cBhvr>
                                        <p:cTn id="16" dur="500" fill="hold"/>
                                        <p:tgtEl>
                                          <p:spTgt spid="59"/>
                                        </p:tgtEl>
                                        <p:attrNameLst>
                                          <p:attrName>ppt_w</p:attrName>
                                        </p:attrNameLst>
                                      </p:cBhvr>
                                      <p:tavLst>
                                        <p:tav tm="0">
                                          <p:val>
                                            <p:fltVal val="0"/>
                                          </p:val>
                                        </p:tav>
                                        <p:tav tm="100000">
                                          <p:val>
                                            <p:strVal val="#ppt_w"/>
                                          </p:val>
                                        </p:tav>
                                      </p:tavLst>
                                    </p:anim>
                                    <p:anim calcmode="lin" valueType="num">
                                      <p:cBhvr>
                                        <p:cTn id="17" dur="500" fill="hold"/>
                                        <p:tgtEl>
                                          <p:spTgt spid="59"/>
                                        </p:tgtEl>
                                        <p:attrNameLst>
                                          <p:attrName>ppt_h</p:attrName>
                                        </p:attrNameLst>
                                      </p:cBhvr>
                                      <p:tavLst>
                                        <p:tav tm="0">
                                          <p:val>
                                            <p:fltVal val="0"/>
                                          </p:val>
                                        </p:tav>
                                        <p:tav tm="100000">
                                          <p:val>
                                            <p:strVal val="#ppt_h"/>
                                          </p:val>
                                        </p:tav>
                                      </p:tavLst>
                                    </p:anim>
                                    <p:animEffect transition="in" filter="fade">
                                      <p:cBhvr>
                                        <p:cTn id="18" dur="500"/>
                                        <p:tgtEl>
                                          <p:spTgt spid="59"/>
                                        </p:tgtEl>
                                      </p:cBhvr>
                                    </p:animEffect>
                                  </p:childTnLst>
                                </p:cTn>
                              </p:par>
                              <p:par>
                                <p:cTn id="19" presetID="53" presetClass="entr" presetSubtype="16" fill="hold" grpId="0" nodeType="withEffect">
                                  <p:stCondLst>
                                    <p:cond delay="2000"/>
                                  </p:stCondLst>
                                  <p:iterate type="lt">
                                    <p:tmPct val="40000"/>
                                  </p:iterate>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42" presetClass="entr" presetSubtype="0" fill="hold" grpId="0" nodeType="withEffect">
                                  <p:stCondLst>
                                    <p:cond delay="300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strVal val="#ppt_x"/>
                                          </p:val>
                                        </p:tav>
                                        <p:tav tm="100000">
                                          <p:val>
                                            <p:strVal val="#ppt_x"/>
                                          </p:val>
                                        </p:tav>
                                      </p:tavLst>
                                    </p:anim>
                                    <p:anim calcmode="lin" valueType="num">
                                      <p:cBhvr>
                                        <p:cTn id="28"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9" grpId="0"/>
      <p:bldP spid="60" grpId="0"/>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8">
            <a:extLst>
              <a:ext uri="{FF2B5EF4-FFF2-40B4-BE49-F238E27FC236}">
                <a16:creationId xmlns:a16="http://schemas.microsoft.com/office/drawing/2014/main" id="{7592FE68-95E1-4714-BDFF-6528DFD79B48}"/>
              </a:ext>
            </a:extLst>
          </p:cNvPr>
          <p:cNvSpPr/>
          <p:nvPr/>
        </p:nvSpPr>
        <p:spPr bwMode="auto">
          <a:xfrm>
            <a:off x="4170615" y="3081340"/>
            <a:ext cx="1309708" cy="1308817"/>
          </a:xfrm>
          <a:custGeom>
            <a:avLst/>
            <a:gdLst>
              <a:gd name="T0" fmla="*/ 383 w 892"/>
              <a:gd name="T1" fmla="*/ 0 h 891"/>
              <a:gd name="T2" fmla="*/ 423 w 892"/>
              <a:gd name="T3" fmla="*/ 41 h 891"/>
              <a:gd name="T4" fmla="*/ 383 w 892"/>
              <a:gd name="T5" fmla="*/ 81 h 891"/>
              <a:gd name="T6" fmla="*/ 892 w 892"/>
              <a:gd name="T7" fmla="*/ 591 h 891"/>
              <a:gd name="T8" fmla="*/ 892 w 892"/>
              <a:gd name="T9" fmla="*/ 591 h 891"/>
              <a:gd name="T10" fmla="*/ 591 w 892"/>
              <a:gd name="T11" fmla="*/ 891 h 891"/>
              <a:gd name="T12" fmla="*/ 591 w 892"/>
              <a:gd name="T13" fmla="*/ 891 h 891"/>
              <a:gd name="T14" fmla="*/ 82 w 892"/>
              <a:gd name="T15" fmla="*/ 382 h 891"/>
              <a:gd name="T16" fmla="*/ 41 w 892"/>
              <a:gd name="T17" fmla="*/ 423 h 891"/>
              <a:gd name="T18" fmla="*/ 0 w 892"/>
              <a:gd name="T19" fmla="*/ 382 h 891"/>
              <a:gd name="T20" fmla="*/ 0 w 892"/>
              <a:gd name="T21" fmla="*/ 0 h 891"/>
              <a:gd name="T22" fmla="*/ 383 w 892"/>
              <a:gd name="T23" fmla="*/ 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2" h="891">
                <a:moveTo>
                  <a:pt x="383" y="0"/>
                </a:moveTo>
                <a:cubicBezTo>
                  <a:pt x="405" y="0"/>
                  <a:pt x="423" y="18"/>
                  <a:pt x="423" y="41"/>
                </a:cubicBezTo>
                <a:cubicBezTo>
                  <a:pt x="423" y="63"/>
                  <a:pt x="405" y="81"/>
                  <a:pt x="383" y="81"/>
                </a:cubicBezTo>
                <a:cubicBezTo>
                  <a:pt x="892" y="591"/>
                  <a:pt x="892" y="591"/>
                  <a:pt x="892" y="591"/>
                </a:cubicBezTo>
                <a:cubicBezTo>
                  <a:pt x="892" y="591"/>
                  <a:pt x="892" y="591"/>
                  <a:pt x="892" y="591"/>
                </a:cubicBezTo>
                <a:cubicBezTo>
                  <a:pt x="591" y="891"/>
                  <a:pt x="591" y="891"/>
                  <a:pt x="591" y="891"/>
                </a:cubicBezTo>
                <a:cubicBezTo>
                  <a:pt x="591" y="891"/>
                  <a:pt x="591" y="891"/>
                  <a:pt x="591" y="891"/>
                </a:cubicBezTo>
                <a:cubicBezTo>
                  <a:pt x="82" y="382"/>
                  <a:pt x="82" y="382"/>
                  <a:pt x="82" y="382"/>
                </a:cubicBezTo>
                <a:cubicBezTo>
                  <a:pt x="82" y="404"/>
                  <a:pt x="64" y="423"/>
                  <a:pt x="41" y="423"/>
                </a:cubicBezTo>
                <a:cubicBezTo>
                  <a:pt x="19" y="423"/>
                  <a:pt x="0" y="404"/>
                  <a:pt x="0" y="382"/>
                </a:cubicBezTo>
                <a:cubicBezTo>
                  <a:pt x="0" y="0"/>
                  <a:pt x="0" y="0"/>
                  <a:pt x="0" y="0"/>
                </a:cubicBezTo>
                <a:lnTo>
                  <a:pt x="383" y="0"/>
                </a:lnTo>
                <a:close/>
              </a:path>
            </a:pathLst>
          </a:custGeom>
          <a:gradFill>
            <a:gsLst>
              <a:gs pos="0">
                <a:srgbClr val="45C7A1"/>
              </a:gs>
              <a:gs pos="100000">
                <a:srgbClr val="001737"/>
              </a:gs>
            </a:gsLst>
            <a:lin ang="16200000" scaled="1"/>
          </a:gra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 name="Freeform 79">
            <a:extLst>
              <a:ext uri="{FF2B5EF4-FFF2-40B4-BE49-F238E27FC236}">
                <a16:creationId xmlns:a16="http://schemas.microsoft.com/office/drawing/2014/main" id="{D725C4B2-F53B-4A45-944C-9D19D380A692}"/>
              </a:ext>
            </a:extLst>
          </p:cNvPr>
          <p:cNvSpPr/>
          <p:nvPr/>
        </p:nvSpPr>
        <p:spPr bwMode="auto">
          <a:xfrm>
            <a:off x="5495458" y="1866900"/>
            <a:ext cx="1307927" cy="1308817"/>
          </a:xfrm>
          <a:custGeom>
            <a:avLst/>
            <a:gdLst>
              <a:gd name="T0" fmla="*/ 891 w 891"/>
              <a:gd name="T1" fmla="*/ 382 h 891"/>
              <a:gd name="T2" fmla="*/ 850 w 891"/>
              <a:gd name="T3" fmla="*/ 423 h 891"/>
              <a:gd name="T4" fmla="*/ 809 w 891"/>
              <a:gd name="T5" fmla="*/ 382 h 891"/>
              <a:gd name="T6" fmla="*/ 300 w 891"/>
              <a:gd name="T7" fmla="*/ 891 h 891"/>
              <a:gd name="T8" fmla="*/ 300 w 891"/>
              <a:gd name="T9" fmla="*/ 891 h 891"/>
              <a:gd name="T10" fmla="*/ 0 w 891"/>
              <a:gd name="T11" fmla="*/ 591 h 891"/>
              <a:gd name="T12" fmla="*/ 0 w 891"/>
              <a:gd name="T13" fmla="*/ 591 h 891"/>
              <a:gd name="T14" fmla="*/ 509 w 891"/>
              <a:gd name="T15" fmla="*/ 82 h 891"/>
              <a:gd name="T16" fmla="*/ 468 w 891"/>
              <a:gd name="T17" fmla="*/ 41 h 891"/>
              <a:gd name="T18" fmla="*/ 509 w 891"/>
              <a:gd name="T19" fmla="*/ 0 h 891"/>
              <a:gd name="T20" fmla="*/ 891 w 891"/>
              <a:gd name="T21" fmla="*/ 0 h 891"/>
              <a:gd name="T22" fmla="*/ 891 w 891"/>
              <a:gd name="T23" fmla="*/ 382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1" h="891">
                <a:moveTo>
                  <a:pt x="891" y="382"/>
                </a:moveTo>
                <a:cubicBezTo>
                  <a:pt x="891" y="405"/>
                  <a:pt x="873" y="423"/>
                  <a:pt x="850" y="423"/>
                </a:cubicBezTo>
                <a:cubicBezTo>
                  <a:pt x="828" y="423"/>
                  <a:pt x="809" y="405"/>
                  <a:pt x="809" y="382"/>
                </a:cubicBezTo>
                <a:cubicBezTo>
                  <a:pt x="300" y="891"/>
                  <a:pt x="300" y="891"/>
                  <a:pt x="300" y="891"/>
                </a:cubicBezTo>
                <a:cubicBezTo>
                  <a:pt x="300" y="891"/>
                  <a:pt x="300" y="891"/>
                  <a:pt x="300" y="891"/>
                </a:cubicBezTo>
                <a:cubicBezTo>
                  <a:pt x="0" y="591"/>
                  <a:pt x="0" y="591"/>
                  <a:pt x="0" y="591"/>
                </a:cubicBezTo>
                <a:cubicBezTo>
                  <a:pt x="0" y="591"/>
                  <a:pt x="0" y="591"/>
                  <a:pt x="0" y="591"/>
                </a:cubicBezTo>
                <a:cubicBezTo>
                  <a:pt x="509" y="82"/>
                  <a:pt x="509" y="82"/>
                  <a:pt x="509" y="82"/>
                </a:cubicBezTo>
                <a:cubicBezTo>
                  <a:pt x="487" y="82"/>
                  <a:pt x="468" y="64"/>
                  <a:pt x="468" y="41"/>
                </a:cubicBezTo>
                <a:cubicBezTo>
                  <a:pt x="468" y="18"/>
                  <a:pt x="487" y="0"/>
                  <a:pt x="509" y="0"/>
                </a:cubicBezTo>
                <a:cubicBezTo>
                  <a:pt x="891" y="0"/>
                  <a:pt x="891" y="0"/>
                  <a:pt x="891" y="0"/>
                </a:cubicBezTo>
                <a:lnTo>
                  <a:pt x="891" y="382"/>
                </a:lnTo>
                <a:close/>
              </a:path>
            </a:pathLst>
          </a:custGeom>
          <a:gradFill>
            <a:gsLst>
              <a:gs pos="0">
                <a:srgbClr val="45C7A1"/>
              </a:gs>
              <a:gs pos="100000">
                <a:srgbClr val="001737"/>
              </a:gs>
            </a:gsLst>
            <a:lin ang="16200000" scaled="1"/>
          </a:gra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 name="Freeform 80">
            <a:extLst>
              <a:ext uri="{FF2B5EF4-FFF2-40B4-BE49-F238E27FC236}">
                <a16:creationId xmlns:a16="http://schemas.microsoft.com/office/drawing/2014/main" id="{D35C94ED-8C1A-47D0-ADC6-6741333C0C57}"/>
              </a:ext>
            </a:extLst>
          </p:cNvPr>
          <p:cNvSpPr/>
          <p:nvPr/>
        </p:nvSpPr>
        <p:spPr bwMode="auto">
          <a:xfrm>
            <a:off x="6710789" y="3195305"/>
            <a:ext cx="1310597" cy="1307927"/>
          </a:xfrm>
          <a:custGeom>
            <a:avLst/>
            <a:gdLst>
              <a:gd name="T0" fmla="*/ 510 w 892"/>
              <a:gd name="T1" fmla="*/ 891 h 891"/>
              <a:gd name="T2" fmla="*/ 469 w 892"/>
              <a:gd name="T3" fmla="*/ 850 h 891"/>
              <a:gd name="T4" fmla="*/ 510 w 892"/>
              <a:gd name="T5" fmla="*/ 809 h 891"/>
              <a:gd name="T6" fmla="*/ 0 w 892"/>
              <a:gd name="T7" fmla="*/ 300 h 891"/>
              <a:gd name="T8" fmla="*/ 0 w 892"/>
              <a:gd name="T9" fmla="*/ 300 h 891"/>
              <a:gd name="T10" fmla="*/ 301 w 892"/>
              <a:gd name="T11" fmla="*/ 0 h 891"/>
              <a:gd name="T12" fmla="*/ 301 w 892"/>
              <a:gd name="T13" fmla="*/ 0 h 891"/>
              <a:gd name="T14" fmla="*/ 810 w 892"/>
              <a:gd name="T15" fmla="*/ 509 h 891"/>
              <a:gd name="T16" fmla="*/ 851 w 892"/>
              <a:gd name="T17" fmla="*/ 468 h 891"/>
              <a:gd name="T18" fmla="*/ 892 w 892"/>
              <a:gd name="T19" fmla="*/ 509 h 891"/>
              <a:gd name="T20" fmla="*/ 892 w 892"/>
              <a:gd name="T21" fmla="*/ 891 h 891"/>
              <a:gd name="T22" fmla="*/ 510 w 892"/>
              <a:gd name="T23"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2" h="891">
                <a:moveTo>
                  <a:pt x="510" y="891"/>
                </a:moveTo>
                <a:cubicBezTo>
                  <a:pt x="487" y="891"/>
                  <a:pt x="469" y="872"/>
                  <a:pt x="469" y="850"/>
                </a:cubicBezTo>
                <a:cubicBezTo>
                  <a:pt x="469" y="827"/>
                  <a:pt x="487" y="809"/>
                  <a:pt x="510" y="809"/>
                </a:cubicBezTo>
                <a:cubicBezTo>
                  <a:pt x="0" y="300"/>
                  <a:pt x="0" y="300"/>
                  <a:pt x="0" y="300"/>
                </a:cubicBezTo>
                <a:cubicBezTo>
                  <a:pt x="0" y="300"/>
                  <a:pt x="0" y="300"/>
                  <a:pt x="0" y="300"/>
                </a:cubicBezTo>
                <a:cubicBezTo>
                  <a:pt x="301" y="0"/>
                  <a:pt x="301" y="0"/>
                  <a:pt x="301" y="0"/>
                </a:cubicBezTo>
                <a:cubicBezTo>
                  <a:pt x="301" y="0"/>
                  <a:pt x="301" y="0"/>
                  <a:pt x="301" y="0"/>
                </a:cubicBezTo>
                <a:cubicBezTo>
                  <a:pt x="810" y="509"/>
                  <a:pt x="810" y="509"/>
                  <a:pt x="810" y="509"/>
                </a:cubicBezTo>
                <a:cubicBezTo>
                  <a:pt x="810" y="486"/>
                  <a:pt x="828" y="468"/>
                  <a:pt x="851" y="468"/>
                </a:cubicBezTo>
                <a:cubicBezTo>
                  <a:pt x="873" y="468"/>
                  <a:pt x="892" y="486"/>
                  <a:pt x="892" y="509"/>
                </a:cubicBezTo>
                <a:cubicBezTo>
                  <a:pt x="892" y="891"/>
                  <a:pt x="892" y="891"/>
                  <a:pt x="892" y="891"/>
                </a:cubicBezTo>
                <a:lnTo>
                  <a:pt x="510" y="891"/>
                </a:lnTo>
                <a:close/>
              </a:path>
            </a:pathLst>
          </a:custGeom>
          <a:gradFill>
            <a:gsLst>
              <a:gs pos="0">
                <a:srgbClr val="45C7A1"/>
              </a:gs>
              <a:gs pos="100000">
                <a:srgbClr val="001737"/>
              </a:gs>
            </a:gsLst>
            <a:lin ang="16200000" scaled="1"/>
          </a:gra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 name="Freeform 81">
            <a:extLst>
              <a:ext uri="{FF2B5EF4-FFF2-40B4-BE49-F238E27FC236}">
                <a16:creationId xmlns:a16="http://schemas.microsoft.com/office/drawing/2014/main" id="{FE2338F4-93E8-4213-AE4C-1FBA374C9C5A}"/>
              </a:ext>
            </a:extLst>
          </p:cNvPr>
          <p:cNvSpPr/>
          <p:nvPr/>
        </p:nvSpPr>
        <p:spPr bwMode="auto">
          <a:xfrm>
            <a:off x="5385055" y="4405292"/>
            <a:ext cx="1308817" cy="1309708"/>
          </a:xfrm>
          <a:custGeom>
            <a:avLst/>
            <a:gdLst>
              <a:gd name="T0" fmla="*/ 0 w 891"/>
              <a:gd name="T1" fmla="*/ 509 h 892"/>
              <a:gd name="T2" fmla="*/ 41 w 891"/>
              <a:gd name="T3" fmla="*/ 469 h 892"/>
              <a:gd name="T4" fmla="*/ 82 w 891"/>
              <a:gd name="T5" fmla="*/ 509 h 892"/>
              <a:gd name="T6" fmla="*/ 591 w 891"/>
              <a:gd name="T7" fmla="*/ 0 h 892"/>
              <a:gd name="T8" fmla="*/ 591 w 891"/>
              <a:gd name="T9" fmla="*/ 0 h 892"/>
              <a:gd name="T10" fmla="*/ 891 w 891"/>
              <a:gd name="T11" fmla="*/ 301 h 892"/>
              <a:gd name="T12" fmla="*/ 891 w 891"/>
              <a:gd name="T13" fmla="*/ 301 h 892"/>
              <a:gd name="T14" fmla="*/ 382 w 891"/>
              <a:gd name="T15" fmla="*/ 810 h 892"/>
              <a:gd name="T16" fmla="*/ 423 w 891"/>
              <a:gd name="T17" fmla="*/ 851 h 892"/>
              <a:gd name="T18" fmla="*/ 382 w 891"/>
              <a:gd name="T19" fmla="*/ 892 h 892"/>
              <a:gd name="T20" fmla="*/ 0 w 891"/>
              <a:gd name="T21" fmla="*/ 892 h 892"/>
              <a:gd name="T22" fmla="*/ 0 w 891"/>
              <a:gd name="T23" fmla="*/ 509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1" h="892">
                <a:moveTo>
                  <a:pt x="0" y="509"/>
                </a:moveTo>
                <a:cubicBezTo>
                  <a:pt x="0" y="487"/>
                  <a:pt x="18" y="469"/>
                  <a:pt x="41" y="469"/>
                </a:cubicBezTo>
                <a:cubicBezTo>
                  <a:pt x="64" y="469"/>
                  <a:pt x="82" y="487"/>
                  <a:pt x="82" y="509"/>
                </a:cubicBezTo>
                <a:cubicBezTo>
                  <a:pt x="591" y="0"/>
                  <a:pt x="591" y="0"/>
                  <a:pt x="591" y="0"/>
                </a:cubicBezTo>
                <a:cubicBezTo>
                  <a:pt x="591" y="0"/>
                  <a:pt x="591" y="0"/>
                  <a:pt x="591" y="0"/>
                </a:cubicBezTo>
                <a:cubicBezTo>
                  <a:pt x="891" y="301"/>
                  <a:pt x="891" y="301"/>
                  <a:pt x="891" y="301"/>
                </a:cubicBezTo>
                <a:cubicBezTo>
                  <a:pt x="891" y="301"/>
                  <a:pt x="891" y="301"/>
                  <a:pt x="891" y="301"/>
                </a:cubicBezTo>
                <a:cubicBezTo>
                  <a:pt x="382" y="810"/>
                  <a:pt x="382" y="810"/>
                  <a:pt x="382" y="810"/>
                </a:cubicBezTo>
                <a:cubicBezTo>
                  <a:pt x="405" y="810"/>
                  <a:pt x="423" y="828"/>
                  <a:pt x="423" y="851"/>
                </a:cubicBezTo>
                <a:cubicBezTo>
                  <a:pt x="423" y="873"/>
                  <a:pt x="405" y="892"/>
                  <a:pt x="382" y="892"/>
                </a:cubicBezTo>
                <a:cubicBezTo>
                  <a:pt x="0" y="892"/>
                  <a:pt x="0" y="892"/>
                  <a:pt x="0" y="892"/>
                </a:cubicBezTo>
                <a:lnTo>
                  <a:pt x="0" y="509"/>
                </a:lnTo>
                <a:close/>
              </a:path>
            </a:pathLst>
          </a:custGeom>
          <a:gradFill>
            <a:gsLst>
              <a:gs pos="0">
                <a:srgbClr val="45C7A1"/>
              </a:gs>
              <a:gs pos="100000">
                <a:srgbClr val="001737"/>
              </a:gs>
            </a:gsLst>
            <a:lin ang="16200000" scaled="1"/>
          </a:gra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 name="Freeform 82">
            <a:extLst>
              <a:ext uri="{FF2B5EF4-FFF2-40B4-BE49-F238E27FC236}">
                <a16:creationId xmlns:a16="http://schemas.microsoft.com/office/drawing/2014/main" id="{7FB70457-970B-4465-864A-D187E4EE437C}"/>
              </a:ext>
            </a:extLst>
          </p:cNvPr>
          <p:cNvSpPr/>
          <p:nvPr/>
        </p:nvSpPr>
        <p:spPr bwMode="auto">
          <a:xfrm>
            <a:off x="4973712" y="2648629"/>
            <a:ext cx="1120953" cy="1583045"/>
          </a:xfrm>
          <a:custGeom>
            <a:avLst/>
            <a:gdLst>
              <a:gd name="T0" fmla="*/ 571 w 763"/>
              <a:gd name="T1" fmla="*/ 59 h 1078"/>
              <a:gd name="T2" fmla="*/ 571 w 763"/>
              <a:gd name="T3" fmla="*/ 59 h 1078"/>
              <a:gd name="T4" fmla="*/ 355 w 763"/>
              <a:gd name="T5" fmla="*/ 59 h 1078"/>
              <a:gd name="T6" fmla="*/ 355 w 763"/>
              <a:gd name="T7" fmla="*/ 59 h 1078"/>
              <a:gd name="T8" fmla="*/ 355 w 763"/>
              <a:gd name="T9" fmla="*/ 59 h 1078"/>
              <a:gd name="T10" fmla="*/ 44 w 763"/>
              <a:gd name="T11" fmla="*/ 370 h 1078"/>
              <a:gd name="T12" fmla="*/ 0 w 763"/>
              <a:gd name="T13" fmla="*/ 478 h 1078"/>
              <a:gd name="T14" fmla="*/ 0 w 763"/>
              <a:gd name="T15" fmla="*/ 1015 h 1078"/>
              <a:gd name="T16" fmla="*/ 0 w 763"/>
              <a:gd name="T17" fmla="*/ 1078 h 1078"/>
              <a:gd name="T18" fmla="*/ 46 w 763"/>
              <a:gd name="T19" fmla="*/ 969 h 1078"/>
              <a:gd name="T20" fmla="*/ 763 w 763"/>
              <a:gd name="T21" fmla="*/ 252 h 1078"/>
              <a:gd name="T22" fmla="*/ 571 w 763"/>
              <a:gd name="T23" fmla="*/ 59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3" h="1078">
                <a:moveTo>
                  <a:pt x="571" y="59"/>
                </a:moveTo>
                <a:cubicBezTo>
                  <a:pt x="571" y="59"/>
                  <a:pt x="571" y="59"/>
                  <a:pt x="571" y="59"/>
                </a:cubicBezTo>
                <a:cubicBezTo>
                  <a:pt x="511" y="0"/>
                  <a:pt x="415" y="0"/>
                  <a:pt x="355" y="59"/>
                </a:cubicBezTo>
                <a:cubicBezTo>
                  <a:pt x="355" y="59"/>
                  <a:pt x="355" y="59"/>
                  <a:pt x="355" y="59"/>
                </a:cubicBezTo>
                <a:cubicBezTo>
                  <a:pt x="355" y="59"/>
                  <a:pt x="355" y="59"/>
                  <a:pt x="355" y="59"/>
                </a:cubicBezTo>
                <a:cubicBezTo>
                  <a:pt x="44" y="370"/>
                  <a:pt x="44" y="370"/>
                  <a:pt x="44" y="370"/>
                </a:cubicBezTo>
                <a:cubicBezTo>
                  <a:pt x="17" y="398"/>
                  <a:pt x="0" y="436"/>
                  <a:pt x="0" y="478"/>
                </a:cubicBezTo>
                <a:cubicBezTo>
                  <a:pt x="0" y="1015"/>
                  <a:pt x="0" y="1015"/>
                  <a:pt x="0" y="1015"/>
                </a:cubicBezTo>
                <a:cubicBezTo>
                  <a:pt x="0" y="1078"/>
                  <a:pt x="0" y="1078"/>
                  <a:pt x="0" y="1078"/>
                </a:cubicBezTo>
                <a:cubicBezTo>
                  <a:pt x="0" y="1035"/>
                  <a:pt x="18" y="997"/>
                  <a:pt x="46" y="969"/>
                </a:cubicBezTo>
                <a:cubicBezTo>
                  <a:pt x="763" y="252"/>
                  <a:pt x="763" y="252"/>
                  <a:pt x="763" y="252"/>
                </a:cubicBezTo>
                <a:lnTo>
                  <a:pt x="571" y="59"/>
                </a:lnTo>
                <a:close/>
              </a:path>
            </a:pathLst>
          </a:custGeom>
          <a:gradFill>
            <a:gsLst>
              <a:gs pos="0">
                <a:srgbClr val="45C7A1"/>
              </a:gs>
              <a:gs pos="100000">
                <a:srgbClr val="001737"/>
              </a:gs>
            </a:gsLst>
            <a:lin ang="16200000" scaled="1"/>
          </a:gra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7" name="Freeform 83">
            <a:extLst>
              <a:ext uri="{FF2B5EF4-FFF2-40B4-BE49-F238E27FC236}">
                <a16:creationId xmlns:a16="http://schemas.microsoft.com/office/drawing/2014/main" id="{E77E223C-181A-4A68-A651-BF73BFF9B299}"/>
              </a:ext>
            </a:extLst>
          </p:cNvPr>
          <p:cNvSpPr/>
          <p:nvPr/>
        </p:nvSpPr>
        <p:spPr bwMode="auto">
          <a:xfrm>
            <a:off x="5653940" y="2669106"/>
            <a:ext cx="1584826" cy="1121843"/>
          </a:xfrm>
          <a:custGeom>
            <a:avLst/>
            <a:gdLst>
              <a:gd name="T0" fmla="*/ 1019 w 1079"/>
              <a:gd name="T1" fmla="*/ 571 h 764"/>
              <a:gd name="T2" fmla="*/ 1019 w 1079"/>
              <a:gd name="T3" fmla="*/ 571 h 764"/>
              <a:gd name="T4" fmla="*/ 1019 w 1079"/>
              <a:gd name="T5" fmla="*/ 356 h 764"/>
              <a:gd name="T6" fmla="*/ 1019 w 1079"/>
              <a:gd name="T7" fmla="*/ 356 h 764"/>
              <a:gd name="T8" fmla="*/ 1019 w 1079"/>
              <a:gd name="T9" fmla="*/ 356 h 764"/>
              <a:gd name="T10" fmla="*/ 708 w 1079"/>
              <a:gd name="T11" fmla="*/ 45 h 764"/>
              <a:gd name="T12" fmla="*/ 600 w 1079"/>
              <a:gd name="T13" fmla="*/ 0 h 764"/>
              <a:gd name="T14" fmla="*/ 63 w 1079"/>
              <a:gd name="T15" fmla="*/ 0 h 764"/>
              <a:gd name="T16" fmla="*/ 0 w 1079"/>
              <a:gd name="T17" fmla="*/ 0 h 764"/>
              <a:gd name="T18" fmla="*/ 109 w 1079"/>
              <a:gd name="T19" fmla="*/ 47 h 764"/>
              <a:gd name="T20" fmla="*/ 826 w 1079"/>
              <a:gd name="T21" fmla="*/ 764 h 764"/>
              <a:gd name="T22" fmla="*/ 1019 w 1079"/>
              <a:gd name="T23" fmla="*/ 571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9" h="764">
                <a:moveTo>
                  <a:pt x="1019" y="571"/>
                </a:moveTo>
                <a:cubicBezTo>
                  <a:pt x="1019" y="571"/>
                  <a:pt x="1019" y="571"/>
                  <a:pt x="1019" y="571"/>
                </a:cubicBezTo>
                <a:cubicBezTo>
                  <a:pt x="1079" y="512"/>
                  <a:pt x="1079" y="415"/>
                  <a:pt x="1019" y="356"/>
                </a:cubicBezTo>
                <a:cubicBezTo>
                  <a:pt x="1019" y="356"/>
                  <a:pt x="1019" y="356"/>
                  <a:pt x="1019" y="356"/>
                </a:cubicBezTo>
                <a:cubicBezTo>
                  <a:pt x="1019" y="356"/>
                  <a:pt x="1019" y="356"/>
                  <a:pt x="1019" y="356"/>
                </a:cubicBezTo>
                <a:cubicBezTo>
                  <a:pt x="708" y="45"/>
                  <a:pt x="708" y="45"/>
                  <a:pt x="708" y="45"/>
                </a:cubicBezTo>
                <a:cubicBezTo>
                  <a:pt x="681" y="17"/>
                  <a:pt x="642" y="0"/>
                  <a:pt x="600" y="0"/>
                </a:cubicBezTo>
                <a:cubicBezTo>
                  <a:pt x="63" y="0"/>
                  <a:pt x="63" y="0"/>
                  <a:pt x="63" y="0"/>
                </a:cubicBezTo>
                <a:cubicBezTo>
                  <a:pt x="0" y="0"/>
                  <a:pt x="0" y="0"/>
                  <a:pt x="0" y="0"/>
                </a:cubicBezTo>
                <a:cubicBezTo>
                  <a:pt x="43" y="0"/>
                  <a:pt x="82" y="18"/>
                  <a:pt x="109" y="47"/>
                </a:cubicBezTo>
                <a:cubicBezTo>
                  <a:pt x="826" y="764"/>
                  <a:pt x="826" y="764"/>
                  <a:pt x="826" y="764"/>
                </a:cubicBezTo>
                <a:lnTo>
                  <a:pt x="1019" y="571"/>
                </a:lnTo>
                <a:close/>
              </a:path>
            </a:pathLst>
          </a:custGeom>
          <a:gradFill>
            <a:gsLst>
              <a:gs pos="0">
                <a:srgbClr val="45C7A1"/>
              </a:gs>
              <a:gs pos="100000">
                <a:srgbClr val="001737"/>
              </a:gs>
            </a:gsLst>
            <a:lin ang="16200000" scaled="1"/>
          </a:gradFill>
          <a:ln>
            <a:solidFill>
              <a:schemeClr val="tx1"/>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 name="Freeform 84">
            <a:extLst>
              <a:ext uri="{FF2B5EF4-FFF2-40B4-BE49-F238E27FC236}">
                <a16:creationId xmlns:a16="http://schemas.microsoft.com/office/drawing/2014/main" id="{4070FE4A-6458-4860-90DB-E2AEABC3387B}"/>
              </a:ext>
            </a:extLst>
          </p:cNvPr>
          <p:cNvSpPr/>
          <p:nvPr/>
        </p:nvSpPr>
        <p:spPr bwMode="auto">
          <a:xfrm>
            <a:off x="6084871" y="3351116"/>
            <a:ext cx="1121843" cy="1584826"/>
          </a:xfrm>
          <a:custGeom>
            <a:avLst/>
            <a:gdLst>
              <a:gd name="T0" fmla="*/ 193 w 764"/>
              <a:gd name="T1" fmla="*/ 1020 h 1079"/>
              <a:gd name="T2" fmla="*/ 193 w 764"/>
              <a:gd name="T3" fmla="*/ 1020 h 1079"/>
              <a:gd name="T4" fmla="*/ 408 w 764"/>
              <a:gd name="T5" fmla="*/ 1020 h 1079"/>
              <a:gd name="T6" fmla="*/ 408 w 764"/>
              <a:gd name="T7" fmla="*/ 1020 h 1079"/>
              <a:gd name="T8" fmla="*/ 408 w 764"/>
              <a:gd name="T9" fmla="*/ 1020 h 1079"/>
              <a:gd name="T10" fmla="*/ 719 w 764"/>
              <a:gd name="T11" fmla="*/ 709 h 1079"/>
              <a:gd name="T12" fmla="*/ 764 w 764"/>
              <a:gd name="T13" fmla="*/ 601 h 1079"/>
              <a:gd name="T14" fmla="*/ 764 w 764"/>
              <a:gd name="T15" fmla="*/ 63 h 1079"/>
              <a:gd name="T16" fmla="*/ 764 w 764"/>
              <a:gd name="T17" fmla="*/ 0 h 1079"/>
              <a:gd name="T18" fmla="*/ 717 w 764"/>
              <a:gd name="T19" fmla="*/ 110 h 1079"/>
              <a:gd name="T20" fmla="*/ 0 w 764"/>
              <a:gd name="T21" fmla="*/ 827 h 1079"/>
              <a:gd name="T22" fmla="*/ 193 w 764"/>
              <a:gd name="T23" fmla="*/ 1020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4" h="1079">
                <a:moveTo>
                  <a:pt x="193" y="1020"/>
                </a:moveTo>
                <a:cubicBezTo>
                  <a:pt x="193" y="1020"/>
                  <a:pt x="193" y="1020"/>
                  <a:pt x="193" y="1020"/>
                </a:cubicBezTo>
                <a:cubicBezTo>
                  <a:pt x="252" y="1079"/>
                  <a:pt x="349" y="1079"/>
                  <a:pt x="408" y="1020"/>
                </a:cubicBezTo>
                <a:cubicBezTo>
                  <a:pt x="408" y="1020"/>
                  <a:pt x="408" y="1020"/>
                  <a:pt x="408" y="1020"/>
                </a:cubicBezTo>
                <a:cubicBezTo>
                  <a:pt x="408" y="1020"/>
                  <a:pt x="408" y="1020"/>
                  <a:pt x="408" y="1020"/>
                </a:cubicBezTo>
                <a:cubicBezTo>
                  <a:pt x="719" y="709"/>
                  <a:pt x="719" y="709"/>
                  <a:pt x="719" y="709"/>
                </a:cubicBezTo>
                <a:cubicBezTo>
                  <a:pt x="747" y="681"/>
                  <a:pt x="764" y="643"/>
                  <a:pt x="764" y="601"/>
                </a:cubicBezTo>
                <a:cubicBezTo>
                  <a:pt x="764" y="63"/>
                  <a:pt x="764" y="63"/>
                  <a:pt x="764" y="63"/>
                </a:cubicBezTo>
                <a:cubicBezTo>
                  <a:pt x="764" y="0"/>
                  <a:pt x="764" y="0"/>
                  <a:pt x="764" y="0"/>
                </a:cubicBezTo>
                <a:cubicBezTo>
                  <a:pt x="764" y="43"/>
                  <a:pt x="746" y="82"/>
                  <a:pt x="717" y="110"/>
                </a:cubicBezTo>
                <a:cubicBezTo>
                  <a:pt x="0" y="827"/>
                  <a:pt x="0" y="827"/>
                  <a:pt x="0" y="827"/>
                </a:cubicBezTo>
                <a:lnTo>
                  <a:pt x="193" y="1020"/>
                </a:lnTo>
                <a:close/>
              </a:path>
            </a:pathLst>
          </a:custGeom>
          <a:gradFill>
            <a:gsLst>
              <a:gs pos="0">
                <a:srgbClr val="45C7A1"/>
              </a:gs>
              <a:gs pos="100000">
                <a:srgbClr val="001737"/>
              </a:gs>
            </a:gsLst>
            <a:lin ang="16200000" scaled="1"/>
          </a:gra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 name="Freeform 85">
            <a:extLst>
              <a:ext uri="{FF2B5EF4-FFF2-40B4-BE49-F238E27FC236}">
                <a16:creationId xmlns:a16="http://schemas.microsoft.com/office/drawing/2014/main" id="{14958F3B-FCAC-4B2B-8394-A1D0D526CCFF}"/>
              </a:ext>
            </a:extLst>
          </p:cNvPr>
          <p:cNvSpPr/>
          <p:nvPr/>
        </p:nvSpPr>
        <p:spPr bwMode="auto">
          <a:xfrm>
            <a:off x="4951453" y="3790950"/>
            <a:ext cx="1584826" cy="1120953"/>
          </a:xfrm>
          <a:custGeom>
            <a:avLst/>
            <a:gdLst>
              <a:gd name="T0" fmla="*/ 59 w 1079"/>
              <a:gd name="T1" fmla="*/ 192 h 763"/>
              <a:gd name="T2" fmla="*/ 59 w 1079"/>
              <a:gd name="T3" fmla="*/ 192 h 763"/>
              <a:gd name="T4" fmla="*/ 59 w 1079"/>
              <a:gd name="T5" fmla="*/ 408 h 763"/>
              <a:gd name="T6" fmla="*/ 59 w 1079"/>
              <a:gd name="T7" fmla="*/ 408 h 763"/>
              <a:gd name="T8" fmla="*/ 59 w 1079"/>
              <a:gd name="T9" fmla="*/ 408 h 763"/>
              <a:gd name="T10" fmla="*/ 370 w 1079"/>
              <a:gd name="T11" fmla="*/ 719 h 763"/>
              <a:gd name="T12" fmla="*/ 478 w 1079"/>
              <a:gd name="T13" fmla="*/ 763 h 763"/>
              <a:gd name="T14" fmla="*/ 1016 w 1079"/>
              <a:gd name="T15" fmla="*/ 763 h 763"/>
              <a:gd name="T16" fmla="*/ 1079 w 1079"/>
              <a:gd name="T17" fmla="*/ 763 h 763"/>
              <a:gd name="T18" fmla="*/ 969 w 1079"/>
              <a:gd name="T19" fmla="*/ 717 h 763"/>
              <a:gd name="T20" fmla="*/ 252 w 1079"/>
              <a:gd name="T21" fmla="*/ 0 h 763"/>
              <a:gd name="T22" fmla="*/ 59 w 1079"/>
              <a:gd name="T23" fmla="*/ 1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9" h="763">
                <a:moveTo>
                  <a:pt x="59" y="192"/>
                </a:moveTo>
                <a:cubicBezTo>
                  <a:pt x="59" y="192"/>
                  <a:pt x="59" y="192"/>
                  <a:pt x="59" y="192"/>
                </a:cubicBezTo>
                <a:cubicBezTo>
                  <a:pt x="0" y="252"/>
                  <a:pt x="0" y="348"/>
                  <a:pt x="59" y="408"/>
                </a:cubicBezTo>
                <a:cubicBezTo>
                  <a:pt x="59" y="408"/>
                  <a:pt x="59" y="408"/>
                  <a:pt x="59" y="408"/>
                </a:cubicBezTo>
                <a:cubicBezTo>
                  <a:pt x="59" y="408"/>
                  <a:pt x="59" y="408"/>
                  <a:pt x="59" y="408"/>
                </a:cubicBezTo>
                <a:cubicBezTo>
                  <a:pt x="370" y="719"/>
                  <a:pt x="370" y="719"/>
                  <a:pt x="370" y="719"/>
                </a:cubicBezTo>
                <a:cubicBezTo>
                  <a:pt x="398" y="746"/>
                  <a:pt x="436" y="763"/>
                  <a:pt x="478" y="763"/>
                </a:cubicBezTo>
                <a:cubicBezTo>
                  <a:pt x="1016" y="763"/>
                  <a:pt x="1016" y="763"/>
                  <a:pt x="1016" y="763"/>
                </a:cubicBezTo>
                <a:cubicBezTo>
                  <a:pt x="1079" y="763"/>
                  <a:pt x="1079" y="763"/>
                  <a:pt x="1079" y="763"/>
                </a:cubicBezTo>
                <a:cubicBezTo>
                  <a:pt x="1036" y="763"/>
                  <a:pt x="997" y="745"/>
                  <a:pt x="969" y="717"/>
                </a:cubicBezTo>
                <a:cubicBezTo>
                  <a:pt x="252" y="0"/>
                  <a:pt x="252" y="0"/>
                  <a:pt x="252" y="0"/>
                </a:cubicBezTo>
                <a:lnTo>
                  <a:pt x="59" y="192"/>
                </a:lnTo>
                <a:close/>
              </a:path>
            </a:pathLst>
          </a:custGeom>
          <a:gradFill>
            <a:gsLst>
              <a:gs pos="0">
                <a:srgbClr val="45C7A1"/>
              </a:gs>
              <a:gs pos="100000">
                <a:srgbClr val="001737"/>
              </a:gs>
            </a:gsLst>
            <a:lin ang="16200000" scaled="1"/>
          </a:gradFill>
          <a:ln>
            <a:solidFill>
              <a:schemeClr val="tx1"/>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 name="Rectangle 18">
            <a:extLst>
              <a:ext uri="{FF2B5EF4-FFF2-40B4-BE49-F238E27FC236}">
                <a16:creationId xmlns:a16="http://schemas.microsoft.com/office/drawing/2014/main" id="{4E8FEE90-81D6-4D71-BB20-49764B106C59}"/>
              </a:ext>
            </a:extLst>
          </p:cNvPr>
          <p:cNvSpPr/>
          <p:nvPr/>
        </p:nvSpPr>
        <p:spPr>
          <a:xfrm>
            <a:off x="380804" y="2610038"/>
            <a:ext cx="2854409" cy="1196866"/>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输入标题</a:t>
            </a:r>
            <a:endParaRPr kumimoji="0" lang="en-US" altLang="zh-CN" sz="20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标题数字等都可以通过点击和重新输入进行更改，顶部“开始”面板中可以对字体、字号、颜色、行距等进行修改。标题数字等都可以通过点击和重新输入进行更改</a:t>
            </a:r>
            <a:endParaRPr kumimoji="0" 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9">
            <a:extLst>
              <a:ext uri="{FF2B5EF4-FFF2-40B4-BE49-F238E27FC236}">
                <a16:creationId xmlns:a16="http://schemas.microsoft.com/office/drawing/2014/main" id="{B7CCCEA1-F03C-464A-89DE-EA1310579A2D}"/>
              </a:ext>
            </a:extLst>
          </p:cNvPr>
          <p:cNvSpPr/>
          <p:nvPr/>
        </p:nvSpPr>
        <p:spPr>
          <a:xfrm>
            <a:off x="2555157" y="1866900"/>
            <a:ext cx="606056" cy="606056"/>
          </a:xfrm>
          <a:prstGeom prst="ellipse">
            <a:avLst/>
          </a:prstGeom>
          <a:noFill/>
          <a:ln w="19050">
            <a:gradFill>
              <a:gsLst>
                <a:gs pos="0">
                  <a:srgbClr val="45C7A1"/>
                </a:gs>
                <a:gs pos="100000">
                  <a:srgbClr val="001737"/>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01</a:t>
            </a:r>
          </a:p>
        </p:txBody>
      </p:sp>
      <p:sp>
        <p:nvSpPr>
          <p:cNvPr id="13" name="Rectangle 20">
            <a:extLst>
              <a:ext uri="{FF2B5EF4-FFF2-40B4-BE49-F238E27FC236}">
                <a16:creationId xmlns:a16="http://schemas.microsoft.com/office/drawing/2014/main" id="{6768336D-EEA1-4524-8405-684EB4F15F93}"/>
              </a:ext>
            </a:extLst>
          </p:cNvPr>
          <p:cNvSpPr/>
          <p:nvPr/>
        </p:nvSpPr>
        <p:spPr>
          <a:xfrm>
            <a:off x="380804" y="5070867"/>
            <a:ext cx="2854409" cy="1196866"/>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输入标题</a:t>
            </a:r>
            <a:endParaRPr kumimoji="0" lang="en-US" altLang="zh-CN" sz="20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标题数字等都可以通过点击和重新输入进行更改，顶部“开始”面板中可以对字体、字号、颜色、行距等进行修改。标题数字等都可以通过点击和重新输入进行更改</a:t>
            </a:r>
            <a:endParaRPr kumimoji="0" 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Oval 21">
            <a:extLst>
              <a:ext uri="{FF2B5EF4-FFF2-40B4-BE49-F238E27FC236}">
                <a16:creationId xmlns:a16="http://schemas.microsoft.com/office/drawing/2014/main" id="{A23D6DE0-E541-42C8-B875-C8AC4E89FAA9}"/>
              </a:ext>
            </a:extLst>
          </p:cNvPr>
          <p:cNvSpPr/>
          <p:nvPr/>
        </p:nvSpPr>
        <p:spPr>
          <a:xfrm>
            <a:off x="2555157" y="4327729"/>
            <a:ext cx="606056" cy="606056"/>
          </a:xfrm>
          <a:prstGeom prst="ellipse">
            <a:avLst/>
          </a:prstGeom>
          <a:noFill/>
          <a:ln w="19050">
            <a:gradFill>
              <a:gsLst>
                <a:gs pos="0">
                  <a:srgbClr val="45C7A1"/>
                </a:gs>
                <a:gs pos="100000">
                  <a:srgbClr val="001737"/>
                </a:gs>
              </a:gsLs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02</a:t>
            </a:r>
          </a:p>
        </p:txBody>
      </p:sp>
      <p:sp>
        <p:nvSpPr>
          <p:cNvPr id="15" name="Oval 22">
            <a:extLst>
              <a:ext uri="{FF2B5EF4-FFF2-40B4-BE49-F238E27FC236}">
                <a16:creationId xmlns:a16="http://schemas.microsoft.com/office/drawing/2014/main" id="{99677651-3D6E-4FBC-A6E6-6F14E3555900}"/>
              </a:ext>
            </a:extLst>
          </p:cNvPr>
          <p:cNvSpPr/>
          <p:nvPr/>
        </p:nvSpPr>
        <p:spPr>
          <a:xfrm>
            <a:off x="9070793" y="1866900"/>
            <a:ext cx="606056" cy="606056"/>
          </a:xfrm>
          <a:prstGeom prst="ellipse">
            <a:avLst/>
          </a:prstGeom>
          <a:noFill/>
          <a:ln w="19050">
            <a:gradFill>
              <a:gsLst>
                <a:gs pos="0">
                  <a:srgbClr val="45C7A1"/>
                </a:gs>
                <a:gs pos="100000">
                  <a:srgbClr val="001737"/>
                </a:gs>
              </a:gsLs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03</a:t>
            </a:r>
          </a:p>
        </p:txBody>
      </p:sp>
      <p:sp>
        <p:nvSpPr>
          <p:cNvPr id="16" name="Rectangle 23">
            <a:extLst>
              <a:ext uri="{FF2B5EF4-FFF2-40B4-BE49-F238E27FC236}">
                <a16:creationId xmlns:a16="http://schemas.microsoft.com/office/drawing/2014/main" id="{8DEF15EF-0B49-4A8D-BD6C-8201894EA512}"/>
              </a:ext>
            </a:extLst>
          </p:cNvPr>
          <p:cNvSpPr/>
          <p:nvPr/>
        </p:nvSpPr>
        <p:spPr>
          <a:xfrm>
            <a:off x="8961551" y="2610038"/>
            <a:ext cx="2734264" cy="1196866"/>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输入标题</a:t>
            </a:r>
            <a:endParaRPr kumimoji="0" lang="en-US" altLang="zh-CN" sz="20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标题数字等都可以通过点击和重新输入进行更改，顶部“开始”面板中可以对字体、字号、颜色、行距等进行修改。标题数字等都可以通过点击和重新输入进行更改</a:t>
            </a:r>
            <a:endParaRPr kumimoji="0" 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7" name="Oval 24">
            <a:extLst>
              <a:ext uri="{FF2B5EF4-FFF2-40B4-BE49-F238E27FC236}">
                <a16:creationId xmlns:a16="http://schemas.microsoft.com/office/drawing/2014/main" id="{E170EF77-5F5F-44C5-9121-CB3997457FC4}"/>
              </a:ext>
            </a:extLst>
          </p:cNvPr>
          <p:cNvSpPr/>
          <p:nvPr/>
        </p:nvSpPr>
        <p:spPr>
          <a:xfrm>
            <a:off x="9070793" y="4327729"/>
            <a:ext cx="606056" cy="606056"/>
          </a:xfrm>
          <a:prstGeom prst="ellipse">
            <a:avLst/>
          </a:prstGeom>
          <a:noFill/>
          <a:ln w="19050">
            <a:gradFill>
              <a:gsLst>
                <a:gs pos="0">
                  <a:srgbClr val="45C7A1"/>
                </a:gs>
                <a:gs pos="100000">
                  <a:srgbClr val="001737"/>
                </a:gs>
              </a:gsLs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04</a:t>
            </a:r>
          </a:p>
        </p:txBody>
      </p:sp>
      <p:sp>
        <p:nvSpPr>
          <p:cNvPr id="18" name="Rectangle 25">
            <a:extLst>
              <a:ext uri="{FF2B5EF4-FFF2-40B4-BE49-F238E27FC236}">
                <a16:creationId xmlns:a16="http://schemas.microsoft.com/office/drawing/2014/main" id="{897CF8C2-7126-43DB-BC81-992208BAF7F4}"/>
              </a:ext>
            </a:extLst>
          </p:cNvPr>
          <p:cNvSpPr/>
          <p:nvPr/>
        </p:nvSpPr>
        <p:spPr>
          <a:xfrm>
            <a:off x="8961551" y="5070867"/>
            <a:ext cx="2734264" cy="1196866"/>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输入标题</a:t>
            </a:r>
            <a:endParaRPr kumimoji="0" lang="en-US" altLang="zh-CN" sz="20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标题数字等都可以通过点击和重新输入进行更改，顶部“开始”面板中可以对字体、字号、颜色、行距等进行修改。标题数字等都可以通过点击和重新输入进行更改</a:t>
            </a:r>
            <a:endParaRPr kumimoji="0" 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565497714"/>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3735FED-9B5F-4D87-9B2D-0F0A74BAE9FC}"/>
              </a:ext>
            </a:extLst>
          </p:cNvPr>
          <p:cNvSpPr txBox="1"/>
          <p:nvPr/>
        </p:nvSpPr>
        <p:spPr>
          <a:xfrm>
            <a:off x="1447046" y="5290630"/>
            <a:ext cx="9257467" cy="744435"/>
          </a:xfrm>
          <a:prstGeom prst="rect">
            <a:avLst/>
          </a:prstGeom>
          <a:noFill/>
        </p:spPr>
        <p:txBody>
          <a:bodyPr wrap="square" rtlCol="0">
            <a:spAutoFit/>
          </a:bodyPr>
          <a:lstStyle/>
          <a:p>
            <a:pPr marL="0" marR="0" lvl="0" indent="0" algn="just" defTabSz="914400" rtl="0" eaLnBrk="1" fontAlgn="auto" latinLnBrk="0" hangingPunct="1">
              <a:lnSpc>
                <a:spcPct val="14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细黑_GBK" panose="02000000000000000000" pitchFamily="2" charset="-122"/>
                <a:ea typeface="方正兰亭细黑_GBK" panose="02000000000000000000" pitchFamily="2" charset="-122"/>
                <a:cs typeface="+mn-cs"/>
              </a:rPr>
              <a:t>此处添加详细文本描述，建议与标题相关并符合整体语言风格，语言描述尽量简洁生动。尽量将每页幻灯片的字数控制在</a:t>
            </a:r>
            <a:r>
              <a:rPr kumimoji="0" lang="en-US" altLang="zh-CN" sz="1600" b="0" i="0" u="none" strike="noStrike" kern="1200" cap="none" spc="0" normalizeH="0" baseline="0" noProof="0" dirty="0">
                <a:ln>
                  <a:noFill/>
                </a:ln>
                <a:solidFill>
                  <a:prstClr val="white"/>
                </a:solidFill>
                <a:effectLst/>
                <a:uLnTx/>
                <a:uFillTx/>
                <a:latin typeface="方正兰亭细黑_GBK" panose="02000000000000000000" pitchFamily="2" charset="-122"/>
                <a:ea typeface="方正兰亭细黑_GBK" panose="02000000000000000000" pitchFamily="2" charset="-122"/>
                <a:cs typeface="+mn-cs"/>
              </a:rPr>
              <a:t>200</a:t>
            </a:r>
            <a:r>
              <a:rPr kumimoji="0" lang="zh-CN" altLang="en-US" sz="1600" b="0" i="0" u="none" strike="noStrike" kern="1200" cap="none" spc="0" normalizeH="0" baseline="0" noProof="0" dirty="0">
                <a:ln>
                  <a:noFill/>
                </a:ln>
                <a:solidFill>
                  <a:prstClr val="white"/>
                </a:solidFill>
                <a:effectLst/>
                <a:uLnTx/>
                <a:uFillTx/>
                <a:latin typeface="方正兰亭细黑_GBK" panose="02000000000000000000" pitchFamily="2" charset="-122"/>
                <a:ea typeface="方正兰亭细黑_GBK" panose="02000000000000000000" pitchFamily="2" charset="-122"/>
                <a:cs typeface="+mn-cs"/>
              </a:rPr>
              <a:t>字以内，据统计每页幻灯片的播放时间最好控制在</a:t>
            </a:r>
            <a:r>
              <a:rPr kumimoji="0" lang="en-US" altLang="zh-CN" sz="1600" b="0" i="0" u="none" strike="noStrike" kern="1200" cap="none" spc="0" normalizeH="0" baseline="0" noProof="0" dirty="0">
                <a:ln>
                  <a:noFill/>
                </a:ln>
                <a:solidFill>
                  <a:prstClr val="white"/>
                </a:solidFill>
                <a:effectLst/>
                <a:uLnTx/>
                <a:uFillTx/>
                <a:latin typeface="方正兰亭细黑_GBK" panose="02000000000000000000" pitchFamily="2" charset="-122"/>
                <a:ea typeface="方正兰亭细黑_GBK" panose="02000000000000000000" pitchFamily="2" charset="-122"/>
                <a:cs typeface="+mn-cs"/>
              </a:rPr>
              <a:t>5</a:t>
            </a:r>
            <a:r>
              <a:rPr kumimoji="0" lang="zh-CN" altLang="en-US" sz="1600" b="0" i="0" u="none" strike="noStrike" kern="1200" cap="none" spc="0" normalizeH="0" baseline="0" noProof="0" dirty="0">
                <a:ln>
                  <a:noFill/>
                </a:ln>
                <a:solidFill>
                  <a:prstClr val="white"/>
                </a:solidFill>
                <a:effectLst/>
                <a:uLnTx/>
                <a:uFillTx/>
                <a:latin typeface="方正兰亭细黑_GBK" panose="02000000000000000000" pitchFamily="2" charset="-122"/>
                <a:ea typeface="方正兰亭细黑_GBK" panose="02000000000000000000" pitchFamily="2" charset="-122"/>
                <a:cs typeface="+mn-cs"/>
              </a:rPr>
              <a:t>分钟之内。</a:t>
            </a:r>
          </a:p>
        </p:txBody>
      </p:sp>
      <p:sp>
        <p:nvSpPr>
          <p:cNvPr id="3" name="文本框 2">
            <a:extLst>
              <a:ext uri="{FF2B5EF4-FFF2-40B4-BE49-F238E27FC236}">
                <a16:creationId xmlns:a16="http://schemas.microsoft.com/office/drawing/2014/main" id="{3E821736-9383-4039-A333-7629E4F8B301}"/>
              </a:ext>
            </a:extLst>
          </p:cNvPr>
          <p:cNvSpPr txBox="1"/>
          <p:nvPr/>
        </p:nvSpPr>
        <p:spPr>
          <a:xfrm>
            <a:off x="1447046" y="4627320"/>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尚酷简体" panose="03000509000000000000" pitchFamily="65" charset="-122"/>
                <a:ea typeface="方正尚酷简体" panose="03000509000000000000" pitchFamily="65" charset="-122"/>
                <a:cs typeface="+mn-cs"/>
              </a:rPr>
              <a:t>输入您的标题</a:t>
            </a:r>
          </a:p>
        </p:txBody>
      </p:sp>
      <p:cxnSp>
        <p:nvCxnSpPr>
          <p:cNvPr id="4" name="直接连接符 3">
            <a:extLst>
              <a:ext uri="{FF2B5EF4-FFF2-40B4-BE49-F238E27FC236}">
                <a16:creationId xmlns:a16="http://schemas.microsoft.com/office/drawing/2014/main" id="{B46EF7E3-9AAA-4C75-8005-944FBCAFF87A}"/>
              </a:ext>
            </a:extLst>
          </p:cNvPr>
          <p:cNvCxnSpPr/>
          <p:nvPr/>
        </p:nvCxnSpPr>
        <p:spPr>
          <a:xfrm>
            <a:off x="1537575" y="5156200"/>
            <a:ext cx="9166938" cy="0"/>
          </a:xfrm>
          <a:prstGeom prst="line">
            <a:avLst/>
          </a:prstGeom>
          <a:ln w="12700">
            <a:gradFill>
              <a:gsLst>
                <a:gs pos="0">
                  <a:srgbClr val="45C7A1"/>
                </a:gs>
                <a:gs pos="100000">
                  <a:srgbClr val="001737"/>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id="{27C8BD7D-4A50-4156-ADF7-FC9F84032C28}"/>
              </a:ext>
            </a:extLst>
          </p:cNvPr>
          <p:cNvPicPr>
            <a:picLocks noChangeAspect="1"/>
          </p:cNvPicPr>
          <p:nvPr/>
        </p:nvPicPr>
        <p:blipFill rotWithShape="1">
          <a:blip r:embed="rId3">
            <a:extLst>
              <a:ext uri="{28A0092B-C50C-407E-A947-70E740481C1C}">
                <a14:useLocalDpi xmlns:a14="http://schemas.microsoft.com/office/drawing/2010/main" val="0"/>
              </a:ext>
            </a:extLst>
          </a:blip>
          <a:srcRect l="273" t="14885" r="-273" b="33224"/>
          <a:stretch/>
        </p:blipFill>
        <p:spPr>
          <a:xfrm>
            <a:off x="1537575" y="1306288"/>
            <a:ext cx="9166938" cy="2882898"/>
          </a:xfrm>
          <a:prstGeom prst="rect">
            <a:avLst/>
          </a:prstGeom>
        </p:spPr>
      </p:pic>
    </p:spTree>
    <p:extLst>
      <p:ext uri="{BB962C8B-B14F-4D97-AF65-F5344CB8AC3E}">
        <p14:creationId xmlns:p14="http://schemas.microsoft.com/office/powerpoint/2010/main" val="37579053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7"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ppt_w/2"/>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1" presetClass="entr" presetSubtype="0" fill="hold" grpId="0" nodeType="afterEffect">
                                  <p:stCondLst>
                                    <p:cond delay="0"/>
                                  </p:stCondLst>
                                  <p:iterate type="lt">
                                    <p:tmAbs val="50"/>
                                  </p:iterate>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D7D38B1-F230-47DF-9829-DA0C539D8BBF}"/>
              </a:ext>
            </a:extLst>
          </p:cNvPr>
          <p:cNvSpPr/>
          <p:nvPr/>
        </p:nvSpPr>
        <p:spPr>
          <a:xfrm>
            <a:off x="-312713" y="-190172"/>
            <a:ext cx="12817424" cy="7209802"/>
          </a:xfrm>
          <a:prstGeom prst="rect">
            <a:avLst/>
          </a:prstGeom>
          <a:gradFill>
            <a:gsLst>
              <a:gs pos="0">
                <a:srgbClr val="052A57">
                  <a:lumMod val="70000"/>
                  <a:alpha val="85000"/>
                </a:srgbClr>
              </a:gs>
              <a:gs pos="98000">
                <a:srgbClr val="010910">
                  <a:alpha val="8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2" name="组合 1">
            <a:extLst>
              <a:ext uri="{FF2B5EF4-FFF2-40B4-BE49-F238E27FC236}">
                <a16:creationId xmlns:a16="http://schemas.microsoft.com/office/drawing/2014/main" id="{39C8EF3F-A6B7-482E-83A1-8D9A80862B09}"/>
              </a:ext>
            </a:extLst>
          </p:cNvPr>
          <p:cNvGrpSpPr/>
          <p:nvPr/>
        </p:nvGrpSpPr>
        <p:grpSpPr>
          <a:xfrm>
            <a:off x="3300956" y="619686"/>
            <a:ext cx="5590087" cy="5590087"/>
            <a:chOff x="3300956" y="619686"/>
            <a:chExt cx="5590087" cy="5590087"/>
          </a:xfrm>
        </p:grpSpPr>
        <p:grpSp>
          <p:nvGrpSpPr>
            <p:cNvPr id="11" name="组合 10">
              <a:extLst>
                <a:ext uri="{FF2B5EF4-FFF2-40B4-BE49-F238E27FC236}">
                  <a16:creationId xmlns:a16="http://schemas.microsoft.com/office/drawing/2014/main" id="{99B97353-52B7-43A2-B811-EF5798F9B774}"/>
                </a:ext>
              </a:extLst>
            </p:cNvPr>
            <p:cNvGrpSpPr/>
            <p:nvPr/>
          </p:nvGrpSpPr>
          <p:grpSpPr>
            <a:xfrm>
              <a:off x="3300956" y="619686"/>
              <a:ext cx="5590087" cy="5590087"/>
              <a:chOff x="3744413" y="1349969"/>
              <a:chExt cx="4571456" cy="4571456"/>
            </a:xfrm>
          </p:grpSpPr>
          <p:grpSp>
            <p:nvGrpSpPr>
              <p:cNvPr id="5" name="组合 4">
                <a:extLst>
                  <a:ext uri="{FF2B5EF4-FFF2-40B4-BE49-F238E27FC236}">
                    <a16:creationId xmlns:a16="http://schemas.microsoft.com/office/drawing/2014/main" id="{A93E5CBB-AEF1-41D7-9CDF-7D0B65B57F05}"/>
                  </a:ext>
                </a:extLst>
              </p:cNvPr>
              <p:cNvGrpSpPr/>
              <p:nvPr/>
            </p:nvGrpSpPr>
            <p:grpSpPr>
              <a:xfrm rot="9097931">
                <a:off x="4364844" y="1910348"/>
                <a:ext cx="3462312" cy="3462312"/>
                <a:chOff x="1105185" y="-40806"/>
                <a:chExt cx="3462312" cy="3462312"/>
              </a:xfrm>
            </p:grpSpPr>
            <p:sp>
              <p:nvSpPr>
                <p:cNvPr id="6" name="椭圆 5">
                  <a:extLst>
                    <a:ext uri="{FF2B5EF4-FFF2-40B4-BE49-F238E27FC236}">
                      <a16:creationId xmlns:a16="http://schemas.microsoft.com/office/drawing/2014/main" id="{8F999B3B-5E3C-45AE-AFAC-71277CFC3200}"/>
                    </a:ext>
                  </a:extLst>
                </p:cNvPr>
                <p:cNvSpPr/>
                <p:nvPr/>
              </p:nvSpPr>
              <p:spPr>
                <a:xfrm rot="19318304">
                  <a:off x="1525966" y="361186"/>
                  <a:ext cx="2731130" cy="2731130"/>
                </a:xfrm>
                <a:prstGeom prst="ellipse">
                  <a:avLst/>
                </a:prstGeom>
                <a:gradFill>
                  <a:gsLst>
                    <a:gs pos="6000">
                      <a:srgbClr val="47CEA2"/>
                    </a:gs>
                    <a:gs pos="59000">
                      <a:srgbClr val="2D4491">
                        <a:alpha val="0"/>
                      </a:srgbClr>
                    </a:gs>
                    <a:gs pos="98000">
                      <a:srgbClr val="45C7A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a:extLst>
                    <a:ext uri="{FF2B5EF4-FFF2-40B4-BE49-F238E27FC236}">
                      <a16:creationId xmlns:a16="http://schemas.microsoft.com/office/drawing/2014/main" id="{A95C67D0-EAAE-4FDA-9694-8B7B0951BC76}"/>
                    </a:ext>
                  </a:extLst>
                </p:cNvPr>
                <p:cNvSpPr/>
                <p:nvPr/>
              </p:nvSpPr>
              <p:spPr>
                <a:xfrm rot="18237129">
                  <a:off x="1105185" y="-40806"/>
                  <a:ext cx="3462312" cy="3462312"/>
                </a:xfrm>
                <a:prstGeom prst="ellipse">
                  <a:avLst/>
                </a:prstGeom>
                <a:noFill/>
                <a:ln>
                  <a:gradFill>
                    <a:gsLst>
                      <a:gs pos="99115">
                        <a:srgbClr val="45C7A1"/>
                      </a:gs>
                      <a:gs pos="59000">
                        <a:srgbClr val="294092">
                          <a:alpha val="4000"/>
                        </a:srgbClr>
                      </a:gs>
                      <a:gs pos="0">
                        <a:srgbClr val="47CEA2">
                          <a:alpha val="7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0" name="椭圆 9">
                <a:extLst>
                  <a:ext uri="{FF2B5EF4-FFF2-40B4-BE49-F238E27FC236}">
                    <a16:creationId xmlns:a16="http://schemas.microsoft.com/office/drawing/2014/main" id="{616B2ECD-1AAF-485D-8C22-C2F9863E64A0}"/>
                  </a:ext>
                </a:extLst>
              </p:cNvPr>
              <p:cNvSpPr/>
              <p:nvPr/>
            </p:nvSpPr>
            <p:spPr>
              <a:xfrm rot="7826760">
                <a:off x="3744413" y="1349969"/>
                <a:ext cx="4571456" cy="4571456"/>
              </a:xfrm>
              <a:prstGeom prst="ellipse">
                <a:avLst/>
              </a:prstGeom>
              <a:noFill/>
              <a:ln>
                <a:gradFill>
                  <a:gsLst>
                    <a:gs pos="99115">
                      <a:srgbClr val="45C7A1"/>
                    </a:gs>
                    <a:gs pos="59000">
                      <a:srgbClr val="294092">
                        <a:alpha val="4000"/>
                      </a:srgbClr>
                    </a:gs>
                    <a:gs pos="0">
                      <a:srgbClr val="47CEA2">
                        <a:alpha val="7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2" name="椭圆 11">
              <a:extLst>
                <a:ext uri="{FF2B5EF4-FFF2-40B4-BE49-F238E27FC236}">
                  <a16:creationId xmlns:a16="http://schemas.microsoft.com/office/drawing/2014/main" id="{B6B5FE25-6305-4C6A-B551-2367FA4DD0E2}"/>
                </a:ext>
              </a:extLst>
            </p:cNvPr>
            <p:cNvSpPr/>
            <p:nvPr/>
          </p:nvSpPr>
          <p:spPr>
            <a:xfrm rot="12519029">
              <a:off x="3305720" y="2047819"/>
              <a:ext cx="351944" cy="351944"/>
            </a:xfrm>
            <a:prstGeom prst="ellipse">
              <a:avLst/>
            </a:prstGeom>
            <a:gradFill flip="none" rotWithShape="1">
              <a:gsLst>
                <a:gs pos="100000">
                  <a:srgbClr val="294092"/>
                </a:gs>
                <a:gs pos="0">
                  <a:srgbClr val="47CEA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a:extLst>
                <a:ext uri="{FF2B5EF4-FFF2-40B4-BE49-F238E27FC236}">
                  <a16:creationId xmlns:a16="http://schemas.microsoft.com/office/drawing/2014/main" id="{FD016B85-D175-4E88-80C5-C610220DFB8B}"/>
                </a:ext>
              </a:extLst>
            </p:cNvPr>
            <p:cNvSpPr/>
            <p:nvPr/>
          </p:nvSpPr>
          <p:spPr>
            <a:xfrm rot="12519029">
              <a:off x="8217805" y="4810070"/>
              <a:ext cx="351944" cy="351944"/>
            </a:xfrm>
            <a:prstGeom prst="ellipse">
              <a:avLst/>
            </a:prstGeom>
            <a:gradFill flip="none" rotWithShape="1">
              <a:gsLst>
                <a:gs pos="100000">
                  <a:srgbClr val="294092"/>
                </a:gs>
                <a:gs pos="0">
                  <a:srgbClr val="47CEA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6" name="TextBox 11">
            <a:extLst>
              <a:ext uri="{FF2B5EF4-FFF2-40B4-BE49-F238E27FC236}">
                <a16:creationId xmlns:a16="http://schemas.microsoft.com/office/drawing/2014/main" id="{836C930E-DC10-48F7-81A4-F6026EB02146}"/>
              </a:ext>
            </a:extLst>
          </p:cNvPr>
          <p:cNvSpPr txBox="1"/>
          <p:nvPr/>
        </p:nvSpPr>
        <p:spPr>
          <a:xfrm>
            <a:off x="4913138" y="2634671"/>
            <a:ext cx="236572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prstClr val="white"/>
                </a:solidFill>
                <a:effectLst/>
                <a:uLnTx/>
                <a:uFillTx/>
                <a:latin typeface="方正兰亭超细黑简体" panose="02000000000000000000" pitchFamily="2" charset="-122"/>
                <a:ea typeface="方正兰亭超细黑简体" panose="02000000000000000000" pitchFamily="2" charset="-122"/>
                <a:cs typeface="+mn-cs"/>
              </a:rPr>
              <a:t>Part.3</a:t>
            </a:r>
            <a:endParaRPr kumimoji="0" lang="zh-CN" altLang="en-US" sz="5400" b="1" i="0" u="none" strike="noStrike" kern="1200" cap="none" spc="0" normalizeH="0" baseline="0" noProof="0" dirty="0">
              <a:ln>
                <a:noFill/>
              </a:ln>
              <a:solidFill>
                <a:prstClr val="white"/>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7" name="Subtitle 9">
            <a:extLst>
              <a:ext uri="{FF2B5EF4-FFF2-40B4-BE49-F238E27FC236}">
                <a16:creationId xmlns:a16="http://schemas.microsoft.com/office/drawing/2014/main" id="{3567A8F9-FD8D-47BD-9683-DFAF9E961CA2}"/>
              </a:ext>
            </a:extLst>
          </p:cNvPr>
          <p:cNvSpPr txBox="1">
            <a:spLocks/>
          </p:cNvSpPr>
          <p:nvPr/>
        </p:nvSpPr>
        <p:spPr>
          <a:xfrm>
            <a:off x="4223792" y="3535330"/>
            <a:ext cx="3744416" cy="85472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marL="0" marR="0" lvl="0" indent="0" algn="ctr" defTabSz="1087444" rtl="0" eaLnBrk="1" fontAlgn="auto" latinLnBrk="0" hangingPunct="1">
              <a:lnSpc>
                <a:spcPct val="100000"/>
              </a:lnSpc>
              <a:spcBef>
                <a:spcPct val="20000"/>
              </a:spcBef>
              <a:spcAft>
                <a:spcPts val="0"/>
              </a:spcAft>
              <a:buClrTx/>
              <a:buSzTx/>
              <a:buFont typeface="Arial"/>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rPr>
              <a:t>不足之处</a:t>
            </a:r>
            <a:endParaRPr kumimoji="0" lang="en-US" altLang="zh-CN" sz="3200" b="1" i="0" u="none" strike="noStrike" kern="1200" cap="none" spc="0" normalizeH="0" baseline="0" noProof="0" dirty="0">
              <a:ln>
                <a:noFill/>
              </a:ln>
              <a:solidFill>
                <a:prstClr val="white"/>
              </a:solidFill>
              <a:effectLst/>
              <a:uLnTx/>
              <a:uFillTx/>
              <a:latin typeface="微软雅黑"/>
              <a:ea typeface="微软雅黑"/>
            </a:endParaRPr>
          </a:p>
          <a:p>
            <a:pPr marL="0" marR="0" lvl="0" indent="0" algn="ctr" defTabSz="1087444" rtl="0" eaLnBrk="1" fontAlgn="auto" latinLnBrk="0" hangingPunct="1">
              <a:lnSpc>
                <a:spcPct val="100000"/>
              </a:lnSpc>
              <a:spcBef>
                <a:spcPct val="20000"/>
              </a:spcBef>
              <a:spcAft>
                <a:spcPts val="0"/>
              </a:spcAft>
              <a:buClrTx/>
              <a:buSzTx/>
              <a:buFont typeface="Arial"/>
              <a:buNone/>
              <a:tabLst/>
              <a:defRPr/>
            </a:pPr>
            <a:r>
              <a:rPr kumimoji="0" lang="en-US" altLang="zh-CN" sz="1400" b="0" i="0" u="none" strike="noStrike" kern="1200" cap="none" spc="0" normalizeH="0" baseline="0" noProof="0" dirty="0">
                <a:ln>
                  <a:noFill/>
                </a:ln>
                <a:solidFill>
                  <a:prstClr val="white"/>
                </a:solidFill>
                <a:effectLst/>
                <a:uLnTx/>
                <a:uFillTx/>
                <a:latin typeface="微软雅黑"/>
                <a:ea typeface="微软雅黑"/>
              </a:rPr>
              <a:t>Click on the input header content</a:t>
            </a:r>
            <a:endParaRPr kumimoji="0" lang="en-US" sz="1400" b="0" i="0" u="none" strike="noStrike" kern="0" cap="none" spc="0" normalizeH="0" baseline="0" noProof="0" dirty="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7078623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
                                        </p:tgtEl>
                                        <p:attrNameLst>
                                          <p:attrName>r</p:attrName>
                                        </p:attrNameLst>
                                      </p:cBhvr>
                                    </p:animRot>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6">
            <a:extLst>
              <a:ext uri="{FF2B5EF4-FFF2-40B4-BE49-F238E27FC236}">
                <a16:creationId xmlns:a16="http://schemas.microsoft.com/office/drawing/2014/main" id="{F7145CFF-9BDB-4199-AC2C-D247EBB0E257}"/>
              </a:ext>
            </a:extLst>
          </p:cNvPr>
          <p:cNvGrpSpPr/>
          <p:nvPr/>
        </p:nvGrpSpPr>
        <p:grpSpPr>
          <a:xfrm>
            <a:off x="1373283" y="1746785"/>
            <a:ext cx="4303239" cy="1682215"/>
            <a:chOff x="1300855" y="2328470"/>
            <a:chExt cx="4303239" cy="1682215"/>
          </a:xfrm>
          <a:noFill/>
        </p:grpSpPr>
        <p:sp>
          <p:nvSpPr>
            <p:cNvPr id="9" name="任意多边形 228">
              <a:extLst>
                <a:ext uri="{FF2B5EF4-FFF2-40B4-BE49-F238E27FC236}">
                  <a16:creationId xmlns:a16="http://schemas.microsoft.com/office/drawing/2014/main" id="{BC28F138-F403-45EB-BBCA-0D84C11457F7}"/>
                </a:ext>
              </a:extLst>
            </p:cNvPr>
            <p:cNvSpPr/>
            <p:nvPr/>
          </p:nvSpPr>
          <p:spPr>
            <a:xfrm>
              <a:off x="2161901" y="2328470"/>
              <a:ext cx="2432000" cy="359055"/>
            </a:xfrm>
            <a:custGeom>
              <a:avLst/>
              <a:gdLst>
                <a:gd name="rtl" fmla="*/ 30400 w 2432000"/>
                <a:gd name="rtt" fmla="*/ 30400 h 359055"/>
                <a:gd name="rtr" fmla="*/ 2401600 w 2432000"/>
                <a:gd name="rtb" fmla="*/ 328655 h 359055"/>
              </a:gdLst>
              <a:ahLst/>
              <a:cxn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grpFill/>
            <a:ln w="15200" cap="flat">
              <a:noFill/>
              <a:bevel/>
            </a:ln>
          </p:spPr>
          <p:txBody>
            <a:bodyPr wrap="square"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064" b="1" i="0" u="none" strike="noStrike" kern="1200" cap="none" spc="0" normalizeH="0" baseline="0" noProof="0" dirty="0">
                <a:ln>
                  <a:noFill/>
                </a:ln>
                <a:solidFill>
                  <a:srgbClr val="FFFFFF"/>
                </a:solidFill>
                <a:effectLst/>
                <a:uLnTx/>
                <a:uFillTx/>
                <a:latin typeface="Calibri"/>
                <a:ea typeface="+mn-ea"/>
                <a:cs typeface="+mn-cs"/>
              </a:endParaRPr>
            </a:p>
          </p:txBody>
        </p:sp>
        <p:sp>
          <p:nvSpPr>
            <p:cNvPr id="8" name="圆角矩形 227">
              <a:extLst>
                <a:ext uri="{FF2B5EF4-FFF2-40B4-BE49-F238E27FC236}">
                  <a16:creationId xmlns:a16="http://schemas.microsoft.com/office/drawing/2014/main" id="{9CC2EB45-E539-4CE9-A0D8-8D60C145FE27}"/>
                </a:ext>
              </a:extLst>
            </p:cNvPr>
            <p:cNvSpPr/>
            <p:nvPr/>
          </p:nvSpPr>
          <p:spPr>
            <a:xfrm>
              <a:off x="1300855" y="2507997"/>
              <a:ext cx="4303239" cy="1502688"/>
            </a:xfrm>
            <a:prstGeom prst="roundRect">
              <a:avLst>
                <a:gd name="adj" fmla="val 11847"/>
              </a:avLst>
            </a:prstGeom>
            <a:grpFill/>
            <a:ln w="9525" cap="flat">
              <a:solidFill>
                <a:schemeClr val="bg1">
                  <a:lumMod val="75000"/>
                </a:schemeClr>
              </a:solidFill>
              <a:custDash>
                <a:ds d="380000" sp="120000"/>
              </a:custDash>
              <a:beve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12" b="0" i="0" u="none" strike="noStrike" kern="1200" cap="none" spc="0" normalizeH="0" baseline="0" noProof="0" dirty="0">
                <a:ln>
                  <a:noFill/>
                </a:ln>
                <a:solidFill>
                  <a:srgbClr val="3E3938"/>
                </a:solidFill>
                <a:effectLst/>
                <a:uLnTx/>
                <a:uFillTx/>
                <a:latin typeface="Calibri"/>
                <a:ea typeface="+mn-ea"/>
                <a:cs typeface="+mn-cs"/>
              </a:endParaRPr>
            </a:p>
          </p:txBody>
        </p:sp>
      </p:grpSp>
      <p:sp>
        <p:nvSpPr>
          <p:cNvPr id="18" name="任意多边形 34">
            <a:extLst>
              <a:ext uri="{FF2B5EF4-FFF2-40B4-BE49-F238E27FC236}">
                <a16:creationId xmlns:a16="http://schemas.microsoft.com/office/drawing/2014/main" id="{5FC1E5D2-3766-490E-A47C-2CBC33657342}"/>
              </a:ext>
            </a:extLst>
          </p:cNvPr>
          <p:cNvSpPr/>
          <p:nvPr/>
        </p:nvSpPr>
        <p:spPr>
          <a:xfrm>
            <a:off x="2327489" y="1755838"/>
            <a:ext cx="2432000" cy="359055"/>
          </a:xfrm>
          <a:custGeom>
            <a:avLst/>
            <a:gdLst>
              <a:gd name="rtl" fmla="*/ 30400 w 2432000"/>
              <a:gd name="rtt" fmla="*/ 30400 h 359055"/>
              <a:gd name="rtr" fmla="*/ 2401600 w 2432000"/>
              <a:gd name="rtb" fmla="*/ 328655 h 359055"/>
            </a:gdLst>
            <a:ahLst/>
            <a:cxn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gradFill>
            <a:gsLst>
              <a:gs pos="0">
                <a:srgbClr val="45C7A1"/>
              </a:gs>
              <a:gs pos="100000">
                <a:srgbClr val="001737"/>
              </a:gs>
            </a:gsLst>
            <a:lin ang="5400000" scaled="1"/>
          </a:gradFill>
          <a:ln w="15200" cap="flat">
            <a:noFill/>
            <a:bevel/>
          </a:ln>
        </p:spPr>
        <p:txBody>
          <a:bodyPr wrap="square"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064" b="1" i="0" u="none" strike="noStrike" kern="1200" cap="none" spc="0" normalizeH="0" baseline="0" noProof="0" dirty="0">
              <a:ln>
                <a:noFill/>
              </a:ln>
              <a:solidFill>
                <a:srgbClr val="FFFFFF"/>
              </a:solidFill>
              <a:effectLst/>
              <a:uLnTx/>
              <a:uFillTx/>
              <a:latin typeface="Calibri"/>
              <a:ea typeface="+mn-ea"/>
              <a:cs typeface="+mn-cs"/>
            </a:endParaRPr>
          </a:p>
        </p:txBody>
      </p:sp>
      <p:sp>
        <p:nvSpPr>
          <p:cNvPr id="2" name="圆角矩形 227">
            <a:extLst>
              <a:ext uri="{FF2B5EF4-FFF2-40B4-BE49-F238E27FC236}">
                <a16:creationId xmlns:a16="http://schemas.microsoft.com/office/drawing/2014/main" id="{8C7A7202-E906-4BD1-A6C4-0EF1DDC6E863}"/>
              </a:ext>
            </a:extLst>
          </p:cNvPr>
          <p:cNvSpPr/>
          <p:nvPr/>
        </p:nvSpPr>
        <p:spPr>
          <a:xfrm>
            <a:off x="6461329" y="3964662"/>
            <a:ext cx="4495421" cy="1714925"/>
          </a:xfrm>
          <a:prstGeom prst="roundRect">
            <a:avLst>
              <a:gd name="adj" fmla="val 11847"/>
            </a:avLst>
          </a:prstGeom>
          <a:solidFill>
            <a:srgbClr val="F7F7F7"/>
          </a:solidFill>
          <a:ln w="9525" cap="flat">
            <a:solidFill>
              <a:schemeClr val="bg1">
                <a:lumMod val="75000"/>
              </a:schemeClr>
            </a:solidFill>
            <a:custDash>
              <a:ds d="380000" sp="120000"/>
            </a:custDash>
            <a:beve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12" b="0" i="0" u="none" strike="noStrike" kern="1200" cap="none" spc="0" normalizeH="0" baseline="0" noProof="0" dirty="0">
              <a:ln>
                <a:noFill/>
              </a:ln>
              <a:solidFill>
                <a:srgbClr val="3E3938"/>
              </a:solidFill>
              <a:effectLst/>
              <a:uLnTx/>
              <a:uFillTx/>
              <a:latin typeface="Calibri"/>
              <a:ea typeface="+mn-ea"/>
              <a:cs typeface="+mn-cs"/>
            </a:endParaRPr>
          </a:p>
        </p:txBody>
      </p:sp>
      <p:sp>
        <p:nvSpPr>
          <p:cNvPr id="3" name="圆角矩形 227">
            <a:extLst>
              <a:ext uri="{FF2B5EF4-FFF2-40B4-BE49-F238E27FC236}">
                <a16:creationId xmlns:a16="http://schemas.microsoft.com/office/drawing/2014/main" id="{74FA2B4B-BF6B-41B1-AE16-1E6942C0777E}"/>
              </a:ext>
            </a:extLst>
          </p:cNvPr>
          <p:cNvSpPr/>
          <p:nvPr/>
        </p:nvSpPr>
        <p:spPr>
          <a:xfrm>
            <a:off x="1295779" y="3895300"/>
            <a:ext cx="4495421" cy="1714925"/>
          </a:xfrm>
          <a:prstGeom prst="roundRect">
            <a:avLst>
              <a:gd name="adj" fmla="val 11847"/>
            </a:avLst>
          </a:prstGeom>
          <a:solidFill>
            <a:srgbClr val="F7F7F7"/>
          </a:solidFill>
          <a:ln w="9525" cap="flat">
            <a:solidFill>
              <a:schemeClr val="bg1">
                <a:lumMod val="75000"/>
              </a:schemeClr>
            </a:solidFill>
            <a:custDash>
              <a:ds d="380000" sp="120000"/>
            </a:custDash>
            <a:beve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12" b="0" i="0" u="none" strike="noStrike" kern="1200" cap="none" spc="0" normalizeH="0" baseline="0" noProof="0" dirty="0">
              <a:ln>
                <a:noFill/>
              </a:ln>
              <a:solidFill>
                <a:srgbClr val="3E3938"/>
              </a:solidFill>
              <a:effectLst/>
              <a:uLnTx/>
              <a:uFillTx/>
              <a:latin typeface="Calibri"/>
              <a:ea typeface="+mn-ea"/>
              <a:cs typeface="+mn-cs"/>
            </a:endParaRPr>
          </a:p>
        </p:txBody>
      </p:sp>
      <p:sp>
        <p:nvSpPr>
          <p:cNvPr id="7" name="文本框 6">
            <a:extLst>
              <a:ext uri="{FF2B5EF4-FFF2-40B4-BE49-F238E27FC236}">
                <a16:creationId xmlns:a16="http://schemas.microsoft.com/office/drawing/2014/main" id="{F9ADE672-8255-403E-95C6-DBEFA9ED90D0}"/>
              </a:ext>
            </a:extLst>
          </p:cNvPr>
          <p:cNvSpPr txBox="1"/>
          <p:nvPr/>
        </p:nvSpPr>
        <p:spPr>
          <a:xfrm>
            <a:off x="1721176" y="2285367"/>
            <a:ext cx="3607451" cy="78316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rPr>
              <a:t>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kumimoji="0" lang="en-US" altLang="zh-CN"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endParaRPr>
          </a:p>
        </p:txBody>
      </p:sp>
      <p:grpSp>
        <p:nvGrpSpPr>
          <p:cNvPr id="10" name="组合 17">
            <a:extLst>
              <a:ext uri="{FF2B5EF4-FFF2-40B4-BE49-F238E27FC236}">
                <a16:creationId xmlns:a16="http://schemas.microsoft.com/office/drawing/2014/main" id="{1BC4076B-CC50-49DF-9CFA-5E5DF5B6119B}"/>
              </a:ext>
            </a:extLst>
          </p:cNvPr>
          <p:cNvGrpSpPr/>
          <p:nvPr/>
        </p:nvGrpSpPr>
        <p:grpSpPr>
          <a:xfrm>
            <a:off x="6461330" y="1745561"/>
            <a:ext cx="4303239" cy="1683439"/>
            <a:chOff x="6461330" y="1919840"/>
            <a:chExt cx="4303239" cy="1683439"/>
          </a:xfrm>
        </p:grpSpPr>
        <p:grpSp>
          <p:nvGrpSpPr>
            <p:cNvPr id="11" name="组合 18">
              <a:extLst>
                <a:ext uri="{FF2B5EF4-FFF2-40B4-BE49-F238E27FC236}">
                  <a16:creationId xmlns:a16="http://schemas.microsoft.com/office/drawing/2014/main" id="{6CB7F987-9D16-4F26-9686-62A04F9847E2}"/>
                </a:ext>
              </a:extLst>
            </p:cNvPr>
            <p:cNvGrpSpPr/>
            <p:nvPr/>
          </p:nvGrpSpPr>
          <p:grpSpPr>
            <a:xfrm>
              <a:off x="6461330" y="1921064"/>
              <a:ext cx="4303239" cy="1682215"/>
              <a:chOff x="1300855" y="2328470"/>
              <a:chExt cx="4303239" cy="1682215"/>
            </a:xfrm>
          </p:grpSpPr>
          <p:sp>
            <p:nvSpPr>
              <p:cNvPr id="14" name="圆角矩形 33">
                <a:extLst>
                  <a:ext uri="{FF2B5EF4-FFF2-40B4-BE49-F238E27FC236}">
                    <a16:creationId xmlns:a16="http://schemas.microsoft.com/office/drawing/2014/main" id="{6890041F-F2D6-43A8-95CE-21978BA01563}"/>
                  </a:ext>
                </a:extLst>
              </p:cNvPr>
              <p:cNvSpPr/>
              <p:nvPr/>
            </p:nvSpPr>
            <p:spPr>
              <a:xfrm>
                <a:off x="1300855" y="2507997"/>
                <a:ext cx="4303239" cy="1502688"/>
              </a:xfrm>
              <a:prstGeom prst="roundRect">
                <a:avLst>
                  <a:gd name="adj" fmla="val 11847"/>
                </a:avLst>
              </a:prstGeom>
              <a:noFill/>
              <a:ln w="9525" cap="flat">
                <a:solidFill>
                  <a:schemeClr val="bg1">
                    <a:lumMod val="75000"/>
                  </a:schemeClr>
                </a:solidFill>
                <a:custDash>
                  <a:ds d="380000" sp="120000"/>
                </a:custDash>
                <a:beve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912" b="0" i="0" u="none" strike="noStrike" kern="1200" cap="none" spc="0" normalizeH="0" baseline="0" noProof="0" dirty="0">
                  <a:ln>
                    <a:noFill/>
                  </a:ln>
                  <a:solidFill>
                    <a:srgbClr val="3E3938"/>
                  </a:solidFill>
                  <a:effectLst/>
                  <a:uLnTx/>
                  <a:uFillTx/>
                  <a:latin typeface="Calibri"/>
                  <a:ea typeface="+mn-ea"/>
                  <a:cs typeface="+mn-cs"/>
                </a:endParaRPr>
              </a:p>
            </p:txBody>
          </p:sp>
          <p:sp>
            <p:nvSpPr>
              <p:cNvPr id="15" name="任意多边形 34">
                <a:extLst>
                  <a:ext uri="{FF2B5EF4-FFF2-40B4-BE49-F238E27FC236}">
                    <a16:creationId xmlns:a16="http://schemas.microsoft.com/office/drawing/2014/main" id="{6EFB6C61-4B46-4040-AEC2-69FB56BF7A8F}"/>
                  </a:ext>
                </a:extLst>
              </p:cNvPr>
              <p:cNvSpPr/>
              <p:nvPr/>
            </p:nvSpPr>
            <p:spPr>
              <a:xfrm>
                <a:off x="2371057" y="2328470"/>
                <a:ext cx="2432000" cy="359055"/>
              </a:xfrm>
              <a:custGeom>
                <a:avLst/>
                <a:gdLst>
                  <a:gd name="rtl" fmla="*/ 30400 w 2432000"/>
                  <a:gd name="rtt" fmla="*/ 30400 h 359055"/>
                  <a:gd name="rtr" fmla="*/ 2401600 w 2432000"/>
                  <a:gd name="rtb" fmla="*/ 328655 h 359055"/>
                </a:gdLst>
                <a:ahLst/>
                <a:cxn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gradFill>
                <a:gsLst>
                  <a:gs pos="0">
                    <a:srgbClr val="45C7A1"/>
                  </a:gs>
                  <a:gs pos="100000">
                    <a:srgbClr val="001737"/>
                  </a:gs>
                </a:gsLst>
                <a:lin ang="5400000" scaled="1"/>
              </a:gradFill>
              <a:ln w="15200" cap="flat">
                <a:noFill/>
                <a:bevel/>
              </a:ln>
            </p:spPr>
            <p:txBody>
              <a:bodyPr wrap="square"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064" b="1" i="0" u="none" strike="noStrike" kern="1200" cap="none" spc="0" normalizeH="0" baseline="0" noProof="0" dirty="0">
                  <a:ln>
                    <a:noFill/>
                  </a:ln>
                  <a:solidFill>
                    <a:srgbClr val="FFFFFF"/>
                  </a:solidFill>
                  <a:effectLst/>
                  <a:uLnTx/>
                  <a:uFillTx/>
                  <a:latin typeface="Calibri"/>
                  <a:ea typeface="+mn-ea"/>
                  <a:cs typeface="+mn-cs"/>
                </a:endParaRPr>
              </a:p>
            </p:txBody>
          </p:sp>
        </p:grpSp>
        <p:sp>
          <p:nvSpPr>
            <p:cNvPr id="12" name="文本框 11">
              <a:extLst>
                <a:ext uri="{FF2B5EF4-FFF2-40B4-BE49-F238E27FC236}">
                  <a16:creationId xmlns:a16="http://schemas.microsoft.com/office/drawing/2014/main" id="{74481BA1-D189-4EF6-B121-65E9D850C489}"/>
                </a:ext>
              </a:extLst>
            </p:cNvPr>
            <p:cNvSpPr txBox="1"/>
            <p:nvPr/>
          </p:nvSpPr>
          <p:spPr>
            <a:xfrm>
              <a:off x="7715902" y="1919840"/>
              <a:ext cx="2057401" cy="36933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标题文字添加</a:t>
              </a:r>
            </a:p>
          </p:txBody>
        </p:sp>
        <p:sp>
          <p:nvSpPr>
            <p:cNvPr id="13" name="文本框 12">
              <a:extLst>
                <a:ext uri="{FF2B5EF4-FFF2-40B4-BE49-F238E27FC236}">
                  <a16:creationId xmlns:a16="http://schemas.microsoft.com/office/drawing/2014/main" id="{D62169DC-EAE7-499E-92BA-86D2CF9E04CD}"/>
                </a:ext>
              </a:extLst>
            </p:cNvPr>
            <p:cNvSpPr txBox="1"/>
            <p:nvPr/>
          </p:nvSpPr>
          <p:spPr>
            <a:xfrm>
              <a:off x="6839996" y="2459646"/>
              <a:ext cx="3607451" cy="78316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rPr>
                <a:t>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kumimoji="0" lang="en-US" altLang="zh-CN"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endParaRPr>
            </a:p>
          </p:txBody>
        </p:sp>
      </p:grpSp>
      <p:pic>
        <p:nvPicPr>
          <p:cNvPr id="16" name="图片 15">
            <a:extLst>
              <a:ext uri="{FF2B5EF4-FFF2-40B4-BE49-F238E27FC236}">
                <a16:creationId xmlns:a16="http://schemas.microsoft.com/office/drawing/2014/main" id="{6B144B2E-CE65-4285-9545-BD11167D8C48}"/>
              </a:ext>
            </a:extLst>
          </p:cNvPr>
          <p:cNvPicPr>
            <a:picLocks noChangeAspect="1"/>
          </p:cNvPicPr>
          <p:nvPr/>
        </p:nvPicPr>
        <p:blipFill rotWithShape="1">
          <a:blip r:embed="rId3">
            <a:extLst>
              <a:ext uri="{28A0092B-C50C-407E-A947-70E740481C1C}">
                <a14:useLocalDpi xmlns:a14="http://schemas.microsoft.com/office/drawing/2010/main" val="0"/>
              </a:ext>
            </a:extLst>
          </a:blip>
          <a:srcRect t="11234" b="32138"/>
          <a:stretch/>
        </p:blipFill>
        <p:spPr>
          <a:xfrm>
            <a:off x="1524000" y="4070780"/>
            <a:ext cx="4152521" cy="1425145"/>
          </a:xfrm>
          <a:prstGeom prst="roundRect">
            <a:avLst/>
          </a:prstGeom>
        </p:spPr>
      </p:pic>
      <p:pic>
        <p:nvPicPr>
          <p:cNvPr id="17" name="图片 16">
            <a:extLst>
              <a:ext uri="{FF2B5EF4-FFF2-40B4-BE49-F238E27FC236}">
                <a16:creationId xmlns:a16="http://schemas.microsoft.com/office/drawing/2014/main" id="{065FC675-2D31-4225-A5A5-8B2DF1568C03}"/>
              </a:ext>
            </a:extLst>
          </p:cNvPr>
          <p:cNvPicPr>
            <a:picLocks noChangeAspect="1"/>
          </p:cNvPicPr>
          <p:nvPr/>
        </p:nvPicPr>
        <p:blipFill rotWithShape="1">
          <a:blip r:embed="rId4">
            <a:extLst>
              <a:ext uri="{28A0092B-C50C-407E-A947-70E740481C1C}">
                <a14:useLocalDpi xmlns:a14="http://schemas.microsoft.com/office/drawing/2010/main" val="0"/>
              </a:ext>
            </a:extLst>
          </a:blip>
          <a:srcRect t="24088" b="18817"/>
          <a:stretch/>
        </p:blipFill>
        <p:spPr>
          <a:xfrm>
            <a:off x="6720114" y="4070779"/>
            <a:ext cx="3947886" cy="1502689"/>
          </a:xfrm>
          <a:prstGeom prst="roundRect">
            <a:avLst/>
          </a:prstGeom>
        </p:spPr>
      </p:pic>
      <p:sp>
        <p:nvSpPr>
          <p:cNvPr id="6" name="文本框 5">
            <a:extLst>
              <a:ext uri="{FF2B5EF4-FFF2-40B4-BE49-F238E27FC236}">
                <a16:creationId xmlns:a16="http://schemas.microsoft.com/office/drawing/2014/main" id="{2E0C0BD9-55A0-493A-83D2-5D2320FD31BB}"/>
              </a:ext>
            </a:extLst>
          </p:cNvPr>
          <p:cNvSpPr txBox="1"/>
          <p:nvPr/>
        </p:nvSpPr>
        <p:spPr>
          <a:xfrm>
            <a:off x="2514788" y="1745561"/>
            <a:ext cx="2057401" cy="36933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标题文字添加</a:t>
            </a:r>
          </a:p>
        </p:txBody>
      </p:sp>
    </p:spTree>
    <p:extLst>
      <p:ext uri="{BB962C8B-B14F-4D97-AF65-F5344CB8AC3E}">
        <p14:creationId xmlns:p14="http://schemas.microsoft.com/office/powerpoint/2010/main" val="18280305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91E0348-A816-41B6-AFEB-5920F937BF36}"/>
              </a:ext>
            </a:extLst>
          </p:cNvPr>
          <p:cNvSpPr/>
          <p:nvPr/>
        </p:nvSpPr>
        <p:spPr bwMode="auto">
          <a:xfrm>
            <a:off x="4455435" y="2078009"/>
            <a:ext cx="2644823" cy="2629649"/>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gradFill>
            <a:gsLst>
              <a:gs pos="0">
                <a:srgbClr val="45C7A1"/>
              </a:gs>
              <a:gs pos="100000">
                <a:srgbClr val="001737"/>
              </a:gs>
            </a:gsLst>
            <a:lin ang="16200000" scaled="1"/>
          </a:gra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 name="Freeform 6">
            <a:extLst>
              <a:ext uri="{FF2B5EF4-FFF2-40B4-BE49-F238E27FC236}">
                <a16:creationId xmlns:a16="http://schemas.microsoft.com/office/drawing/2014/main" id="{FB481EED-F7EF-47FF-A600-61F3B387265A}"/>
              </a:ext>
            </a:extLst>
          </p:cNvPr>
          <p:cNvSpPr/>
          <p:nvPr/>
        </p:nvSpPr>
        <p:spPr bwMode="auto">
          <a:xfrm>
            <a:off x="5099786" y="2138772"/>
            <a:ext cx="2697396" cy="2568886"/>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gradFill>
            <a:gsLst>
              <a:gs pos="0">
                <a:srgbClr val="45C7A1"/>
              </a:gs>
              <a:gs pos="100000">
                <a:srgbClr val="001737"/>
              </a:gs>
            </a:gsLst>
            <a:lin ang="16200000" scaled="1"/>
          </a:gra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 name="Freeform 7">
            <a:extLst>
              <a:ext uri="{FF2B5EF4-FFF2-40B4-BE49-F238E27FC236}">
                <a16:creationId xmlns:a16="http://schemas.microsoft.com/office/drawing/2014/main" id="{ECFBBF16-B989-4AAB-ABAE-FD8B48BBFCFB}"/>
              </a:ext>
            </a:extLst>
          </p:cNvPr>
          <p:cNvSpPr/>
          <p:nvPr/>
        </p:nvSpPr>
        <p:spPr bwMode="auto">
          <a:xfrm>
            <a:off x="4394819" y="2789868"/>
            <a:ext cx="2705438" cy="2573699"/>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gradFill>
            <a:gsLst>
              <a:gs pos="0">
                <a:srgbClr val="45C7A1"/>
              </a:gs>
              <a:gs pos="100000">
                <a:srgbClr val="001737"/>
              </a:gs>
            </a:gsLst>
            <a:lin ang="16200000" scaled="1"/>
          </a:gra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 name="Freeform 8">
            <a:extLst>
              <a:ext uri="{FF2B5EF4-FFF2-40B4-BE49-F238E27FC236}">
                <a16:creationId xmlns:a16="http://schemas.microsoft.com/office/drawing/2014/main" id="{C7D129BF-ACF8-456F-BEA6-3FF79813A3AC}"/>
              </a:ext>
            </a:extLst>
          </p:cNvPr>
          <p:cNvSpPr/>
          <p:nvPr/>
        </p:nvSpPr>
        <p:spPr bwMode="auto">
          <a:xfrm>
            <a:off x="5091744" y="2775128"/>
            <a:ext cx="2641111" cy="2624234"/>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gradFill>
            <a:gsLst>
              <a:gs pos="0">
                <a:srgbClr val="45C7A1"/>
              </a:gs>
              <a:gs pos="100000">
                <a:srgbClr val="001737"/>
              </a:gs>
            </a:gsLst>
            <a:lin ang="16200000" scaled="1"/>
          </a:gra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 name="Rectangle 10">
            <a:extLst>
              <a:ext uri="{FF2B5EF4-FFF2-40B4-BE49-F238E27FC236}">
                <a16:creationId xmlns:a16="http://schemas.microsoft.com/office/drawing/2014/main" id="{FFB59DC1-B5C6-4880-A2FB-2A550D0BF7B8}"/>
              </a:ext>
            </a:extLst>
          </p:cNvPr>
          <p:cNvSpPr/>
          <p:nvPr/>
        </p:nvSpPr>
        <p:spPr>
          <a:xfrm>
            <a:off x="8284534" y="1942432"/>
            <a:ext cx="3297865" cy="976806"/>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44546A">
                    <a:lumMod val="20000"/>
                    <a:lumOff val="80000"/>
                  </a:srgbClr>
                </a:solidFill>
                <a:effectLst/>
                <a:uLnTx/>
                <a:uFillTx/>
                <a:latin typeface="Simple-Line-Icons" panose="02000503000000000000" pitchFamily="2" charset="2"/>
                <a:ea typeface="等线" panose="02010600030101010101" pitchFamily="2" charset="-122"/>
                <a:cs typeface="+mn-cs"/>
              </a:rPr>
              <a:t>输入标题</a:t>
            </a:r>
            <a:r>
              <a:rPr kumimoji="0" lang="en-US" sz="1400" b="0" i="0" u="none" strike="noStrike" kern="1200" cap="none" spc="0" normalizeH="0" baseline="0" noProof="0" dirty="0">
                <a:ln>
                  <a:noFill/>
                </a:ln>
                <a:solidFill>
                  <a:srgbClr val="44546A">
                    <a:lumMod val="20000"/>
                    <a:lumOff val="80000"/>
                  </a:srgbClr>
                </a:solidFill>
                <a:effectLst/>
                <a:uLnTx/>
                <a:uFillTx/>
                <a:latin typeface="Simple-Line-Icons" panose="02000503000000000000" pitchFamily="2" charset="2"/>
                <a:ea typeface="+mn-ea"/>
                <a:cs typeface="+mn-cs"/>
              </a:rPr>
              <a:t></a:t>
            </a:r>
            <a:endParaRPr kumimoji="0" lang="en-US" sz="13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标题数字等都可以通过点击和重新输入进行更改，顶部“开始”面板中可以对字体、字号、颜色、行距等进行修改。标题数字等都可以通过点击和重新输入进行更改</a:t>
            </a:r>
            <a:endParaRPr kumimoji="0" 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Oval 3">
            <a:extLst>
              <a:ext uri="{FF2B5EF4-FFF2-40B4-BE49-F238E27FC236}">
                <a16:creationId xmlns:a16="http://schemas.microsoft.com/office/drawing/2014/main" id="{ECB287C8-EC3B-4677-B997-E5B040F43EC0}"/>
              </a:ext>
            </a:extLst>
          </p:cNvPr>
          <p:cNvSpPr/>
          <p:nvPr/>
        </p:nvSpPr>
        <p:spPr>
          <a:xfrm>
            <a:off x="8369164" y="3102110"/>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8" name="Oval 11">
            <a:extLst>
              <a:ext uri="{FF2B5EF4-FFF2-40B4-BE49-F238E27FC236}">
                <a16:creationId xmlns:a16="http://schemas.microsoft.com/office/drawing/2014/main" id="{EB662011-D46D-45EE-9184-10F93F14D244}"/>
              </a:ext>
            </a:extLst>
          </p:cNvPr>
          <p:cNvSpPr/>
          <p:nvPr/>
        </p:nvSpPr>
        <p:spPr>
          <a:xfrm>
            <a:off x="8586276" y="3102110"/>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9" name="Oval 12">
            <a:extLst>
              <a:ext uri="{FF2B5EF4-FFF2-40B4-BE49-F238E27FC236}">
                <a16:creationId xmlns:a16="http://schemas.microsoft.com/office/drawing/2014/main" id="{79125571-7EDF-4766-AC3E-B8D7D6E95003}"/>
              </a:ext>
            </a:extLst>
          </p:cNvPr>
          <p:cNvSpPr/>
          <p:nvPr/>
        </p:nvSpPr>
        <p:spPr>
          <a:xfrm>
            <a:off x="8803388" y="3102110"/>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Oval 13">
            <a:extLst>
              <a:ext uri="{FF2B5EF4-FFF2-40B4-BE49-F238E27FC236}">
                <a16:creationId xmlns:a16="http://schemas.microsoft.com/office/drawing/2014/main" id="{0AB2C60D-EECD-4717-B777-26E5EA7D40F1}"/>
              </a:ext>
            </a:extLst>
          </p:cNvPr>
          <p:cNvSpPr/>
          <p:nvPr/>
        </p:nvSpPr>
        <p:spPr>
          <a:xfrm>
            <a:off x="9020500" y="3102110"/>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1" name="Oval 14">
            <a:extLst>
              <a:ext uri="{FF2B5EF4-FFF2-40B4-BE49-F238E27FC236}">
                <a16:creationId xmlns:a16="http://schemas.microsoft.com/office/drawing/2014/main" id="{6DFB1B3D-7BB8-43D9-8183-47C817776FED}"/>
              </a:ext>
            </a:extLst>
          </p:cNvPr>
          <p:cNvSpPr/>
          <p:nvPr/>
        </p:nvSpPr>
        <p:spPr>
          <a:xfrm>
            <a:off x="9237612" y="3102110"/>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2" name="Oval 15">
            <a:extLst>
              <a:ext uri="{FF2B5EF4-FFF2-40B4-BE49-F238E27FC236}">
                <a16:creationId xmlns:a16="http://schemas.microsoft.com/office/drawing/2014/main" id="{330E0D33-B1CA-45BE-BE7C-A149DB21C3DF}"/>
              </a:ext>
            </a:extLst>
          </p:cNvPr>
          <p:cNvSpPr/>
          <p:nvPr/>
        </p:nvSpPr>
        <p:spPr>
          <a:xfrm>
            <a:off x="9454724" y="3102110"/>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3" name="Oval 16">
            <a:extLst>
              <a:ext uri="{FF2B5EF4-FFF2-40B4-BE49-F238E27FC236}">
                <a16:creationId xmlns:a16="http://schemas.microsoft.com/office/drawing/2014/main" id="{11CC8307-0B82-43AD-85A9-E78921067D4C}"/>
              </a:ext>
            </a:extLst>
          </p:cNvPr>
          <p:cNvSpPr/>
          <p:nvPr/>
        </p:nvSpPr>
        <p:spPr>
          <a:xfrm>
            <a:off x="9671836" y="3102110"/>
            <a:ext cx="118872" cy="1188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4" name="Oval 17">
            <a:extLst>
              <a:ext uri="{FF2B5EF4-FFF2-40B4-BE49-F238E27FC236}">
                <a16:creationId xmlns:a16="http://schemas.microsoft.com/office/drawing/2014/main" id="{B5A315CD-67E7-4274-BAE8-FFD6ACECB798}"/>
              </a:ext>
            </a:extLst>
          </p:cNvPr>
          <p:cNvSpPr/>
          <p:nvPr/>
        </p:nvSpPr>
        <p:spPr>
          <a:xfrm>
            <a:off x="9888950" y="3102110"/>
            <a:ext cx="118872" cy="1188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5" name="TextBox 18">
            <a:extLst>
              <a:ext uri="{FF2B5EF4-FFF2-40B4-BE49-F238E27FC236}">
                <a16:creationId xmlns:a16="http://schemas.microsoft.com/office/drawing/2014/main" id="{F7ADA1EF-07D6-4140-A118-B75BBBAC61DA}"/>
              </a:ext>
            </a:extLst>
          </p:cNvPr>
          <p:cNvSpPr txBox="1"/>
          <p:nvPr/>
        </p:nvSpPr>
        <p:spPr>
          <a:xfrm>
            <a:off x="10110155" y="3015352"/>
            <a:ext cx="511679" cy="29238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80%</a:t>
            </a:r>
          </a:p>
        </p:txBody>
      </p:sp>
      <p:sp>
        <p:nvSpPr>
          <p:cNvPr id="16" name="Rectangle 19">
            <a:extLst>
              <a:ext uri="{FF2B5EF4-FFF2-40B4-BE49-F238E27FC236}">
                <a16:creationId xmlns:a16="http://schemas.microsoft.com/office/drawing/2014/main" id="{3726A47E-1911-41A1-A4CA-37BB91362189}"/>
              </a:ext>
            </a:extLst>
          </p:cNvPr>
          <p:cNvSpPr/>
          <p:nvPr/>
        </p:nvSpPr>
        <p:spPr>
          <a:xfrm>
            <a:off x="8284535" y="4169630"/>
            <a:ext cx="3297865" cy="976806"/>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44546A">
                    <a:lumMod val="20000"/>
                    <a:lumOff val="80000"/>
                  </a:srgbClr>
                </a:solidFill>
                <a:effectLst/>
                <a:uLnTx/>
                <a:uFillTx/>
                <a:latin typeface="Simple-Line-Icons" panose="02000503000000000000" pitchFamily="2" charset="2"/>
                <a:ea typeface="等线" panose="02010600030101010101" pitchFamily="2" charset="-122"/>
                <a:cs typeface="+mn-cs"/>
              </a:rPr>
              <a:t>输入标题</a:t>
            </a:r>
            <a:r>
              <a:rPr kumimoji="0" lang="en-US" sz="1400" b="0" i="0" u="none" strike="noStrike" kern="1200" cap="none" spc="0" normalizeH="0" baseline="0" noProof="0" dirty="0">
                <a:ln>
                  <a:noFill/>
                </a:ln>
                <a:solidFill>
                  <a:srgbClr val="44546A">
                    <a:lumMod val="20000"/>
                    <a:lumOff val="80000"/>
                  </a:srgbClr>
                </a:solidFill>
                <a:effectLst/>
                <a:uLnTx/>
                <a:uFillTx/>
                <a:latin typeface="Simple-Line-Icons" panose="02000503000000000000" pitchFamily="2" charset="2"/>
                <a:ea typeface="+mn-ea"/>
                <a:cs typeface="+mn-cs"/>
              </a:rPr>
              <a:t></a:t>
            </a:r>
            <a:endParaRPr kumimoji="0" lang="en-US" sz="13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标题数字等都可以通过点击和重新输入进行更改，顶部“开始”面板中可以对字体、字号、颜色、行距等进行修改。标题数字等都可以通过点击和重新输入进行更改</a:t>
            </a:r>
            <a:endParaRPr kumimoji="0" 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7" name="Oval 20">
            <a:extLst>
              <a:ext uri="{FF2B5EF4-FFF2-40B4-BE49-F238E27FC236}">
                <a16:creationId xmlns:a16="http://schemas.microsoft.com/office/drawing/2014/main" id="{0FEC91E0-7539-4784-A57A-AFCAB319CFF3}"/>
              </a:ext>
            </a:extLst>
          </p:cNvPr>
          <p:cNvSpPr/>
          <p:nvPr/>
        </p:nvSpPr>
        <p:spPr>
          <a:xfrm>
            <a:off x="8369165" y="5329308"/>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8" name="Oval 21">
            <a:extLst>
              <a:ext uri="{FF2B5EF4-FFF2-40B4-BE49-F238E27FC236}">
                <a16:creationId xmlns:a16="http://schemas.microsoft.com/office/drawing/2014/main" id="{83E15D21-0E4D-41F2-9610-59ADB879ADD3}"/>
              </a:ext>
            </a:extLst>
          </p:cNvPr>
          <p:cNvSpPr/>
          <p:nvPr/>
        </p:nvSpPr>
        <p:spPr>
          <a:xfrm>
            <a:off x="8586277" y="5329308"/>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9" name="Oval 22">
            <a:extLst>
              <a:ext uri="{FF2B5EF4-FFF2-40B4-BE49-F238E27FC236}">
                <a16:creationId xmlns:a16="http://schemas.microsoft.com/office/drawing/2014/main" id="{C8AF1D8E-CC6A-4320-9AAC-8B900A13804B}"/>
              </a:ext>
            </a:extLst>
          </p:cNvPr>
          <p:cNvSpPr/>
          <p:nvPr/>
        </p:nvSpPr>
        <p:spPr>
          <a:xfrm>
            <a:off x="8803389" y="5329308"/>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0" name="Oval 23">
            <a:extLst>
              <a:ext uri="{FF2B5EF4-FFF2-40B4-BE49-F238E27FC236}">
                <a16:creationId xmlns:a16="http://schemas.microsoft.com/office/drawing/2014/main" id="{0DA5D3CD-BDDC-4F69-8F1C-BEF875C447D4}"/>
              </a:ext>
            </a:extLst>
          </p:cNvPr>
          <p:cNvSpPr/>
          <p:nvPr/>
        </p:nvSpPr>
        <p:spPr>
          <a:xfrm>
            <a:off x="9020501" y="5329308"/>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1" name="Oval 24">
            <a:extLst>
              <a:ext uri="{FF2B5EF4-FFF2-40B4-BE49-F238E27FC236}">
                <a16:creationId xmlns:a16="http://schemas.microsoft.com/office/drawing/2014/main" id="{8803C652-8DD5-448E-A9E4-2E0A4D07BCF9}"/>
              </a:ext>
            </a:extLst>
          </p:cNvPr>
          <p:cNvSpPr/>
          <p:nvPr/>
        </p:nvSpPr>
        <p:spPr>
          <a:xfrm>
            <a:off x="9237613" y="5329308"/>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2" name="Oval 25">
            <a:extLst>
              <a:ext uri="{FF2B5EF4-FFF2-40B4-BE49-F238E27FC236}">
                <a16:creationId xmlns:a16="http://schemas.microsoft.com/office/drawing/2014/main" id="{A1DAD8E1-EBB0-4FA0-B501-6542390C1948}"/>
              </a:ext>
            </a:extLst>
          </p:cNvPr>
          <p:cNvSpPr/>
          <p:nvPr/>
        </p:nvSpPr>
        <p:spPr>
          <a:xfrm>
            <a:off x="9454725" y="5329308"/>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3" name="Oval 26">
            <a:extLst>
              <a:ext uri="{FF2B5EF4-FFF2-40B4-BE49-F238E27FC236}">
                <a16:creationId xmlns:a16="http://schemas.microsoft.com/office/drawing/2014/main" id="{F41B19FA-6086-4BB3-85A4-EA43B270295C}"/>
              </a:ext>
            </a:extLst>
          </p:cNvPr>
          <p:cNvSpPr/>
          <p:nvPr/>
        </p:nvSpPr>
        <p:spPr>
          <a:xfrm>
            <a:off x="9671837" y="5329308"/>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4" name="Oval 27">
            <a:extLst>
              <a:ext uri="{FF2B5EF4-FFF2-40B4-BE49-F238E27FC236}">
                <a16:creationId xmlns:a16="http://schemas.microsoft.com/office/drawing/2014/main" id="{B1243433-B579-4730-9A15-37A27FFC7D06}"/>
              </a:ext>
            </a:extLst>
          </p:cNvPr>
          <p:cNvSpPr/>
          <p:nvPr/>
        </p:nvSpPr>
        <p:spPr>
          <a:xfrm>
            <a:off x="9888951" y="5329308"/>
            <a:ext cx="118872" cy="1188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5" name="TextBox 28">
            <a:extLst>
              <a:ext uri="{FF2B5EF4-FFF2-40B4-BE49-F238E27FC236}">
                <a16:creationId xmlns:a16="http://schemas.microsoft.com/office/drawing/2014/main" id="{9C9B466A-7572-4C78-AC35-C996DD3B38F0}"/>
              </a:ext>
            </a:extLst>
          </p:cNvPr>
          <p:cNvSpPr txBox="1"/>
          <p:nvPr/>
        </p:nvSpPr>
        <p:spPr>
          <a:xfrm>
            <a:off x="10110156" y="5242550"/>
            <a:ext cx="511679" cy="29238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90%</a:t>
            </a:r>
          </a:p>
        </p:txBody>
      </p:sp>
      <p:sp>
        <p:nvSpPr>
          <p:cNvPr id="26" name="Rectangle 29">
            <a:extLst>
              <a:ext uri="{FF2B5EF4-FFF2-40B4-BE49-F238E27FC236}">
                <a16:creationId xmlns:a16="http://schemas.microsoft.com/office/drawing/2014/main" id="{02F8156D-25F2-4E31-894C-2B9321D833A4}"/>
              </a:ext>
            </a:extLst>
          </p:cNvPr>
          <p:cNvSpPr/>
          <p:nvPr/>
        </p:nvSpPr>
        <p:spPr>
          <a:xfrm>
            <a:off x="614386" y="1942432"/>
            <a:ext cx="3297865" cy="976806"/>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输入标题</a:t>
            </a:r>
            <a:endParaRPr kumimoji="0" lang="en-US" altLang="zh-CN" sz="18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标题数字等都可以通过点击和重新输入进行更改，顶部“开始”面板中可以对字体、字号、颜色、行距等进行修改。标题数字等都可以通过点击和重新输入进行更改</a:t>
            </a:r>
            <a:r>
              <a:rPr kumimoji="0" lang="en-US" altLang="zh-CN"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a:t>
            </a:r>
            <a:endParaRPr kumimoji="0" 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7" name="Oval 30">
            <a:extLst>
              <a:ext uri="{FF2B5EF4-FFF2-40B4-BE49-F238E27FC236}">
                <a16:creationId xmlns:a16="http://schemas.microsoft.com/office/drawing/2014/main" id="{94C183C7-EA82-44B5-84B2-82E9719BF318}"/>
              </a:ext>
            </a:extLst>
          </p:cNvPr>
          <p:cNvSpPr/>
          <p:nvPr/>
        </p:nvSpPr>
        <p:spPr>
          <a:xfrm>
            <a:off x="2180467" y="3102110"/>
            <a:ext cx="118872" cy="1188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8" name="Oval 31">
            <a:extLst>
              <a:ext uri="{FF2B5EF4-FFF2-40B4-BE49-F238E27FC236}">
                <a16:creationId xmlns:a16="http://schemas.microsoft.com/office/drawing/2014/main" id="{9247D32D-05E8-4427-BA49-BABA0F80F135}"/>
              </a:ext>
            </a:extLst>
          </p:cNvPr>
          <p:cNvSpPr/>
          <p:nvPr/>
        </p:nvSpPr>
        <p:spPr>
          <a:xfrm>
            <a:off x="2397579" y="3102110"/>
            <a:ext cx="118872" cy="1188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9" name="Oval 32">
            <a:extLst>
              <a:ext uri="{FF2B5EF4-FFF2-40B4-BE49-F238E27FC236}">
                <a16:creationId xmlns:a16="http://schemas.microsoft.com/office/drawing/2014/main" id="{4B3803F2-0688-40CB-A39B-677F84908FCC}"/>
              </a:ext>
            </a:extLst>
          </p:cNvPr>
          <p:cNvSpPr/>
          <p:nvPr/>
        </p:nvSpPr>
        <p:spPr>
          <a:xfrm>
            <a:off x="2614691" y="3102110"/>
            <a:ext cx="118872" cy="1188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30" name="Oval 33">
            <a:extLst>
              <a:ext uri="{FF2B5EF4-FFF2-40B4-BE49-F238E27FC236}">
                <a16:creationId xmlns:a16="http://schemas.microsoft.com/office/drawing/2014/main" id="{B6681560-316B-4C35-A828-D8D5968F5486}"/>
              </a:ext>
            </a:extLst>
          </p:cNvPr>
          <p:cNvSpPr/>
          <p:nvPr/>
        </p:nvSpPr>
        <p:spPr>
          <a:xfrm>
            <a:off x="2831803" y="3102110"/>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31" name="Oval 34">
            <a:extLst>
              <a:ext uri="{FF2B5EF4-FFF2-40B4-BE49-F238E27FC236}">
                <a16:creationId xmlns:a16="http://schemas.microsoft.com/office/drawing/2014/main" id="{6F96D1D7-AF5F-4A9A-A61A-7DDC2492C948}"/>
              </a:ext>
            </a:extLst>
          </p:cNvPr>
          <p:cNvSpPr/>
          <p:nvPr/>
        </p:nvSpPr>
        <p:spPr>
          <a:xfrm>
            <a:off x="3048915" y="3102110"/>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32" name="Oval 35">
            <a:extLst>
              <a:ext uri="{FF2B5EF4-FFF2-40B4-BE49-F238E27FC236}">
                <a16:creationId xmlns:a16="http://schemas.microsoft.com/office/drawing/2014/main" id="{5C323DF5-C246-42F2-A5B2-AB01C36ACE81}"/>
              </a:ext>
            </a:extLst>
          </p:cNvPr>
          <p:cNvSpPr/>
          <p:nvPr/>
        </p:nvSpPr>
        <p:spPr>
          <a:xfrm>
            <a:off x="3266027" y="3102110"/>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33" name="Oval 36">
            <a:extLst>
              <a:ext uri="{FF2B5EF4-FFF2-40B4-BE49-F238E27FC236}">
                <a16:creationId xmlns:a16="http://schemas.microsoft.com/office/drawing/2014/main" id="{898C2DF5-BA74-4415-B85B-94C184CD9266}"/>
              </a:ext>
            </a:extLst>
          </p:cNvPr>
          <p:cNvSpPr/>
          <p:nvPr/>
        </p:nvSpPr>
        <p:spPr>
          <a:xfrm>
            <a:off x="3483139" y="3102110"/>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34" name="Oval 37">
            <a:extLst>
              <a:ext uri="{FF2B5EF4-FFF2-40B4-BE49-F238E27FC236}">
                <a16:creationId xmlns:a16="http://schemas.microsoft.com/office/drawing/2014/main" id="{84F26CBD-14EB-483D-8476-D4990CF39C4F}"/>
              </a:ext>
            </a:extLst>
          </p:cNvPr>
          <p:cNvSpPr/>
          <p:nvPr/>
        </p:nvSpPr>
        <p:spPr>
          <a:xfrm>
            <a:off x="3700253" y="3102110"/>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35" name="TextBox 38">
            <a:extLst>
              <a:ext uri="{FF2B5EF4-FFF2-40B4-BE49-F238E27FC236}">
                <a16:creationId xmlns:a16="http://schemas.microsoft.com/office/drawing/2014/main" id="{62F3901B-0938-40F3-B5A7-F6D745379593}"/>
              </a:ext>
            </a:extLst>
          </p:cNvPr>
          <p:cNvSpPr txBox="1"/>
          <p:nvPr/>
        </p:nvSpPr>
        <p:spPr>
          <a:xfrm>
            <a:off x="1576165" y="3015352"/>
            <a:ext cx="511679" cy="29238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70%</a:t>
            </a:r>
          </a:p>
        </p:txBody>
      </p:sp>
      <p:sp>
        <p:nvSpPr>
          <p:cNvPr id="36" name="Rectangle 39">
            <a:extLst>
              <a:ext uri="{FF2B5EF4-FFF2-40B4-BE49-F238E27FC236}">
                <a16:creationId xmlns:a16="http://schemas.microsoft.com/office/drawing/2014/main" id="{A19F0E73-A618-4FFF-8F53-4299597F7B52}"/>
              </a:ext>
            </a:extLst>
          </p:cNvPr>
          <p:cNvSpPr/>
          <p:nvPr/>
        </p:nvSpPr>
        <p:spPr>
          <a:xfrm>
            <a:off x="614386" y="4169630"/>
            <a:ext cx="3297865" cy="976806"/>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4546A">
                    <a:lumMod val="20000"/>
                    <a:lumOff val="80000"/>
                  </a:srgbClr>
                </a:solidFill>
                <a:effectLst/>
                <a:uLnTx/>
                <a:uFillTx/>
                <a:latin typeface="Simple-Line-Icons" panose="02000503000000000000" pitchFamily="2" charset="2"/>
                <a:ea typeface="+mn-ea"/>
                <a:cs typeface="+mn-cs"/>
              </a:rPr>
              <a:t>  </a:t>
            </a:r>
            <a:r>
              <a:rPr kumimoji="0" lang="zh-CN" altLang="en-US" sz="1800" b="1" i="0" u="none" strike="noStrike" kern="1200" cap="none" spc="0" normalizeH="0" baseline="0" noProof="0" dirty="0">
                <a:ln>
                  <a:noFill/>
                </a:ln>
                <a:solidFill>
                  <a:srgbClr val="44546A">
                    <a:lumMod val="20000"/>
                    <a:lumOff val="80000"/>
                  </a:srgbClr>
                </a:solidFill>
                <a:effectLst/>
                <a:uLnTx/>
                <a:uFillTx/>
                <a:latin typeface="Simple-Line-Icons" panose="02000503000000000000" pitchFamily="2" charset="2"/>
                <a:ea typeface="等线" panose="02010600030101010101" pitchFamily="2" charset="-122"/>
                <a:cs typeface="+mn-cs"/>
              </a:rPr>
              <a:t>输入标题</a:t>
            </a:r>
            <a:endParaRPr kumimoji="0" lang="en-US" sz="1300" b="1"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标题数字等都可以通过点击和重新输入进行更改，顶部“开始”面板中可以对字体、字号、颜色、行距等进行修改。标题数字等都可以通过点击和重新输入进行更改</a:t>
            </a:r>
            <a:endParaRPr kumimoji="0" lang="en-US" sz="900" b="0" i="0" u="none" strike="noStrike" kern="1200" cap="none" spc="0" normalizeH="0" baseline="0" noProof="0" dirty="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7" name="Oval 40">
            <a:extLst>
              <a:ext uri="{FF2B5EF4-FFF2-40B4-BE49-F238E27FC236}">
                <a16:creationId xmlns:a16="http://schemas.microsoft.com/office/drawing/2014/main" id="{E6290E18-19E3-422F-A5CB-7B6F7E3E4D3D}"/>
              </a:ext>
            </a:extLst>
          </p:cNvPr>
          <p:cNvSpPr/>
          <p:nvPr/>
        </p:nvSpPr>
        <p:spPr>
          <a:xfrm>
            <a:off x="2180467" y="5329308"/>
            <a:ext cx="118872" cy="1188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38" name="Oval 41">
            <a:extLst>
              <a:ext uri="{FF2B5EF4-FFF2-40B4-BE49-F238E27FC236}">
                <a16:creationId xmlns:a16="http://schemas.microsoft.com/office/drawing/2014/main" id="{9D2D043A-0933-4326-93D0-342D4C963BFA}"/>
              </a:ext>
            </a:extLst>
          </p:cNvPr>
          <p:cNvSpPr/>
          <p:nvPr/>
        </p:nvSpPr>
        <p:spPr>
          <a:xfrm>
            <a:off x="2397579" y="5329308"/>
            <a:ext cx="118872" cy="1188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39" name="Oval 42">
            <a:extLst>
              <a:ext uri="{FF2B5EF4-FFF2-40B4-BE49-F238E27FC236}">
                <a16:creationId xmlns:a16="http://schemas.microsoft.com/office/drawing/2014/main" id="{902BD6E7-463B-4E76-A9A5-20691EDEECDE}"/>
              </a:ext>
            </a:extLst>
          </p:cNvPr>
          <p:cNvSpPr/>
          <p:nvPr/>
        </p:nvSpPr>
        <p:spPr>
          <a:xfrm>
            <a:off x="2614691" y="5329308"/>
            <a:ext cx="118872" cy="1188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0" name="Oval 43">
            <a:extLst>
              <a:ext uri="{FF2B5EF4-FFF2-40B4-BE49-F238E27FC236}">
                <a16:creationId xmlns:a16="http://schemas.microsoft.com/office/drawing/2014/main" id="{35A26E58-8E06-4566-B62F-1003D3D18FB1}"/>
              </a:ext>
            </a:extLst>
          </p:cNvPr>
          <p:cNvSpPr/>
          <p:nvPr/>
        </p:nvSpPr>
        <p:spPr>
          <a:xfrm>
            <a:off x="2831803" y="5329308"/>
            <a:ext cx="118872" cy="1188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1" name="Oval 44">
            <a:extLst>
              <a:ext uri="{FF2B5EF4-FFF2-40B4-BE49-F238E27FC236}">
                <a16:creationId xmlns:a16="http://schemas.microsoft.com/office/drawing/2014/main" id="{45D09F28-7BB1-4879-84D9-A88993EC8E0A}"/>
              </a:ext>
            </a:extLst>
          </p:cNvPr>
          <p:cNvSpPr/>
          <p:nvPr/>
        </p:nvSpPr>
        <p:spPr>
          <a:xfrm>
            <a:off x="3048915" y="5329308"/>
            <a:ext cx="118872" cy="1188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2" name="Oval 45">
            <a:extLst>
              <a:ext uri="{FF2B5EF4-FFF2-40B4-BE49-F238E27FC236}">
                <a16:creationId xmlns:a16="http://schemas.microsoft.com/office/drawing/2014/main" id="{DE77FA00-2834-4831-869E-BA268D6F3ECF}"/>
              </a:ext>
            </a:extLst>
          </p:cNvPr>
          <p:cNvSpPr/>
          <p:nvPr/>
        </p:nvSpPr>
        <p:spPr>
          <a:xfrm>
            <a:off x="3266027" y="5329308"/>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3" name="Oval 46">
            <a:extLst>
              <a:ext uri="{FF2B5EF4-FFF2-40B4-BE49-F238E27FC236}">
                <a16:creationId xmlns:a16="http://schemas.microsoft.com/office/drawing/2014/main" id="{4DE91861-0D47-49D2-8FBB-E149001AC7AA}"/>
              </a:ext>
            </a:extLst>
          </p:cNvPr>
          <p:cNvSpPr/>
          <p:nvPr/>
        </p:nvSpPr>
        <p:spPr>
          <a:xfrm>
            <a:off x="3483139" y="5329308"/>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4" name="Oval 47">
            <a:extLst>
              <a:ext uri="{FF2B5EF4-FFF2-40B4-BE49-F238E27FC236}">
                <a16:creationId xmlns:a16="http://schemas.microsoft.com/office/drawing/2014/main" id="{0F16B332-A896-44EA-A9D8-699B738CD79E}"/>
              </a:ext>
            </a:extLst>
          </p:cNvPr>
          <p:cNvSpPr/>
          <p:nvPr/>
        </p:nvSpPr>
        <p:spPr>
          <a:xfrm>
            <a:off x="3700253" y="5329308"/>
            <a:ext cx="118872" cy="118872"/>
          </a:xfrm>
          <a:prstGeom prst="ellipse">
            <a:avLst/>
          </a:prstGeom>
          <a:gradFill>
            <a:gsLst>
              <a:gs pos="0">
                <a:srgbClr val="45C7A1"/>
              </a:gs>
              <a:gs pos="100000">
                <a:srgbClr val="001737"/>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5" name="TextBox 48">
            <a:extLst>
              <a:ext uri="{FF2B5EF4-FFF2-40B4-BE49-F238E27FC236}">
                <a16:creationId xmlns:a16="http://schemas.microsoft.com/office/drawing/2014/main" id="{EF671F5A-4EE2-46B4-AFA3-FB4AE6F228FA}"/>
              </a:ext>
            </a:extLst>
          </p:cNvPr>
          <p:cNvSpPr txBox="1"/>
          <p:nvPr/>
        </p:nvSpPr>
        <p:spPr>
          <a:xfrm>
            <a:off x="1576165" y="5242550"/>
            <a:ext cx="511679" cy="29238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44546A">
                    <a:lumMod val="20000"/>
                    <a:lumOff val="80000"/>
                  </a:srgbClr>
                </a:solidFill>
                <a:effectLst/>
                <a:uLnTx/>
                <a:uFillTx/>
                <a:latin typeface="Open Sans" panose="020B0606030504020204" pitchFamily="34" charset="0"/>
                <a:ea typeface="Open Sans" panose="020B0606030504020204" pitchFamily="34" charset="0"/>
                <a:cs typeface="Open Sans" panose="020B0606030504020204" pitchFamily="34" charset="0"/>
              </a:rPr>
              <a:t>30%</a:t>
            </a:r>
          </a:p>
        </p:txBody>
      </p:sp>
    </p:spTree>
    <p:extLst>
      <p:ext uri="{BB962C8B-B14F-4D97-AF65-F5344CB8AC3E}">
        <p14:creationId xmlns:p14="http://schemas.microsoft.com/office/powerpoint/2010/main" val="16231360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1000"/>
                                        <p:tgtEl>
                                          <p:spTgt spid="12"/>
                                        </p:tgtEl>
                                      </p:cBhvr>
                                    </p:animEffect>
                                    <p:anim calcmode="lin" valueType="num">
                                      <p:cBhvr>
                                        <p:cTn id="58" dur="1000" fill="hold"/>
                                        <p:tgtEl>
                                          <p:spTgt spid="12"/>
                                        </p:tgtEl>
                                        <p:attrNameLst>
                                          <p:attrName>ppt_x</p:attrName>
                                        </p:attrNameLst>
                                      </p:cBhvr>
                                      <p:tavLst>
                                        <p:tav tm="0">
                                          <p:val>
                                            <p:strVal val="#ppt_x"/>
                                          </p:val>
                                        </p:tav>
                                        <p:tav tm="100000">
                                          <p:val>
                                            <p:strVal val="#ppt_x"/>
                                          </p:val>
                                        </p:tav>
                                      </p:tavLst>
                                    </p:anim>
                                    <p:anim calcmode="lin" valueType="num">
                                      <p:cBhvr>
                                        <p:cTn id="59" dur="1000" fill="hold"/>
                                        <p:tgtEl>
                                          <p:spTgt spid="1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0"/>
                                        <p:tgtEl>
                                          <p:spTgt spid="14"/>
                                        </p:tgtEl>
                                      </p:cBhvr>
                                    </p:animEffect>
                                    <p:anim calcmode="lin" valueType="num">
                                      <p:cBhvr>
                                        <p:cTn id="68" dur="1000" fill="hold"/>
                                        <p:tgtEl>
                                          <p:spTgt spid="14"/>
                                        </p:tgtEl>
                                        <p:attrNameLst>
                                          <p:attrName>ppt_x</p:attrName>
                                        </p:attrNameLst>
                                      </p:cBhvr>
                                      <p:tavLst>
                                        <p:tav tm="0">
                                          <p:val>
                                            <p:strVal val="#ppt_x"/>
                                          </p:val>
                                        </p:tav>
                                        <p:tav tm="100000">
                                          <p:val>
                                            <p:strVal val="#ppt_x"/>
                                          </p:val>
                                        </p:tav>
                                      </p:tavLst>
                                    </p:anim>
                                    <p:anim calcmode="lin" valueType="num">
                                      <p:cBhvr>
                                        <p:cTn id="69" dur="1000" fill="hold"/>
                                        <p:tgtEl>
                                          <p:spTgt spid="1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1000"/>
                                        <p:tgtEl>
                                          <p:spTgt spid="18"/>
                                        </p:tgtEl>
                                      </p:cBhvr>
                                    </p:animEffect>
                                    <p:anim calcmode="lin" valueType="num">
                                      <p:cBhvr>
                                        <p:cTn id="88" dur="1000" fill="hold"/>
                                        <p:tgtEl>
                                          <p:spTgt spid="18"/>
                                        </p:tgtEl>
                                        <p:attrNameLst>
                                          <p:attrName>ppt_x</p:attrName>
                                        </p:attrNameLst>
                                      </p:cBhvr>
                                      <p:tavLst>
                                        <p:tav tm="0">
                                          <p:val>
                                            <p:strVal val="#ppt_x"/>
                                          </p:val>
                                        </p:tav>
                                        <p:tav tm="100000">
                                          <p:val>
                                            <p:strVal val="#ppt_x"/>
                                          </p:val>
                                        </p:tav>
                                      </p:tavLst>
                                    </p:anim>
                                    <p:anim calcmode="lin" valueType="num">
                                      <p:cBhvr>
                                        <p:cTn id="89" dur="1000" fill="hold"/>
                                        <p:tgtEl>
                                          <p:spTgt spid="1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fade">
                                      <p:cBhvr>
                                        <p:cTn id="92" dur="1000"/>
                                        <p:tgtEl>
                                          <p:spTgt spid="19"/>
                                        </p:tgtEl>
                                      </p:cBhvr>
                                    </p:animEffect>
                                    <p:anim calcmode="lin" valueType="num">
                                      <p:cBhvr>
                                        <p:cTn id="93" dur="1000" fill="hold"/>
                                        <p:tgtEl>
                                          <p:spTgt spid="19"/>
                                        </p:tgtEl>
                                        <p:attrNameLst>
                                          <p:attrName>ppt_x</p:attrName>
                                        </p:attrNameLst>
                                      </p:cBhvr>
                                      <p:tavLst>
                                        <p:tav tm="0">
                                          <p:val>
                                            <p:strVal val="#ppt_x"/>
                                          </p:val>
                                        </p:tav>
                                        <p:tav tm="100000">
                                          <p:val>
                                            <p:strVal val="#ppt_x"/>
                                          </p:val>
                                        </p:tav>
                                      </p:tavLst>
                                    </p:anim>
                                    <p:anim calcmode="lin" valueType="num">
                                      <p:cBhvr>
                                        <p:cTn id="94" dur="1000" fill="hold"/>
                                        <p:tgtEl>
                                          <p:spTgt spid="19"/>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fade">
                                      <p:cBhvr>
                                        <p:cTn id="97" dur="1000"/>
                                        <p:tgtEl>
                                          <p:spTgt spid="20"/>
                                        </p:tgtEl>
                                      </p:cBhvr>
                                    </p:animEffect>
                                    <p:anim calcmode="lin" valueType="num">
                                      <p:cBhvr>
                                        <p:cTn id="98" dur="1000" fill="hold"/>
                                        <p:tgtEl>
                                          <p:spTgt spid="20"/>
                                        </p:tgtEl>
                                        <p:attrNameLst>
                                          <p:attrName>ppt_x</p:attrName>
                                        </p:attrNameLst>
                                      </p:cBhvr>
                                      <p:tavLst>
                                        <p:tav tm="0">
                                          <p:val>
                                            <p:strVal val="#ppt_x"/>
                                          </p:val>
                                        </p:tav>
                                        <p:tav tm="100000">
                                          <p:val>
                                            <p:strVal val="#ppt_x"/>
                                          </p:val>
                                        </p:tav>
                                      </p:tavLst>
                                    </p:anim>
                                    <p:anim calcmode="lin" valueType="num">
                                      <p:cBhvr>
                                        <p:cTn id="99" dur="1000" fill="hold"/>
                                        <p:tgtEl>
                                          <p:spTgt spid="20"/>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1000"/>
                                        <p:tgtEl>
                                          <p:spTgt spid="21"/>
                                        </p:tgtEl>
                                      </p:cBhvr>
                                    </p:animEffect>
                                    <p:anim calcmode="lin" valueType="num">
                                      <p:cBhvr>
                                        <p:cTn id="103" dur="1000" fill="hold"/>
                                        <p:tgtEl>
                                          <p:spTgt spid="21"/>
                                        </p:tgtEl>
                                        <p:attrNameLst>
                                          <p:attrName>ppt_x</p:attrName>
                                        </p:attrNameLst>
                                      </p:cBhvr>
                                      <p:tavLst>
                                        <p:tav tm="0">
                                          <p:val>
                                            <p:strVal val="#ppt_x"/>
                                          </p:val>
                                        </p:tav>
                                        <p:tav tm="100000">
                                          <p:val>
                                            <p:strVal val="#ppt_x"/>
                                          </p:val>
                                        </p:tav>
                                      </p:tavLst>
                                    </p:anim>
                                    <p:anim calcmode="lin" valueType="num">
                                      <p:cBhvr>
                                        <p:cTn id="104" dur="1000" fill="hold"/>
                                        <p:tgtEl>
                                          <p:spTgt spid="2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1000"/>
                                        <p:tgtEl>
                                          <p:spTgt spid="22"/>
                                        </p:tgtEl>
                                      </p:cBhvr>
                                    </p:animEffect>
                                    <p:anim calcmode="lin" valueType="num">
                                      <p:cBhvr>
                                        <p:cTn id="108" dur="1000" fill="hold"/>
                                        <p:tgtEl>
                                          <p:spTgt spid="22"/>
                                        </p:tgtEl>
                                        <p:attrNameLst>
                                          <p:attrName>ppt_x</p:attrName>
                                        </p:attrNameLst>
                                      </p:cBhvr>
                                      <p:tavLst>
                                        <p:tav tm="0">
                                          <p:val>
                                            <p:strVal val="#ppt_x"/>
                                          </p:val>
                                        </p:tav>
                                        <p:tav tm="100000">
                                          <p:val>
                                            <p:strVal val="#ppt_x"/>
                                          </p:val>
                                        </p:tav>
                                      </p:tavLst>
                                    </p:anim>
                                    <p:anim calcmode="lin" valueType="num">
                                      <p:cBhvr>
                                        <p:cTn id="109" dur="1000" fill="hold"/>
                                        <p:tgtEl>
                                          <p:spTgt spid="2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1000"/>
                                        <p:tgtEl>
                                          <p:spTgt spid="23"/>
                                        </p:tgtEl>
                                      </p:cBhvr>
                                    </p:animEffect>
                                    <p:anim calcmode="lin" valueType="num">
                                      <p:cBhvr>
                                        <p:cTn id="113" dur="1000" fill="hold"/>
                                        <p:tgtEl>
                                          <p:spTgt spid="23"/>
                                        </p:tgtEl>
                                        <p:attrNameLst>
                                          <p:attrName>ppt_x</p:attrName>
                                        </p:attrNameLst>
                                      </p:cBhvr>
                                      <p:tavLst>
                                        <p:tav tm="0">
                                          <p:val>
                                            <p:strVal val="#ppt_x"/>
                                          </p:val>
                                        </p:tav>
                                        <p:tav tm="100000">
                                          <p:val>
                                            <p:strVal val="#ppt_x"/>
                                          </p:val>
                                        </p:tav>
                                      </p:tavLst>
                                    </p:anim>
                                    <p:anim calcmode="lin" valueType="num">
                                      <p:cBhvr>
                                        <p:cTn id="114" dur="1000" fill="hold"/>
                                        <p:tgtEl>
                                          <p:spTgt spid="2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fade">
                                      <p:cBhvr>
                                        <p:cTn id="117" dur="1000"/>
                                        <p:tgtEl>
                                          <p:spTgt spid="24"/>
                                        </p:tgtEl>
                                      </p:cBhvr>
                                    </p:animEffect>
                                    <p:anim calcmode="lin" valueType="num">
                                      <p:cBhvr>
                                        <p:cTn id="118" dur="1000" fill="hold"/>
                                        <p:tgtEl>
                                          <p:spTgt spid="24"/>
                                        </p:tgtEl>
                                        <p:attrNameLst>
                                          <p:attrName>ppt_x</p:attrName>
                                        </p:attrNameLst>
                                      </p:cBhvr>
                                      <p:tavLst>
                                        <p:tav tm="0">
                                          <p:val>
                                            <p:strVal val="#ppt_x"/>
                                          </p:val>
                                        </p:tav>
                                        <p:tav tm="100000">
                                          <p:val>
                                            <p:strVal val="#ppt_x"/>
                                          </p:val>
                                        </p:tav>
                                      </p:tavLst>
                                    </p:anim>
                                    <p:anim calcmode="lin" valueType="num">
                                      <p:cBhvr>
                                        <p:cTn id="119" dur="1000" fill="hold"/>
                                        <p:tgtEl>
                                          <p:spTgt spid="2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5"/>
                                        </p:tgtEl>
                                        <p:attrNameLst>
                                          <p:attrName>style.visibility</p:attrName>
                                        </p:attrNameLst>
                                      </p:cBhvr>
                                      <p:to>
                                        <p:strVal val="visible"/>
                                      </p:to>
                                    </p:set>
                                    <p:animEffect transition="in" filter="fade">
                                      <p:cBhvr>
                                        <p:cTn id="122" dur="1000"/>
                                        <p:tgtEl>
                                          <p:spTgt spid="25"/>
                                        </p:tgtEl>
                                      </p:cBhvr>
                                    </p:animEffect>
                                    <p:anim calcmode="lin" valueType="num">
                                      <p:cBhvr>
                                        <p:cTn id="123" dur="1000" fill="hold"/>
                                        <p:tgtEl>
                                          <p:spTgt spid="25"/>
                                        </p:tgtEl>
                                        <p:attrNameLst>
                                          <p:attrName>ppt_x</p:attrName>
                                        </p:attrNameLst>
                                      </p:cBhvr>
                                      <p:tavLst>
                                        <p:tav tm="0">
                                          <p:val>
                                            <p:strVal val="#ppt_x"/>
                                          </p:val>
                                        </p:tav>
                                        <p:tav tm="100000">
                                          <p:val>
                                            <p:strVal val="#ppt_x"/>
                                          </p:val>
                                        </p:tav>
                                      </p:tavLst>
                                    </p:anim>
                                    <p:anim calcmode="lin" valueType="num">
                                      <p:cBhvr>
                                        <p:cTn id="124" dur="1000" fill="hold"/>
                                        <p:tgtEl>
                                          <p:spTgt spid="2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1000"/>
                                        <p:tgtEl>
                                          <p:spTgt spid="26"/>
                                        </p:tgtEl>
                                      </p:cBhvr>
                                    </p:animEffect>
                                    <p:anim calcmode="lin" valueType="num">
                                      <p:cBhvr>
                                        <p:cTn id="128" dur="1000" fill="hold"/>
                                        <p:tgtEl>
                                          <p:spTgt spid="26"/>
                                        </p:tgtEl>
                                        <p:attrNameLst>
                                          <p:attrName>ppt_x</p:attrName>
                                        </p:attrNameLst>
                                      </p:cBhvr>
                                      <p:tavLst>
                                        <p:tav tm="0">
                                          <p:val>
                                            <p:strVal val="#ppt_x"/>
                                          </p:val>
                                        </p:tav>
                                        <p:tav tm="100000">
                                          <p:val>
                                            <p:strVal val="#ppt_x"/>
                                          </p:val>
                                        </p:tav>
                                      </p:tavLst>
                                    </p:anim>
                                    <p:anim calcmode="lin" valueType="num">
                                      <p:cBhvr>
                                        <p:cTn id="129" dur="1000" fill="hold"/>
                                        <p:tgtEl>
                                          <p:spTgt spid="2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7"/>
                                        </p:tgtEl>
                                        <p:attrNameLst>
                                          <p:attrName>style.visibility</p:attrName>
                                        </p:attrNameLst>
                                      </p:cBhvr>
                                      <p:to>
                                        <p:strVal val="visible"/>
                                      </p:to>
                                    </p:set>
                                    <p:animEffect transition="in" filter="fade">
                                      <p:cBhvr>
                                        <p:cTn id="132" dur="1000"/>
                                        <p:tgtEl>
                                          <p:spTgt spid="27"/>
                                        </p:tgtEl>
                                      </p:cBhvr>
                                    </p:animEffect>
                                    <p:anim calcmode="lin" valueType="num">
                                      <p:cBhvr>
                                        <p:cTn id="133" dur="1000" fill="hold"/>
                                        <p:tgtEl>
                                          <p:spTgt spid="27"/>
                                        </p:tgtEl>
                                        <p:attrNameLst>
                                          <p:attrName>ppt_x</p:attrName>
                                        </p:attrNameLst>
                                      </p:cBhvr>
                                      <p:tavLst>
                                        <p:tav tm="0">
                                          <p:val>
                                            <p:strVal val="#ppt_x"/>
                                          </p:val>
                                        </p:tav>
                                        <p:tav tm="100000">
                                          <p:val>
                                            <p:strVal val="#ppt_x"/>
                                          </p:val>
                                        </p:tav>
                                      </p:tavLst>
                                    </p:anim>
                                    <p:anim calcmode="lin" valueType="num">
                                      <p:cBhvr>
                                        <p:cTn id="134" dur="1000" fill="hold"/>
                                        <p:tgtEl>
                                          <p:spTgt spid="27"/>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fade">
                                      <p:cBhvr>
                                        <p:cTn id="137" dur="1000"/>
                                        <p:tgtEl>
                                          <p:spTgt spid="28"/>
                                        </p:tgtEl>
                                      </p:cBhvr>
                                    </p:animEffect>
                                    <p:anim calcmode="lin" valueType="num">
                                      <p:cBhvr>
                                        <p:cTn id="138" dur="1000" fill="hold"/>
                                        <p:tgtEl>
                                          <p:spTgt spid="28"/>
                                        </p:tgtEl>
                                        <p:attrNameLst>
                                          <p:attrName>ppt_x</p:attrName>
                                        </p:attrNameLst>
                                      </p:cBhvr>
                                      <p:tavLst>
                                        <p:tav tm="0">
                                          <p:val>
                                            <p:strVal val="#ppt_x"/>
                                          </p:val>
                                        </p:tav>
                                        <p:tav tm="100000">
                                          <p:val>
                                            <p:strVal val="#ppt_x"/>
                                          </p:val>
                                        </p:tav>
                                      </p:tavLst>
                                    </p:anim>
                                    <p:anim calcmode="lin" valueType="num">
                                      <p:cBhvr>
                                        <p:cTn id="139" dur="1000" fill="hold"/>
                                        <p:tgtEl>
                                          <p:spTgt spid="2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1000"/>
                                        <p:tgtEl>
                                          <p:spTgt spid="29"/>
                                        </p:tgtEl>
                                      </p:cBhvr>
                                    </p:animEffect>
                                    <p:anim calcmode="lin" valueType="num">
                                      <p:cBhvr>
                                        <p:cTn id="143" dur="1000" fill="hold"/>
                                        <p:tgtEl>
                                          <p:spTgt spid="29"/>
                                        </p:tgtEl>
                                        <p:attrNameLst>
                                          <p:attrName>ppt_x</p:attrName>
                                        </p:attrNameLst>
                                      </p:cBhvr>
                                      <p:tavLst>
                                        <p:tav tm="0">
                                          <p:val>
                                            <p:strVal val="#ppt_x"/>
                                          </p:val>
                                        </p:tav>
                                        <p:tav tm="100000">
                                          <p:val>
                                            <p:strVal val="#ppt_x"/>
                                          </p:val>
                                        </p:tav>
                                      </p:tavLst>
                                    </p:anim>
                                    <p:anim calcmode="lin" valueType="num">
                                      <p:cBhvr>
                                        <p:cTn id="144" dur="1000" fill="hold"/>
                                        <p:tgtEl>
                                          <p:spTgt spid="29"/>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0"/>
                                        </p:tgtEl>
                                        <p:attrNameLst>
                                          <p:attrName>style.visibility</p:attrName>
                                        </p:attrNameLst>
                                      </p:cBhvr>
                                      <p:to>
                                        <p:strVal val="visible"/>
                                      </p:to>
                                    </p:set>
                                    <p:animEffect transition="in" filter="fade">
                                      <p:cBhvr>
                                        <p:cTn id="147" dur="1000"/>
                                        <p:tgtEl>
                                          <p:spTgt spid="30"/>
                                        </p:tgtEl>
                                      </p:cBhvr>
                                    </p:animEffect>
                                    <p:anim calcmode="lin" valueType="num">
                                      <p:cBhvr>
                                        <p:cTn id="148" dur="1000" fill="hold"/>
                                        <p:tgtEl>
                                          <p:spTgt spid="30"/>
                                        </p:tgtEl>
                                        <p:attrNameLst>
                                          <p:attrName>ppt_x</p:attrName>
                                        </p:attrNameLst>
                                      </p:cBhvr>
                                      <p:tavLst>
                                        <p:tav tm="0">
                                          <p:val>
                                            <p:strVal val="#ppt_x"/>
                                          </p:val>
                                        </p:tav>
                                        <p:tav tm="100000">
                                          <p:val>
                                            <p:strVal val="#ppt_x"/>
                                          </p:val>
                                        </p:tav>
                                      </p:tavLst>
                                    </p:anim>
                                    <p:anim calcmode="lin" valueType="num">
                                      <p:cBhvr>
                                        <p:cTn id="149" dur="1000" fill="hold"/>
                                        <p:tgtEl>
                                          <p:spTgt spid="30"/>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fade">
                                      <p:cBhvr>
                                        <p:cTn id="152" dur="1000"/>
                                        <p:tgtEl>
                                          <p:spTgt spid="31"/>
                                        </p:tgtEl>
                                      </p:cBhvr>
                                    </p:animEffect>
                                    <p:anim calcmode="lin" valueType="num">
                                      <p:cBhvr>
                                        <p:cTn id="153" dur="1000" fill="hold"/>
                                        <p:tgtEl>
                                          <p:spTgt spid="31"/>
                                        </p:tgtEl>
                                        <p:attrNameLst>
                                          <p:attrName>ppt_x</p:attrName>
                                        </p:attrNameLst>
                                      </p:cBhvr>
                                      <p:tavLst>
                                        <p:tav tm="0">
                                          <p:val>
                                            <p:strVal val="#ppt_x"/>
                                          </p:val>
                                        </p:tav>
                                        <p:tav tm="100000">
                                          <p:val>
                                            <p:strVal val="#ppt_x"/>
                                          </p:val>
                                        </p:tav>
                                      </p:tavLst>
                                    </p:anim>
                                    <p:anim calcmode="lin" valueType="num">
                                      <p:cBhvr>
                                        <p:cTn id="154" dur="1000" fill="hold"/>
                                        <p:tgtEl>
                                          <p:spTgt spid="31"/>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32"/>
                                        </p:tgtEl>
                                        <p:attrNameLst>
                                          <p:attrName>style.visibility</p:attrName>
                                        </p:attrNameLst>
                                      </p:cBhvr>
                                      <p:to>
                                        <p:strVal val="visible"/>
                                      </p:to>
                                    </p:set>
                                    <p:animEffect transition="in" filter="fade">
                                      <p:cBhvr>
                                        <p:cTn id="157" dur="1000"/>
                                        <p:tgtEl>
                                          <p:spTgt spid="32"/>
                                        </p:tgtEl>
                                      </p:cBhvr>
                                    </p:animEffect>
                                    <p:anim calcmode="lin" valueType="num">
                                      <p:cBhvr>
                                        <p:cTn id="158" dur="1000" fill="hold"/>
                                        <p:tgtEl>
                                          <p:spTgt spid="32"/>
                                        </p:tgtEl>
                                        <p:attrNameLst>
                                          <p:attrName>ppt_x</p:attrName>
                                        </p:attrNameLst>
                                      </p:cBhvr>
                                      <p:tavLst>
                                        <p:tav tm="0">
                                          <p:val>
                                            <p:strVal val="#ppt_x"/>
                                          </p:val>
                                        </p:tav>
                                        <p:tav tm="100000">
                                          <p:val>
                                            <p:strVal val="#ppt_x"/>
                                          </p:val>
                                        </p:tav>
                                      </p:tavLst>
                                    </p:anim>
                                    <p:anim calcmode="lin" valueType="num">
                                      <p:cBhvr>
                                        <p:cTn id="159" dur="1000" fill="hold"/>
                                        <p:tgtEl>
                                          <p:spTgt spid="32"/>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3"/>
                                        </p:tgtEl>
                                        <p:attrNameLst>
                                          <p:attrName>style.visibility</p:attrName>
                                        </p:attrNameLst>
                                      </p:cBhvr>
                                      <p:to>
                                        <p:strVal val="visible"/>
                                      </p:to>
                                    </p:set>
                                    <p:animEffect transition="in" filter="fade">
                                      <p:cBhvr>
                                        <p:cTn id="162" dur="1000"/>
                                        <p:tgtEl>
                                          <p:spTgt spid="33"/>
                                        </p:tgtEl>
                                      </p:cBhvr>
                                    </p:animEffect>
                                    <p:anim calcmode="lin" valueType="num">
                                      <p:cBhvr>
                                        <p:cTn id="163" dur="1000" fill="hold"/>
                                        <p:tgtEl>
                                          <p:spTgt spid="33"/>
                                        </p:tgtEl>
                                        <p:attrNameLst>
                                          <p:attrName>ppt_x</p:attrName>
                                        </p:attrNameLst>
                                      </p:cBhvr>
                                      <p:tavLst>
                                        <p:tav tm="0">
                                          <p:val>
                                            <p:strVal val="#ppt_x"/>
                                          </p:val>
                                        </p:tav>
                                        <p:tav tm="100000">
                                          <p:val>
                                            <p:strVal val="#ppt_x"/>
                                          </p:val>
                                        </p:tav>
                                      </p:tavLst>
                                    </p:anim>
                                    <p:anim calcmode="lin" valueType="num">
                                      <p:cBhvr>
                                        <p:cTn id="164" dur="1000" fill="hold"/>
                                        <p:tgtEl>
                                          <p:spTgt spid="33"/>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34"/>
                                        </p:tgtEl>
                                        <p:attrNameLst>
                                          <p:attrName>style.visibility</p:attrName>
                                        </p:attrNameLst>
                                      </p:cBhvr>
                                      <p:to>
                                        <p:strVal val="visible"/>
                                      </p:to>
                                    </p:set>
                                    <p:animEffect transition="in" filter="fade">
                                      <p:cBhvr>
                                        <p:cTn id="167" dur="1000"/>
                                        <p:tgtEl>
                                          <p:spTgt spid="34"/>
                                        </p:tgtEl>
                                      </p:cBhvr>
                                    </p:animEffect>
                                    <p:anim calcmode="lin" valueType="num">
                                      <p:cBhvr>
                                        <p:cTn id="168" dur="1000" fill="hold"/>
                                        <p:tgtEl>
                                          <p:spTgt spid="34"/>
                                        </p:tgtEl>
                                        <p:attrNameLst>
                                          <p:attrName>ppt_x</p:attrName>
                                        </p:attrNameLst>
                                      </p:cBhvr>
                                      <p:tavLst>
                                        <p:tav tm="0">
                                          <p:val>
                                            <p:strVal val="#ppt_x"/>
                                          </p:val>
                                        </p:tav>
                                        <p:tav tm="100000">
                                          <p:val>
                                            <p:strVal val="#ppt_x"/>
                                          </p:val>
                                        </p:tav>
                                      </p:tavLst>
                                    </p:anim>
                                    <p:anim calcmode="lin" valueType="num">
                                      <p:cBhvr>
                                        <p:cTn id="169" dur="1000" fill="hold"/>
                                        <p:tgtEl>
                                          <p:spTgt spid="34"/>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5"/>
                                        </p:tgtEl>
                                        <p:attrNameLst>
                                          <p:attrName>style.visibility</p:attrName>
                                        </p:attrNameLst>
                                      </p:cBhvr>
                                      <p:to>
                                        <p:strVal val="visible"/>
                                      </p:to>
                                    </p:set>
                                    <p:animEffect transition="in" filter="fade">
                                      <p:cBhvr>
                                        <p:cTn id="172" dur="1000"/>
                                        <p:tgtEl>
                                          <p:spTgt spid="35"/>
                                        </p:tgtEl>
                                      </p:cBhvr>
                                    </p:animEffect>
                                    <p:anim calcmode="lin" valueType="num">
                                      <p:cBhvr>
                                        <p:cTn id="173" dur="1000" fill="hold"/>
                                        <p:tgtEl>
                                          <p:spTgt spid="35"/>
                                        </p:tgtEl>
                                        <p:attrNameLst>
                                          <p:attrName>ppt_x</p:attrName>
                                        </p:attrNameLst>
                                      </p:cBhvr>
                                      <p:tavLst>
                                        <p:tav tm="0">
                                          <p:val>
                                            <p:strVal val="#ppt_x"/>
                                          </p:val>
                                        </p:tav>
                                        <p:tav tm="100000">
                                          <p:val>
                                            <p:strVal val="#ppt_x"/>
                                          </p:val>
                                        </p:tav>
                                      </p:tavLst>
                                    </p:anim>
                                    <p:anim calcmode="lin" valueType="num">
                                      <p:cBhvr>
                                        <p:cTn id="174" dur="1000" fill="hold"/>
                                        <p:tgtEl>
                                          <p:spTgt spid="35"/>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36"/>
                                        </p:tgtEl>
                                        <p:attrNameLst>
                                          <p:attrName>style.visibility</p:attrName>
                                        </p:attrNameLst>
                                      </p:cBhvr>
                                      <p:to>
                                        <p:strVal val="visible"/>
                                      </p:to>
                                    </p:set>
                                    <p:animEffect transition="in" filter="fade">
                                      <p:cBhvr>
                                        <p:cTn id="177" dur="1000"/>
                                        <p:tgtEl>
                                          <p:spTgt spid="36"/>
                                        </p:tgtEl>
                                      </p:cBhvr>
                                    </p:animEffect>
                                    <p:anim calcmode="lin" valueType="num">
                                      <p:cBhvr>
                                        <p:cTn id="178" dur="1000" fill="hold"/>
                                        <p:tgtEl>
                                          <p:spTgt spid="36"/>
                                        </p:tgtEl>
                                        <p:attrNameLst>
                                          <p:attrName>ppt_x</p:attrName>
                                        </p:attrNameLst>
                                      </p:cBhvr>
                                      <p:tavLst>
                                        <p:tav tm="0">
                                          <p:val>
                                            <p:strVal val="#ppt_x"/>
                                          </p:val>
                                        </p:tav>
                                        <p:tav tm="100000">
                                          <p:val>
                                            <p:strVal val="#ppt_x"/>
                                          </p:val>
                                        </p:tav>
                                      </p:tavLst>
                                    </p:anim>
                                    <p:anim calcmode="lin" valueType="num">
                                      <p:cBhvr>
                                        <p:cTn id="179" dur="1000" fill="hold"/>
                                        <p:tgtEl>
                                          <p:spTgt spid="36"/>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7"/>
                                        </p:tgtEl>
                                        <p:attrNameLst>
                                          <p:attrName>style.visibility</p:attrName>
                                        </p:attrNameLst>
                                      </p:cBhvr>
                                      <p:to>
                                        <p:strVal val="visible"/>
                                      </p:to>
                                    </p:set>
                                    <p:animEffect transition="in" filter="fade">
                                      <p:cBhvr>
                                        <p:cTn id="182" dur="1000"/>
                                        <p:tgtEl>
                                          <p:spTgt spid="37"/>
                                        </p:tgtEl>
                                      </p:cBhvr>
                                    </p:animEffect>
                                    <p:anim calcmode="lin" valueType="num">
                                      <p:cBhvr>
                                        <p:cTn id="183" dur="1000" fill="hold"/>
                                        <p:tgtEl>
                                          <p:spTgt spid="37"/>
                                        </p:tgtEl>
                                        <p:attrNameLst>
                                          <p:attrName>ppt_x</p:attrName>
                                        </p:attrNameLst>
                                      </p:cBhvr>
                                      <p:tavLst>
                                        <p:tav tm="0">
                                          <p:val>
                                            <p:strVal val="#ppt_x"/>
                                          </p:val>
                                        </p:tav>
                                        <p:tav tm="100000">
                                          <p:val>
                                            <p:strVal val="#ppt_x"/>
                                          </p:val>
                                        </p:tav>
                                      </p:tavLst>
                                    </p:anim>
                                    <p:anim calcmode="lin" valueType="num">
                                      <p:cBhvr>
                                        <p:cTn id="184" dur="1000" fill="hold"/>
                                        <p:tgtEl>
                                          <p:spTgt spid="37"/>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38"/>
                                        </p:tgtEl>
                                        <p:attrNameLst>
                                          <p:attrName>style.visibility</p:attrName>
                                        </p:attrNameLst>
                                      </p:cBhvr>
                                      <p:to>
                                        <p:strVal val="visible"/>
                                      </p:to>
                                    </p:set>
                                    <p:animEffect transition="in" filter="fade">
                                      <p:cBhvr>
                                        <p:cTn id="187" dur="1000"/>
                                        <p:tgtEl>
                                          <p:spTgt spid="38"/>
                                        </p:tgtEl>
                                      </p:cBhvr>
                                    </p:animEffect>
                                    <p:anim calcmode="lin" valueType="num">
                                      <p:cBhvr>
                                        <p:cTn id="188" dur="1000" fill="hold"/>
                                        <p:tgtEl>
                                          <p:spTgt spid="38"/>
                                        </p:tgtEl>
                                        <p:attrNameLst>
                                          <p:attrName>ppt_x</p:attrName>
                                        </p:attrNameLst>
                                      </p:cBhvr>
                                      <p:tavLst>
                                        <p:tav tm="0">
                                          <p:val>
                                            <p:strVal val="#ppt_x"/>
                                          </p:val>
                                        </p:tav>
                                        <p:tav tm="100000">
                                          <p:val>
                                            <p:strVal val="#ppt_x"/>
                                          </p:val>
                                        </p:tav>
                                      </p:tavLst>
                                    </p:anim>
                                    <p:anim calcmode="lin" valueType="num">
                                      <p:cBhvr>
                                        <p:cTn id="189" dur="1000" fill="hold"/>
                                        <p:tgtEl>
                                          <p:spTgt spid="38"/>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9"/>
                                        </p:tgtEl>
                                        <p:attrNameLst>
                                          <p:attrName>style.visibility</p:attrName>
                                        </p:attrNameLst>
                                      </p:cBhvr>
                                      <p:to>
                                        <p:strVal val="visible"/>
                                      </p:to>
                                    </p:set>
                                    <p:animEffect transition="in" filter="fade">
                                      <p:cBhvr>
                                        <p:cTn id="192" dur="1000"/>
                                        <p:tgtEl>
                                          <p:spTgt spid="39"/>
                                        </p:tgtEl>
                                      </p:cBhvr>
                                    </p:animEffect>
                                    <p:anim calcmode="lin" valueType="num">
                                      <p:cBhvr>
                                        <p:cTn id="193" dur="1000" fill="hold"/>
                                        <p:tgtEl>
                                          <p:spTgt spid="39"/>
                                        </p:tgtEl>
                                        <p:attrNameLst>
                                          <p:attrName>ppt_x</p:attrName>
                                        </p:attrNameLst>
                                      </p:cBhvr>
                                      <p:tavLst>
                                        <p:tav tm="0">
                                          <p:val>
                                            <p:strVal val="#ppt_x"/>
                                          </p:val>
                                        </p:tav>
                                        <p:tav tm="100000">
                                          <p:val>
                                            <p:strVal val="#ppt_x"/>
                                          </p:val>
                                        </p:tav>
                                      </p:tavLst>
                                    </p:anim>
                                    <p:anim calcmode="lin" valueType="num">
                                      <p:cBhvr>
                                        <p:cTn id="194" dur="1000" fill="hold"/>
                                        <p:tgtEl>
                                          <p:spTgt spid="39"/>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0"/>
                                  </p:stCondLst>
                                  <p:childTnLst>
                                    <p:set>
                                      <p:cBhvr>
                                        <p:cTn id="196" dur="1" fill="hold">
                                          <p:stCondLst>
                                            <p:cond delay="0"/>
                                          </p:stCondLst>
                                        </p:cTn>
                                        <p:tgtEl>
                                          <p:spTgt spid="40"/>
                                        </p:tgtEl>
                                        <p:attrNameLst>
                                          <p:attrName>style.visibility</p:attrName>
                                        </p:attrNameLst>
                                      </p:cBhvr>
                                      <p:to>
                                        <p:strVal val="visible"/>
                                      </p:to>
                                    </p:set>
                                    <p:animEffect transition="in" filter="fade">
                                      <p:cBhvr>
                                        <p:cTn id="197" dur="1000"/>
                                        <p:tgtEl>
                                          <p:spTgt spid="40"/>
                                        </p:tgtEl>
                                      </p:cBhvr>
                                    </p:animEffect>
                                    <p:anim calcmode="lin" valueType="num">
                                      <p:cBhvr>
                                        <p:cTn id="198" dur="1000" fill="hold"/>
                                        <p:tgtEl>
                                          <p:spTgt spid="40"/>
                                        </p:tgtEl>
                                        <p:attrNameLst>
                                          <p:attrName>ppt_x</p:attrName>
                                        </p:attrNameLst>
                                      </p:cBhvr>
                                      <p:tavLst>
                                        <p:tav tm="0">
                                          <p:val>
                                            <p:strVal val="#ppt_x"/>
                                          </p:val>
                                        </p:tav>
                                        <p:tav tm="100000">
                                          <p:val>
                                            <p:strVal val="#ppt_x"/>
                                          </p:val>
                                        </p:tav>
                                      </p:tavLst>
                                    </p:anim>
                                    <p:anim calcmode="lin" valueType="num">
                                      <p:cBhvr>
                                        <p:cTn id="199" dur="1000" fill="hold"/>
                                        <p:tgtEl>
                                          <p:spTgt spid="40"/>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41"/>
                                        </p:tgtEl>
                                        <p:attrNameLst>
                                          <p:attrName>style.visibility</p:attrName>
                                        </p:attrNameLst>
                                      </p:cBhvr>
                                      <p:to>
                                        <p:strVal val="visible"/>
                                      </p:to>
                                    </p:set>
                                    <p:animEffect transition="in" filter="fade">
                                      <p:cBhvr>
                                        <p:cTn id="202" dur="1000"/>
                                        <p:tgtEl>
                                          <p:spTgt spid="41"/>
                                        </p:tgtEl>
                                      </p:cBhvr>
                                    </p:animEffect>
                                    <p:anim calcmode="lin" valueType="num">
                                      <p:cBhvr>
                                        <p:cTn id="203" dur="1000" fill="hold"/>
                                        <p:tgtEl>
                                          <p:spTgt spid="41"/>
                                        </p:tgtEl>
                                        <p:attrNameLst>
                                          <p:attrName>ppt_x</p:attrName>
                                        </p:attrNameLst>
                                      </p:cBhvr>
                                      <p:tavLst>
                                        <p:tav tm="0">
                                          <p:val>
                                            <p:strVal val="#ppt_x"/>
                                          </p:val>
                                        </p:tav>
                                        <p:tav tm="100000">
                                          <p:val>
                                            <p:strVal val="#ppt_x"/>
                                          </p:val>
                                        </p:tav>
                                      </p:tavLst>
                                    </p:anim>
                                    <p:anim calcmode="lin" valueType="num">
                                      <p:cBhvr>
                                        <p:cTn id="204" dur="1000" fill="hold"/>
                                        <p:tgtEl>
                                          <p:spTgt spid="41"/>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0"/>
                                  </p:stCondLst>
                                  <p:childTnLst>
                                    <p:set>
                                      <p:cBhvr>
                                        <p:cTn id="206" dur="1" fill="hold">
                                          <p:stCondLst>
                                            <p:cond delay="0"/>
                                          </p:stCondLst>
                                        </p:cTn>
                                        <p:tgtEl>
                                          <p:spTgt spid="42"/>
                                        </p:tgtEl>
                                        <p:attrNameLst>
                                          <p:attrName>style.visibility</p:attrName>
                                        </p:attrNameLst>
                                      </p:cBhvr>
                                      <p:to>
                                        <p:strVal val="visible"/>
                                      </p:to>
                                    </p:set>
                                    <p:animEffect transition="in" filter="fade">
                                      <p:cBhvr>
                                        <p:cTn id="207" dur="1000"/>
                                        <p:tgtEl>
                                          <p:spTgt spid="42"/>
                                        </p:tgtEl>
                                      </p:cBhvr>
                                    </p:animEffect>
                                    <p:anim calcmode="lin" valueType="num">
                                      <p:cBhvr>
                                        <p:cTn id="208" dur="1000" fill="hold"/>
                                        <p:tgtEl>
                                          <p:spTgt spid="42"/>
                                        </p:tgtEl>
                                        <p:attrNameLst>
                                          <p:attrName>ppt_x</p:attrName>
                                        </p:attrNameLst>
                                      </p:cBhvr>
                                      <p:tavLst>
                                        <p:tav tm="0">
                                          <p:val>
                                            <p:strVal val="#ppt_x"/>
                                          </p:val>
                                        </p:tav>
                                        <p:tav tm="100000">
                                          <p:val>
                                            <p:strVal val="#ppt_x"/>
                                          </p:val>
                                        </p:tav>
                                      </p:tavLst>
                                    </p:anim>
                                    <p:anim calcmode="lin" valueType="num">
                                      <p:cBhvr>
                                        <p:cTn id="209" dur="1000" fill="hold"/>
                                        <p:tgtEl>
                                          <p:spTgt spid="42"/>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0"/>
                                  </p:stCondLst>
                                  <p:childTnLst>
                                    <p:set>
                                      <p:cBhvr>
                                        <p:cTn id="211" dur="1" fill="hold">
                                          <p:stCondLst>
                                            <p:cond delay="0"/>
                                          </p:stCondLst>
                                        </p:cTn>
                                        <p:tgtEl>
                                          <p:spTgt spid="43"/>
                                        </p:tgtEl>
                                        <p:attrNameLst>
                                          <p:attrName>style.visibility</p:attrName>
                                        </p:attrNameLst>
                                      </p:cBhvr>
                                      <p:to>
                                        <p:strVal val="visible"/>
                                      </p:to>
                                    </p:set>
                                    <p:animEffect transition="in" filter="fade">
                                      <p:cBhvr>
                                        <p:cTn id="212" dur="1000"/>
                                        <p:tgtEl>
                                          <p:spTgt spid="43"/>
                                        </p:tgtEl>
                                      </p:cBhvr>
                                    </p:animEffect>
                                    <p:anim calcmode="lin" valueType="num">
                                      <p:cBhvr>
                                        <p:cTn id="213" dur="1000" fill="hold"/>
                                        <p:tgtEl>
                                          <p:spTgt spid="43"/>
                                        </p:tgtEl>
                                        <p:attrNameLst>
                                          <p:attrName>ppt_x</p:attrName>
                                        </p:attrNameLst>
                                      </p:cBhvr>
                                      <p:tavLst>
                                        <p:tav tm="0">
                                          <p:val>
                                            <p:strVal val="#ppt_x"/>
                                          </p:val>
                                        </p:tav>
                                        <p:tav tm="100000">
                                          <p:val>
                                            <p:strVal val="#ppt_x"/>
                                          </p:val>
                                        </p:tav>
                                      </p:tavLst>
                                    </p:anim>
                                    <p:anim calcmode="lin" valueType="num">
                                      <p:cBhvr>
                                        <p:cTn id="214" dur="1000" fill="hold"/>
                                        <p:tgtEl>
                                          <p:spTgt spid="43"/>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0"/>
                                  </p:stCondLst>
                                  <p:childTnLst>
                                    <p:set>
                                      <p:cBhvr>
                                        <p:cTn id="216" dur="1" fill="hold">
                                          <p:stCondLst>
                                            <p:cond delay="0"/>
                                          </p:stCondLst>
                                        </p:cTn>
                                        <p:tgtEl>
                                          <p:spTgt spid="44"/>
                                        </p:tgtEl>
                                        <p:attrNameLst>
                                          <p:attrName>style.visibility</p:attrName>
                                        </p:attrNameLst>
                                      </p:cBhvr>
                                      <p:to>
                                        <p:strVal val="visible"/>
                                      </p:to>
                                    </p:set>
                                    <p:animEffect transition="in" filter="fade">
                                      <p:cBhvr>
                                        <p:cTn id="217" dur="1000"/>
                                        <p:tgtEl>
                                          <p:spTgt spid="44"/>
                                        </p:tgtEl>
                                      </p:cBhvr>
                                    </p:animEffect>
                                    <p:anim calcmode="lin" valueType="num">
                                      <p:cBhvr>
                                        <p:cTn id="218" dur="1000" fill="hold"/>
                                        <p:tgtEl>
                                          <p:spTgt spid="44"/>
                                        </p:tgtEl>
                                        <p:attrNameLst>
                                          <p:attrName>ppt_x</p:attrName>
                                        </p:attrNameLst>
                                      </p:cBhvr>
                                      <p:tavLst>
                                        <p:tav tm="0">
                                          <p:val>
                                            <p:strVal val="#ppt_x"/>
                                          </p:val>
                                        </p:tav>
                                        <p:tav tm="100000">
                                          <p:val>
                                            <p:strVal val="#ppt_x"/>
                                          </p:val>
                                        </p:tav>
                                      </p:tavLst>
                                    </p:anim>
                                    <p:anim calcmode="lin" valueType="num">
                                      <p:cBhvr>
                                        <p:cTn id="219" dur="1000" fill="hold"/>
                                        <p:tgtEl>
                                          <p:spTgt spid="44"/>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0"/>
                                  </p:stCondLst>
                                  <p:childTnLst>
                                    <p:set>
                                      <p:cBhvr>
                                        <p:cTn id="221" dur="1" fill="hold">
                                          <p:stCondLst>
                                            <p:cond delay="0"/>
                                          </p:stCondLst>
                                        </p:cTn>
                                        <p:tgtEl>
                                          <p:spTgt spid="45"/>
                                        </p:tgtEl>
                                        <p:attrNameLst>
                                          <p:attrName>style.visibility</p:attrName>
                                        </p:attrNameLst>
                                      </p:cBhvr>
                                      <p:to>
                                        <p:strVal val="visible"/>
                                      </p:to>
                                    </p:set>
                                    <p:animEffect transition="in" filter="fade">
                                      <p:cBhvr>
                                        <p:cTn id="222" dur="1000"/>
                                        <p:tgtEl>
                                          <p:spTgt spid="45"/>
                                        </p:tgtEl>
                                      </p:cBhvr>
                                    </p:animEffect>
                                    <p:anim calcmode="lin" valueType="num">
                                      <p:cBhvr>
                                        <p:cTn id="223" dur="1000" fill="hold"/>
                                        <p:tgtEl>
                                          <p:spTgt spid="45"/>
                                        </p:tgtEl>
                                        <p:attrNameLst>
                                          <p:attrName>ppt_x</p:attrName>
                                        </p:attrNameLst>
                                      </p:cBhvr>
                                      <p:tavLst>
                                        <p:tav tm="0">
                                          <p:val>
                                            <p:strVal val="#ppt_x"/>
                                          </p:val>
                                        </p:tav>
                                        <p:tav tm="100000">
                                          <p:val>
                                            <p:strVal val="#ppt_x"/>
                                          </p:val>
                                        </p:tav>
                                      </p:tavLst>
                                    </p:anim>
                                    <p:anim calcmode="lin" valueType="num">
                                      <p:cBhvr>
                                        <p:cTn id="224"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animBg="1"/>
      <p:bldP spid="38" grpId="0" animBg="1"/>
      <p:bldP spid="39" grpId="0" animBg="1"/>
      <p:bldP spid="40" grpId="0" animBg="1"/>
      <p:bldP spid="41" grpId="0" animBg="1"/>
      <p:bldP spid="42" grpId="0" animBg="1"/>
      <p:bldP spid="43" grpId="0" animBg="1"/>
      <p:bldP spid="44" grpId="0" animBg="1"/>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C20C173E-62FD-4057-9A82-21B9FC5E627D}"/>
              </a:ext>
            </a:extLst>
          </p:cNvPr>
          <p:cNvSpPr/>
          <p:nvPr/>
        </p:nvSpPr>
        <p:spPr>
          <a:xfrm>
            <a:off x="3905808" y="1739779"/>
            <a:ext cx="4380384" cy="4380384"/>
          </a:xfrm>
          <a:prstGeom prst="ellipse">
            <a:avLst/>
          </a:prstGeom>
          <a:no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椭圆 2">
            <a:extLst>
              <a:ext uri="{FF2B5EF4-FFF2-40B4-BE49-F238E27FC236}">
                <a16:creationId xmlns:a16="http://schemas.microsoft.com/office/drawing/2014/main" id="{B29B37F4-E6EE-4B03-B543-E1B7C87DCE3D}"/>
              </a:ext>
            </a:extLst>
          </p:cNvPr>
          <p:cNvSpPr/>
          <p:nvPr/>
        </p:nvSpPr>
        <p:spPr>
          <a:xfrm>
            <a:off x="4612587" y="2452234"/>
            <a:ext cx="2966828" cy="2966828"/>
          </a:xfrm>
          <a:prstGeom prst="ellipse">
            <a:avLst/>
          </a:prstGeom>
          <a:noFill/>
          <a:ln w="63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椭圆 3">
            <a:extLst>
              <a:ext uri="{FF2B5EF4-FFF2-40B4-BE49-F238E27FC236}">
                <a16:creationId xmlns:a16="http://schemas.microsoft.com/office/drawing/2014/main" id="{CCF21DD3-972C-440D-B438-C0E3D80CEB36}"/>
              </a:ext>
            </a:extLst>
          </p:cNvPr>
          <p:cNvSpPr/>
          <p:nvPr/>
        </p:nvSpPr>
        <p:spPr>
          <a:xfrm>
            <a:off x="3698414" y="4261487"/>
            <a:ext cx="560783" cy="560783"/>
          </a:xfrm>
          <a:prstGeom prst="ellipse">
            <a:avLst/>
          </a:prstGeom>
          <a:solidFill>
            <a:schemeClr val="bg1"/>
          </a:solid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椭圆 4">
            <a:extLst>
              <a:ext uri="{FF2B5EF4-FFF2-40B4-BE49-F238E27FC236}">
                <a16:creationId xmlns:a16="http://schemas.microsoft.com/office/drawing/2014/main" id="{73430717-506B-42EC-9332-E7E34D9DE641}"/>
              </a:ext>
            </a:extLst>
          </p:cNvPr>
          <p:cNvSpPr/>
          <p:nvPr/>
        </p:nvSpPr>
        <p:spPr>
          <a:xfrm>
            <a:off x="3846709" y="4409782"/>
            <a:ext cx="264191" cy="264191"/>
          </a:xfrm>
          <a:prstGeom prst="ellipse">
            <a:avLst/>
          </a:prstGeom>
          <a:gradFill>
            <a:gsLst>
              <a:gs pos="0">
                <a:srgbClr val="45C7A1"/>
              </a:gs>
              <a:gs pos="100000">
                <a:srgbClr val="001737"/>
              </a:gs>
            </a:gsLst>
            <a:lin ang="54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椭圆 5">
            <a:extLst>
              <a:ext uri="{FF2B5EF4-FFF2-40B4-BE49-F238E27FC236}">
                <a16:creationId xmlns:a16="http://schemas.microsoft.com/office/drawing/2014/main" id="{7EBAAB31-2ABC-4E0B-84AA-FCA90694950D}"/>
              </a:ext>
            </a:extLst>
          </p:cNvPr>
          <p:cNvSpPr/>
          <p:nvPr/>
        </p:nvSpPr>
        <p:spPr>
          <a:xfrm>
            <a:off x="3698414" y="2716138"/>
            <a:ext cx="560783" cy="560783"/>
          </a:xfrm>
          <a:prstGeom prst="ellipse">
            <a:avLst/>
          </a:prstGeom>
          <a:solidFill>
            <a:schemeClr val="bg1"/>
          </a:solid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a:extLst>
              <a:ext uri="{FF2B5EF4-FFF2-40B4-BE49-F238E27FC236}">
                <a16:creationId xmlns:a16="http://schemas.microsoft.com/office/drawing/2014/main" id="{10684824-BB7D-42DD-A8B8-275459A6D6D2}"/>
              </a:ext>
            </a:extLst>
          </p:cNvPr>
          <p:cNvSpPr/>
          <p:nvPr/>
        </p:nvSpPr>
        <p:spPr>
          <a:xfrm>
            <a:off x="3846709" y="2864433"/>
            <a:ext cx="264191" cy="264191"/>
          </a:xfrm>
          <a:prstGeom prst="ellipse">
            <a:avLst/>
          </a:prstGeom>
          <a:gradFill>
            <a:gsLst>
              <a:gs pos="0">
                <a:srgbClr val="45C7A1"/>
              </a:gs>
              <a:gs pos="100000">
                <a:srgbClr val="001737"/>
              </a:gs>
            </a:gsLst>
            <a:lin ang="54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椭圆 7">
            <a:extLst>
              <a:ext uri="{FF2B5EF4-FFF2-40B4-BE49-F238E27FC236}">
                <a16:creationId xmlns:a16="http://schemas.microsoft.com/office/drawing/2014/main" id="{0217259A-FE3A-45BD-94AC-2EEBA12DF98F}"/>
              </a:ext>
            </a:extLst>
          </p:cNvPr>
          <p:cNvSpPr/>
          <p:nvPr/>
        </p:nvSpPr>
        <p:spPr>
          <a:xfrm>
            <a:off x="7876461" y="4261487"/>
            <a:ext cx="560783" cy="560783"/>
          </a:xfrm>
          <a:prstGeom prst="ellipse">
            <a:avLst/>
          </a:prstGeom>
          <a:solidFill>
            <a:schemeClr val="bg1"/>
          </a:solid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a:extLst>
              <a:ext uri="{FF2B5EF4-FFF2-40B4-BE49-F238E27FC236}">
                <a16:creationId xmlns:a16="http://schemas.microsoft.com/office/drawing/2014/main" id="{295CEFD8-4562-4B21-B604-87D8884748E5}"/>
              </a:ext>
            </a:extLst>
          </p:cNvPr>
          <p:cNvSpPr/>
          <p:nvPr/>
        </p:nvSpPr>
        <p:spPr>
          <a:xfrm>
            <a:off x="8024756" y="4409782"/>
            <a:ext cx="264191" cy="264191"/>
          </a:xfrm>
          <a:prstGeom prst="ellipse">
            <a:avLst/>
          </a:prstGeom>
          <a:gradFill>
            <a:gsLst>
              <a:gs pos="0">
                <a:srgbClr val="45C7A1"/>
              </a:gs>
              <a:gs pos="100000">
                <a:srgbClr val="001737"/>
              </a:gs>
            </a:gsLst>
            <a:lin ang="54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a:extLst>
              <a:ext uri="{FF2B5EF4-FFF2-40B4-BE49-F238E27FC236}">
                <a16:creationId xmlns:a16="http://schemas.microsoft.com/office/drawing/2014/main" id="{DDF25168-954B-44E1-BF67-4CD6BD2DF151}"/>
              </a:ext>
            </a:extLst>
          </p:cNvPr>
          <p:cNvSpPr/>
          <p:nvPr/>
        </p:nvSpPr>
        <p:spPr>
          <a:xfrm>
            <a:off x="7876461" y="2716138"/>
            <a:ext cx="560783" cy="560783"/>
          </a:xfrm>
          <a:prstGeom prst="ellipse">
            <a:avLst/>
          </a:prstGeom>
          <a:solidFill>
            <a:schemeClr val="bg1"/>
          </a:solid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a:extLst>
              <a:ext uri="{FF2B5EF4-FFF2-40B4-BE49-F238E27FC236}">
                <a16:creationId xmlns:a16="http://schemas.microsoft.com/office/drawing/2014/main" id="{BAC48B94-7948-41FE-B23A-971534CB711D}"/>
              </a:ext>
            </a:extLst>
          </p:cNvPr>
          <p:cNvSpPr/>
          <p:nvPr/>
        </p:nvSpPr>
        <p:spPr>
          <a:xfrm>
            <a:off x="8024756" y="2864433"/>
            <a:ext cx="264191" cy="264191"/>
          </a:xfrm>
          <a:prstGeom prst="ellipse">
            <a:avLst/>
          </a:prstGeom>
          <a:gradFill>
            <a:gsLst>
              <a:gs pos="0">
                <a:srgbClr val="45C7A1"/>
              </a:gs>
              <a:gs pos="100000">
                <a:srgbClr val="001737"/>
              </a:gs>
            </a:gsLst>
            <a:lin ang="54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2" name="组合 11">
            <a:extLst>
              <a:ext uri="{FF2B5EF4-FFF2-40B4-BE49-F238E27FC236}">
                <a16:creationId xmlns:a16="http://schemas.microsoft.com/office/drawing/2014/main" id="{ECD1A0EA-8528-418D-81EA-DC4ACFCEAFB8}"/>
              </a:ext>
            </a:extLst>
          </p:cNvPr>
          <p:cNvGrpSpPr/>
          <p:nvPr/>
        </p:nvGrpSpPr>
        <p:grpSpPr>
          <a:xfrm>
            <a:off x="4817678" y="2650657"/>
            <a:ext cx="2558626" cy="2558626"/>
            <a:chOff x="773490" y="3517482"/>
            <a:chExt cx="2558628" cy="2558628"/>
          </a:xfrm>
        </p:grpSpPr>
        <p:sp>
          <p:nvSpPr>
            <p:cNvPr id="13" name="Shape 285">
              <a:extLst>
                <a:ext uri="{FF2B5EF4-FFF2-40B4-BE49-F238E27FC236}">
                  <a16:creationId xmlns:a16="http://schemas.microsoft.com/office/drawing/2014/main" id="{40D652DC-981B-4CBC-BE7E-567E628C8025}"/>
                </a:ext>
              </a:extLst>
            </p:cNvPr>
            <p:cNvSpPr/>
            <p:nvPr/>
          </p:nvSpPr>
          <p:spPr>
            <a:xfrm>
              <a:off x="773490" y="3517482"/>
              <a:ext cx="2558628" cy="2558628"/>
            </a:xfrm>
            <a:prstGeom prst="ellipse">
              <a:avLst/>
            </a:prstGeom>
            <a:gradFill>
              <a:gsLst>
                <a:gs pos="0">
                  <a:schemeClr val="bg1"/>
                </a:gs>
                <a:gs pos="60000">
                  <a:schemeClr val="bg2"/>
                </a:gs>
                <a:gs pos="100000">
                  <a:schemeClr val="bg1">
                    <a:lumMod val="85000"/>
                  </a:schemeClr>
                </a:gs>
              </a:gsLst>
              <a:lin ang="5400000" scaled="1"/>
            </a:gradFill>
            <a:ln w="25400">
              <a:noFill/>
            </a:ln>
            <a:effectLst>
              <a:outerShdw blurRad="381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sym typeface="+mn-lt"/>
              </a:endParaRPr>
            </a:p>
          </p:txBody>
        </p:sp>
        <p:sp>
          <p:nvSpPr>
            <p:cNvPr id="14" name="Shape 286">
              <a:extLst>
                <a:ext uri="{FF2B5EF4-FFF2-40B4-BE49-F238E27FC236}">
                  <a16:creationId xmlns:a16="http://schemas.microsoft.com/office/drawing/2014/main" id="{544ED864-2A72-4D41-8998-C82A40957B25}"/>
                </a:ext>
              </a:extLst>
            </p:cNvPr>
            <p:cNvSpPr/>
            <p:nvPr/>
          </p:nvSpPr>
          <p:spPr>
            <a:xfrm>
              <a:off x="892255" y="3636248"/>
              <a:ext cx="2321098" cy="2321096"/>
            </a:xfrm>
            <a:prstGeom prst="ellipse">
              <a:avLst/>
            </a:prstGeom>
            <a:gradFill flip="none" rotWithShape="1">
              <a:gsLst>
                <a:gs pos="0">
                  <a:schemeClr val="bg1"/>
                </a:gs>
                <a:gs pos="60000">
                  <a:schemeClr val="bg2"/>
                </a:gs>
                <a:gs pos="100000">
                  <a:schemeClr val="bg1">
                    <a:lumMod val="85000"/>
                  </a:schemeClr>
                </a:gs>
              </a:gsLst>
              <a:lin ang="16200000" scaled="1"/>
              <a:tileRect/>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sym typeface="+mn-lt"/>
              </a:endParaRPr>
            </a:p>
          </p:txBody>
        </p:sp>
        <p:sp>
          <p:nvSpPr>
            <p:cNvPr id="15" name="Shape 287">
              <a:extLst>
                <a:ext uri="{FF2B5EF4-FFF2-40B4-BE49-F238E27FC236}">
                  <a16:creationId xmlns:a16="http://schemas.microsoft.com/office/drawing/2014/main" id="{B0BCB31E-E727-41F2-A12A-B4C4B404FD72}"/>
                </a:ext>
              </a:extLst>
            </p:cNvPr>
            <p:cNvSpPr/>
            <p:nvPr/>
          </p:nvSpPr>
          <p:spPr>
            <a:xfrm>
              <a:off x="1037035" y="3781027"/>
              <a:ext cx="2031538" cy="2031538"/>
            </a:xfrm>
            <a:prstGeom prst="ellipse">
              <a:avLst/>
            </a:prstGeom>
            <a:blipFill>
              <a:blip r:embed="rId3"/>
              <a:srcRect/>
              <a:stretch>
                <a:fillRect l="-30267" r="-30267"/>
              </a:stretch>
            </a:blipFill>
            <a:ln w="2540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sym typeface="+mn-lt"/>
              </a:endParaRPr>
            </a:p>
          </p:txBody>
        </p:sp>
      </p:grpSp>
      <p:grpSp>
        <p:nvGrpSpPr>
          <p:cNvPr id="16" name="组合 15">
            <a:extLst>
              <a:ext uri="{FF2B5EF4-FFF2-40B4-BE49-F238E27FC236}">
                <a16:creationId xmlns:a16="http://schemas.microsoft.com/office/drawing/2014/main" id="{D507A8FB-A3BA-44B4-AAC7-3B26A01B8190}"/>
              </a:ext>
            </a:extLst>
          </p:cNvPr>
          <p:cNvGrpSpPr/>
          <p:nvPr/>
        </p:nvGrpSpPr>
        <p:grpSpPr>
          <a:xfrm>
            <a:off x="8639582" y="2428531"/>
            <a:ext cx="2248912" cy="1135874"/>
            <a:chOff x="3389687" y="2343753"/>
            <a:chExt cx="2248912" cy="1135874"/>
          </a:xfrm>
        </p:grpSpPr>
        <p:sp>
          <p:nvSpPr>
            <p:cNvPr id="17" name="文本框 16">
              <a:extLst>
                <a:ext uri="{FF2B5EF4-FFF2-40B4-BE49-F238E27FC236}">
                  <a16:creationId xmlns:a16="http://schemas.microsoft.com/office/drawing/2014/main" id="{CF39D49B-D7F9-4ED5-B0C4-22FA37B0AD67}"/>
                </a:ext>
              </a:extLst>
            </p:cNvPr>
            <p:cNvSpPr txBox="1"/>
            <p:nvPr/>
          </p:nvSpPr>
          <p:spPr>
            <a:xfrm>
              <a:off x="3389687" y="2343753"/>
              <a:ext cx="1962344"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标题文字添加</a:t>
              </a:r>
            </a:p>
          </p:txBody>
        </p:sp>
        <p:sp>
          <p:nvSpPr>
            <p:cNvPr id="18" name="文本框 17">
              <a:extLst>
                <a:ext uri="{FF2B5EF4-FFF2-40B4-BE49-F238E27FC236}">
                  <a16:creationId xmlns:a16="http://schemas.microsoft.com/office/drawing/2014/main" id="{7DD29248-0E8C-492A-A3DA-5BAB0BC166AB}"/>
                </a:ext>
              </a:extLst>
            </p:cNvPr>
            <p:cNvSpPr txBox="1"/>
            <p:nvPr/>
          </p:nvSpPr>
          <p:spPr>
            <a:xfrm>
              <a:off x="3389687" y="2696464"/>
              <a:ext cx="2248912" cy="78316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rPr>
                <a:t>标题数字等都可以通过点击和重新输入进行更改，顶部“开始”面板中可以对字体、字号、颜色、行距等进行修改。</a:t>
              </a:r>
              <a:endParaRPr kumimoji="0" lang="en-US" altLang="zh-CN"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endParaRPr>
            </a:p>
          </p:txBody>
        </p:sp>
      </p:grpSp>
      <p:grpSp>
        <p:nvGrpSpPr>
          <p:cNvPr id="19" name="组合 18">
            <a:extLst>
              <a:ext uri="{FF2B5EF4-FFF2-40B4-BE49-F238E27FC236}">
                <a16:creationId xmlns:a16="http://schemas.microsoft.com/office/drawing/2014/main" id="{D947F81C-7C94-4848-B54F-79D18B2F13BB}"/>
              </a:ext>
            </a:extLst>
          </p:cNvPr>
          <p:cNvGrpSpPr/>
          <p:nvPr/>
        </p:nvGrpSpPr>
        <p:grpSpPr>
          <a:xfrm>
            <a:off x="8639582" y="3981329"/>
            <a:ext cx="2248912" cy="1135874"/>
            <a:chOff x="3389687" y="2343753"/>
            <a:chExt cx="2248912" cy="1135874"/>
          </a:xfrm>
        </p:grpSpPr>
        <p:sp>
          <p:nvSpPr>
            <p:cNvPr id="20" name="文本框 19">
              <a:extLst>
                <a:ext uri="{FF2B5EF4-FFF2-40B4-BE49-F238E27FC236}">
                  <a16:creationId xmlns:a16="http://schemas.microsoft.com/office/drawing/2014/main" id="{1F6AD028-36F9-4104-BF6C-C6C8CA189A49}"/>
                </a:ext>
              </a:extLst>
            </p:cNvPr>
            <p:cNvSpPr txBox="1"/>
            <p:nvPr/>
          </p:nvSpPr>
          <p:spPr>
            <a:xfrm>
              <a:off x="3389687" y="2343753"/>
              <a:ext cx="1962344" cy="369332"/>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标题文字添加</a:t>
              </a:r>
            </a:p>
          </p:txBody>
        </p:sp>
        <p:sp>
          <p:nvSpPr>
            <p:cNvPr id="21" name="文本框 20">
              <a:extLst>
                <a:ext uri="{FF2B5EF4-FFF2-40B4-BE49-F238E27FC236}">
                  <a16:creationId xmlns:a16="http://schemas.microsoft.com/office/drawing/2014/main" id="{ACC6BEA2-0942-4307-A2B0-CC8CC77DAD50}"/>
                </a:ext>
              </a:extLst>
            </p:cNvPr>
            <p:cNvSpPr txBox="1"/>
            <p:nvPr/>
          </p:nvSpPr>
          <p:spPr>
            <a:xfrm>
              <a:off x="3389687" y="2696464"/>
              <a:ext cx="2248912" cy="78316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rPr>
                <a:t>标题数字等都可以通过点击和重新输入进行更改，顶部“开始”面板中可以对字体、字号、颜色、行距等进行修改。</a:t>
              </a:r>
              <a:endParaRPr kumimoji="0" lang="en-US" altLang="zh-CN"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endParaRPr>
            </a:p>
          </p:txBody>
        </p:sp>
      </p:grpSp>
      <p:grpSp>
        <p:nvGrpSpPr>
          <p:cNvPr id="22" name="组合 21">
            <a:extLst>
              <a:ext uri="{FF2B5EF4-FFF2-40B4-BE49-F238E27FC236}">
                <a16:creationId xmlns:a16="http://schemas.microsoft.com/office/drawing/2014/main" id="{9D54452E-79B2-4785-9E80-1F6163C02B69}"/>
              </a:ext>
            </a:extLst>
          </p:cNvPr>
          <p:cNvGrpSpPr/>
          <p:nvPr/>
        </p:nvGrpSpPr>
        <p:grpSpPr>
          <a:xfrm>
            <a:off x="1189365" y="2428531"/>
            <a:ext cx="2248912" cy="1135874"/>
            <a:chOff x="3389687" y="2343753"/>
            <a:chExt cx="2248912" cy="1135874"/>
          </a:xfrm>
        </p:grpSpPr>
        <p:sp>
          <p:nvSpPr>
            <p:cNvPr id="23" name="文本框 22">
              <a:extLst>
                <a:ext uri="{FF2B5EF4-FFF2-40B4-BE49-F238E27FC236}">
                  <a16:creationId xmlns:a16="http://schemas.microsoft.com/office/drawing/2014/main" id="{AAA03BD6-B853-49C9-A949-86DA23940774}"/>
                </a:ext>
              </a:extLst>
            </p:cNvPr>
            <p:cNvSpPr txBox="1"/>
            <p:nvPr/>
          </p:nvSpPr>
          <p:spPr>
            <a:xfrm>
              <a:off x="3676255" y="2343753"/>
              <a:ext cx="1962344" cy="369332"/>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标题文字添加</a:t>
              </a:r>
            </a:p>
          </p:txBody>
        </p:sp>
        <p:sp>
          <p:nvSpPr>
            <p:cNvPr id="24" name="文本框 23">
              <a:extLst>
                <a:ext uri="{FF2B5EF4-FFF2-40B4-BE49-F238E27FC236}">
                  <a16:creationId xmlns:a16="http://schemas.microsoft.com/office/drawing/2014/main" id="{34B470DA-C3C4-47EB-B09D-965736ED3E18}"/>
                </a:ext>
              </a:extLst>
            </p:cNvPr>
            <p:cNvSpPr txBox="1"/>
            <p:nvPr/>
          </p:nvSpPr>
          <p:spPr>
            <a:xfrm>
              <a:off x="3389687" y="2696464"/>
              <a:ext cx="2248912" cy="783163"/>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rPr>
                <a:t>标题数字等都可以通过点击和重新输入进行更改，顶部“开始”面板中可以对字体、字号、颜色、行距等进行修改。</a:t>
              </a:r>
              <a:endParaRPr kumimoji="0" lang="en-US" altLang="zh-CN"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endParaRPr>
            </a:p>
          </p:txBody>
        </p:sp>
      </p:grpSp>
      <p:grpSp>
        <p:nvGrpSpPr>
          <p:cNvPr id="25" name="组合 24">
            <a:extLst>
              <a:ext uri="{FF2B5EF4-FFF2-40B4-BE49-F238E27FC236}">
                <a16:creationId xmlns:a16="http://schemas.microsoft.com/office/drawing/2014/main" id="{9615590F-965C-42E4-A3AC-FF1942D1782B}"/>
              </a:ext>
            </a:extLst>
          </p:cNvPr>
          <p:cNvGrpSpPr/>
          <p:nvPr/>
        </p:nvGrpSpPr>
        <p:grpSpPr>
          <a:xfrm>
            <a:off x="1189365" y="3981329"/>
            <a:ext cx="2248912" cy="1135874"/>
            <a:chOff x="3389687" y="2343753"/>
            <a:chExt cx="2248912" cy="1135874"/>
          </a:xfrm>
        </p:grpSpPr>
        <p:sp>
          <p:nvSpPr>
            <p:cNvPr id="26" name="文本框 25">
              <a:extLst>
                <a:ext uri="{FF2B5EF4-FFF2-40B4-BE49-F238E27FC236}">
                  <a16:creationId xmlns:a16="http://schemas.microsoft.com/office/drawing/2014/main" id="{8B09C8E9-FBD9-4A94-A412-702A73266A66}"/>
                </a:ext>
              </a:extLst>
            </p:cNvPr>
            <p:cNvSpPr txBox="1"/>
            <p:nvPr/>
          </p:nvSpPr>
          <p:spPr>
            <a:xfrm>
              <a:off x="3676255" y="2343753"/>
              <a:ext cx="1962344" cy="369332"/>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标题文字添加</a:t>
              </a:r>
            </a:p>
          </p:txBody>
        </p:sp>
        <p:sp>
          <p:nvSpPr>
            <p:cNvPr id="27" name="文本框 26">
              <a:extLst>
                <a:ext uri="{FF2B5EF4-FFF2-40B4-BE49-F238E27FC236}">
                  <a16:creationId xmlns:a16="http://schemas.microsoft.com/office/drawing/2014/main" id="{F13107AF-757C-40B1-8546-6FCF09220644}"/>
                </a:ext>
              </a:extLst>
            </p:cNvPr>
            <p:cNvSpPr txBox="1"/>
            <p:nvPr/>
          </p:nvSpPr>
          <p:spPr>
            <a:xfrm>
              <a:off x="3389687" y="2696464"/>
              <a:ext cx="2248912" cy="783163"/>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rPr>
                <a:t>标题数字等都可以通过点击和重新输入进行更改，顶部“开始”面板中可以对字体、字号、颜色、行距等进行修改。</a:t>
              </a:r>
              <a:endParaRPr kumimoji="0" lang="en-US" altLang="zh-CN"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endParaRPr>
            </a:p>
          </p:txBody>
        </p:sp>
      </p:grpSp>
    </p:spTree>
    <p:extLst>
      <p:ext uri="{BB962C8B-B14F-4D97-AF65-F5344CB8AC3E}">
        <p14:creationId xmlns:p14="http://schemas.microsoft.com/office/powerpoint/2010/main" val="10821820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750" fill="hold"/>
                                        <p:tgtEl>
                                          <p:spTgt spid="3"/>
                                        </p:tgtEl>
                                        <p:attrNameLst>
                                          <p:attrName>ppt_w</p:attrName>
                                        </p:attrNameLst>
                                      </p:cBhvr>
                                      <p:tavLst>
                                        <p:tav tm="0">
                                          <p:val>
                                            <p:fltVal val="0"/>
                                          </p:val>
                                        </p:tav>
                                        <p:tav tm="100000">
                                          <p:val>
                                            <p:strVal val="#ppt_w"/>
                                          </p:val>
                                        </p:tav>
                                      </p:tavLst>
                                    </p:anim>
                                    <p:anim calcmode="lin" valueType="num">
                                      <p:cBhvr>
                                        <p:cTn id="13" dur="750" fill="hold"/>
                                        <p:tgtEl>
                                          <p:spTgt spid="3"/>
                                        </p:tgtEl>
                                        <p:attrNameLst>
                                          <p:attrName>ppt_h</p:attrName>
                                        </p:attrNameLst>
                                      </p:cBhvr>
                                      <p:tavLst>
                                        <p:tav tm="0">
                                          <p:val>
                                            <p:fltVal val="0"/>
                                          </p:val>
                                        </p:tav>
                                        <p:tav tm="100000">
                                          <p:val>
                                            <p:strVal val="#ppt_h"/>
                                          </p:val>
                                        </p:tav>
                                      </p:tavLst>
                                    </p:anim>
                                    <p:animEffect transition="in" filter="fade">
                                      <p:cBhvr>
                                        <p:cTn id="14" dur="750"/>
                                        <p:tgtEl>
                                          <p:spTgt spid="3"/>
                                        </p:tgtEl>
                                      </p:cBhvr>
                                    </p:animEffect>
                                  </p:childTnLst>
                                </p:cTn>
                              </p:par>
                              <p:par>
                                <p:cTn id="15" presetID="53" presetClass="entr" presetSubtype="16"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750" fill="hold"/>
                                        <p:tgtEl>
                                          <p:spTgt spid="12"/>
                                        </p:tgtEl>
                                        <p:attrNameLst>
                                          <p:attrName>ppt_w</p:attrName>
                                        </p:attrNameLst>
                                      </p:cBhvr>
                                      <p:tavLst>
                                        <p:tav tm="0">
                                          <p:val>
                                            <p:fltVal val="0"/>
                                          </p:val>
                                        </p:tav>
                                        <p:tav tm="100000">
                                          <p:val>
                                            <p:strVal val="#ppt_w"/>
                                          </p:val>
                                        </p:tav>
                                      </p:tavLst>
                                    </p:anim>
                                    <p:anim calcmode="lin" valueType="num">
                                      <p:cBhvr>
                                        <p:cTn id="18" dur="750" fill="hold"/>
                                        <p:tgtEl>
                                          <p:spTgt spid="12"/>
                                        </p:tgtEl>
                                        <p:attrNameLst>
                                          <p:attrName>ppt_h</p:attrName>
                                        </p:attrNameLst>
                                      </p:cBhvr>
                                      <p:tavLst>
                                        <p:tav tm="0">
                                          <p:val>
                                            <p:fltVal val="0"/>
                                          </p:val>
                                        </p:tav>
                                        <p:tav tm="100000">
                                          <p:val>
                                            <p:strVal val="#ppt_h"/>
                                          </p:val>
                                        </p:tav>
                                      </p:tavLst>
                                    </p:anim>
                                    <p:animEffect transition="in" filter="fade">
                                      <p:cBhvr>
                                        <p:cTn id="19" dur="750"/>
                                        <p:tgtEl>
                                          <p:spTgt spid="12"/>
                                        </p:tgtEl>
                                      </p:cBhvr>
                                    </p:animEffect>
                                  </p:childTnLst>
                                </p:cTn>
                              </p:par>
                            </p:childTnLst>
                          </p:cTn>
                        </p:par>
                        <p:par>
                          <p:cTn id="20" fill="hold">
                            <p:stCondLst>
                              <p:cond delay="1250"/>
                            </p:stCondLst>
                            <p:childTnLst>
                              <p:par>
                                <p:cTn id="21" presetID="12" presetClass="entr" presetSubtype="2"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p:tgtEl>
                                          <p:spTgt spid="16"/>
                                        </p:tgtEl>
                                        <p:attrNameLst>
                                          <p:attrName>ppt_x</p:attrName>
                                        </p:attrNameLst>
                                      </p:cBhvr>
                                      <p:tavLst>
                                        <p:tav tm="0">
                                          <p:val>
                                            <p:strVal val="#ppt_x+#ppt_w*1.125000"/>
                                          </p:val>
                                        </p:tav>
                                        <p:tav tm="100000">
                                          <p:val>
                                            <p:strVal val="#ppt_x"/>
                                          </p:val>
                                        </p:tav>
                                      </p:tavLst>
                                    </p:anim>
                                    <p:animEffect transition="in" filter="wipe(left)">
                                      <p:cBhvr>
                                        <p:cTn id="24" dur="500"/>
                                        <p:tgtEl>
                                          <p:spTgt spid="16"/>
                                        </p:tgtEl>
                                      </p:cBhvr>
                                    </p:animEffect>
                                  </p:childTnLst>
                                </p:cTn>
                              </p:par>
                              <p:par>
                                <p:cTn id="25" presetID="12" presetClass="entr" presetSubtype="2"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ppt_x</p:attrName>
                                        </p:attrNameLst>
                                      </p:cBhvr>
                                      <p:tavLst>
                                        <p:tav tm="0">
                                          <p:val>
                                            <p:strVal val="#ppt_x+#ppt_w*1.125000"/>
                                          </p:val>
                                        </p:tav>
                                        <p:tav tm="100000">
                                          <p:val>
                                            <p:strVal val="#ppt_x"/>
                                          </p:val>
                                        </p:tav>
                                      </p:tavLst>
                                    </p:anim>
                                    <p:animEffect transition="in" filter="wipe(left)">
                                      <p:cBhvr>
                                        <p:cTn id="28" dur="500"/>
                                        <p:tgtEl>
                                          <p:spTgt spid="19"/>
                                        </p:tgtEl>
                                      </p:cBhvr>
                                    </p:animEffect>
                                  </p:childTnLst>
                                </p:cTn>
                              </p:par>
                              <p:par>
                                <p:cTn id="29" presetID="12" presetClass="entr" presetSubtype="8"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ppt_x</p:attrName>
                                        </p:attrNameLst>
                                      </p:cBhvr>
                                      <p:tavLst>
                                        <p:tav tm="0">
                                          <p:val>
                                            <p:strVal val="#ppt_x-#ppt_w*1.125000"/>
                                          </p:val>
                                        </p:tav>
                                        <p:tav tm="100000">
                                          <p:val>
                                            <p:strVal val="#ppt_x"/>
                                          </p:val>
                                        </p:tav>
                                      </p:tavLst>
                                    </p:anim>
                                    <p:animEffect transition="in" filter="wipe(right)">
                                      <p:cBhvr>
                                        <p:cTn id="32" dur="500"/>
                                        <p:tgtEl>
                                          <p:spTgt spid="22"/>
                                        </p:tgtEl>
                                      </p:cBhvr>
                                    </p:animEffect>
                                  </p:childTnLst>
                                </p:cTn>
                              </p:par>
                              <p:par>
                                <p:cTn id="33" presetID="1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ppt_x</p:attrName>
                                        </p:attrNameLst>
                                      </p:cBhvr>
                                      <p:tavLst>
                                        <p:tav tm="0">
                                          <p:val>
                                            <p:strVal val="#ppt_x-#ppt_w*1.125000"/>
                                          </p:val>
                                        </p:tav>
                                        <p:tav tm="100000">
                                          <p:val>
                                            <p:strVal val="#ppt_x"/>
                                          </p:val>
                                        </p:tav>
                                      </p:tavLst>
                                    </p:anim>
                                    <p:animEffect transition="in" filter="wipe(right)">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î$ḷïḑê">
            <a:extLst>
              <a:ext uri="{FF2B5EF4-FFF2-40B4-BE49-F238E27FC236}">
                <a16:creationId xmlns:a16="http://schemas.microsoft.com/office/drawing/2014/main" id="{EB706F65-42C0-4354-B240-CDC5C4D8368F}"/>
              </a:ext>
            </a:extLst>
          </p:cNvPr>
          <p:cNvGrpSpPr>
            <a:grpSpLocks noChangeAspect="1"/>
          </p:cNvGrpSpPr>
          <p:nvPr/>
        </p:nvGrpSpPr>
        <p:grpSpPr bwMode="auto">
          <a:xfrm>
            <a:off x="1575535" y="3411082"/>
            <a:ext cx="1074167" cy="1708698"/>
            <a:chOff x="614" y="1144"/>
            <a:chExt cx="711" cy="1131"/>
          </a:xfrm>
          <a:gradFill>
            <a:gsLst>
              <a:gs pos="0">
                <a:srgbClr val="45C7A1"/>
              </a:gs>
              <a:gs pos="100000">
                <a:srgbClr val="001737"/>
              </a:gs>
            </a:gsLst>
            <a:lin ang="5400000" scaled="1"/>
          </a:gradFill>
        </p:grpSpPr>
        <p:sp>
          <p:nvSpPr>
            <p:cNvPr id="3" name="í$ľïḋe">
              <a:extLst>
                <a:ext uri="{FF2B5EF4-FFF2-40B4-BE49-F238E27FC236}">
                  <a16:creationId xmlns:a16="http://schemas.microsoft.com/office/drawing/2014/main" id="{C0883ED5-C128-4CA7-AB52-105F34AB632D}"/>
                </a:ext>
              </a:extLst>
            </p:cNvPr>
            <p:cNvSpPr/>
            <p:nvPr/>
          </p:nvSpPr>
          <p:spPr bwMode="auto">
            <a:xfrm>
              <a:off x="614" y="1144"/>
              <a:ext cx="711" cy="1131"/>
            </a:xfrm>
            <a:custGeom>
              <a:avLst/>
              <a:gdLst>
                <a:gd name="T0" fmla="*/ 251 w 264"/>
                <a:gd name="T1" fmla="*/ 70 h 420"/>
                <a:gd name="T2" fmla="*/ 163 w 264"/>
                <a:gd name="T3" fmla="*/ 11 h 420"/>
                <a:gd name="T4" fmla="*/ 54 w 264"/>
                <a:gd name="T5" fmla="*/ 28 h 420"/>
                <a:gd name="T6" fmla="*/ 26 w 264"/>
                <a:gd name="T7" fmla="*/ 193 h 420"/>
                <a:gd name="T8" fmla="*/ 24 w 264"/>
                <a:gd name="T9" fmla="*/ 318 h 420"/>
                <a:gd name="T10" fmla="*/ 73 w 264"/>
                <a:gd name="T11" fmla="*/ 397 h 420"/>
                <a:gd name="T12" fmla="*/ 218 w 264"/>
                <a:gd name="T13" fmla="*/ 387 h 420"/>
                <a:gd name="T14" fmla="*/ 252 w 264"/>
                <a:gd name="T15" fmla="*/ 293 h 420"/>
                <a:gd name="T16" fmla="*/ 255 w 264"/>
                <a:gd name="T17" fmla="*/ 195 h 420"/>
                <a:gd name="T18" fmla="*/ 251 w 264"/>
                <a:gd name="T19" fmla="*/ 70 h 420"/>
                <a:gd name="T20" fmla="*/ 172 w 264"/>
                <a:gd name="T21" fmla="*/ 122 h 420"/>
                <a:gd name="T22" fmla="*/ 140 w 264"/>
                <a:gd name="T23" fmla="*/ 181 h 420"/>
                <a:gd name="T24" fmla="*/ 114 w 264"/>
                <a:gd name="T25" fmla="*/ 147 h 420"/>
                <a:gd name="T26" fmla="*/ 128 w 264"/>
                <a:gd name="T27" fmla="*/ 28 h 420"/>
                <a:gd name="T28" fmla="*/ 144 w 264"/>
                <a:gd name="T29" fmla="*/ 26 h 420"/>
                <a:gd name="T30" fmla="*/ 172 w 264"/>
                <a:gd name="T31" fmla="*/ 122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4" h="420">
                  <a:moveTo>
                    <a:pt x="251" y="70"/>
                  </a:moveTo>
                  <a:cubicBezTo>
                    <a:pt x="246" y="36"/>
                    <a:pt x="213" y="21"/>
                    <a:pt x="163" y="11"/>
                  </a:cubicBezTo>
                  <a:cubicBezTo>
                    <a:pt x="113" y="0"/>
                    <a:pt x="54" y="28"/>
                    <a:pt x="54" y="28"/>
                  </a:cubicBezTo>
                  <a:cubicBezTo>
                    <a:pt x="0" y="56"/>
                    <a:pt x="25" y="183"/>
                    <a:pt x="26" y="193"/>
                  </a:cubicBezTo>
                  <a:cubicBezTo>
                    <a:pt x="26" y="202"/>
                    <a:pt x="24" y="307"/>
                    <a:pt x="24" y="318"/>
                  </a:cubicBezTo>
                  <a:cubicBezTo>
                    <a:pt x="24" y="329"/>
                    <a:pt x="36" y="376"/>
                    <a:pt x="73" y="397"/>
                  </a:cubicBezTo>
                  <a:cubicBezTo>
                    <a:pt x="111" y="418"/>
                    <a:pt x="179" y="420"/>
                    <a:pt x="218" y="387"/>
                  </a:cubicBezTo>
                  <a:cubicBezTo>
                    <a:pt x="256" y="354"/>
                    <a:pt x="251" y="297"/>
                    <a:pt x="252" y="293"/>
                  </a:cubicBezTo>
                  <a:cubicBezTo>
                    <a:pt x="252" y="290"/>
                    <a:pt x="246" y="227"/>
                    <a:pt x="255" y="195"/>
                  </a:cubicBezTo>
                  <a:cubicBezTo>
                    <a:pt x="264" y="164"/>
                    <a:pt x="256" y="104"/>
                    <a:pt x="251" y="70"/>
                  </a:cubicBezTo>
                  <a:close/>
                  <a:moveTo>
                    <a:pt x="172" y="122"/>
                  </a:moveTo>
                  <a:cubicBezTo>
                    <a:pt x="168" y="161"/>
                    <a:pt x="156" y="178"/>
                    <a:pt x="140" y="181"/>
                  </a:cubicBezTo>
                  <a:cubicBezTo>
                    <a:pt x="125" y="184"/>
                    <a:pt x="114" y="147"/>
                    <a:pt x="114" y="147"/>
                  </a:cubicBezTo>
                  <a:cubicBezTo>
                    <a:pt x="97" y="60"/>
                    <a:pt x="123" y="35"/>
                    <a:pt x="128" y="28"/>
                  </a:cubicBezTo>
                  <a:cubicBezTo>
                    <a:pt x="134" y="20"/>
                    <a:pt x="144" y="26"/>
                    <a:pt x="144" y="26"/>
                  </a:cubicBezTo>
                  <a:cubicBezTo>
                    <a:pt x="171" y="45"/>
                    <a:pt x="175" y="83"/>
                    <a:pt x="172"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ïṧľïḋè">
              <a:extLst>
                <a:ext uri="{FF2B5EF4-FFF2-40B4-BE49-F238E27FC236}">
                  <a16:creationId xmlns:a16="http://schemas.microsoft.com/office/drawing/2014/main" id="{925E42A7-624C-419F-9C0B-AA60A43AA6A6}"/>
                </a:ext>
              </a:extLst>
            </p:cNvPr>
            <p:cNvSpPr/>
            <p:nvPr/>
          </p:nvSpPr>
          <p:spPr bwMode="auto">
            <a:xfrm>
              <a:off x="948" y="1262"/>
              <a:ext cx="89" cy="197"/>
            </a:xfrm>
            <a:custGeom>
              <a:avLst/>
              <a:gdLst>
                <a:gd name="T0" fmla="*/ 17 w 33"/>
                <a:gd name="T1" fmla="*/ 4 h 73"/>
                <a:gd name="T2" fmla="*/ 1 w 33"/>
                <a:gd name="T3" fmla="*/ 20 h 73"/>
                <a:gd name="T4" fmla="*/ 14 w 33"/>
                <a:gd name="T5" fmla="*/ 72 h 73"/>
                <a:gd name="T6" fmla="*/ 32 w 33"/>
                <a:gd name="T7" fmla="*/ 37 h 73"/>
                <a:gd name="T8" fmla="*/ 17 w 33"/>
                <a:gd name="T9" fmla="*/ 4 h 73"/>
              </a:gdLst>
              <a:ahLst/>
              <a:cxnLst>
                <a:cxn ang="0">
                  <a:pos x="T0" y="T1"/>
                </a:cxn>
                <a:cxn ang="0">
                  <a:pos x="T2" y="T3"/>
                </a:cxn>
                <a:cxn ang="0">
                  <a:pos x="T4" y="T5"/>
                </a:cxn>
                <a:cxn ang="0">
                  <a:pos x="T6" y="T7"/>
                </a:cxn>
                <a:cxn ang="0">
                  <a:pos x="T8" y="T9"/>
                </a:cxn>
              </a:cxnLst>
              <a:rect l="0" t="0" r="r" b="b"/>
              <a:pathLst>
                <a:path w="33" h="73">
                  <a:moveTo>
                    <a:pt x="17" y="4"/>
                  </a:moveTo>
                  <a:cubicBezTo>
                    <a:pt x="17" y="4"/>
                    <a:pt x="2" y="0"/>
                    <a:pt x="1" y="20"/>
                  </a:cubicBezTo>
                  <a:cubicBezTo>
                    <a:pt x="0" y="40"/>
                    <a:pt x="0" y="71"/>
                    <a:pt x="14" y="72"/>
                  </a:cubicBezTo>
                  <a:cubicBezTo>
                    <a:pt x="28" y="73"/>
                    <a:pt x="33" y="59"/>
                    <a:pt x="32" y="37"/>
                  </a:cubicBezTo>
                  <a:cubicBezTo>
                    <a:pt x="32" y="14"/>
                    <a:pt x="25" y="6"/>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íṩ1iḓe">
              <a:extLst>
                <a:ext uri="{FF2B5EF4-FFF2-40B4-BE49-F238E27FC236}">
                  <a16:creationId xmlns:a16="http://schemas.microsoft.com/office/drawing/2014/main" id="{D4D3971D-BD4D-408E-BAD7-2AA134EC0FD0}"/>
                </a:ext>
              </a:extLst>
            </p:cNvPr>
            <p:cNvSpPr/>
            <p:nvPr/>
          </p:nvSpPr>
          <p:spPr bwMode="auto">
            <a:xfrm>
              <a:off x="614" y="1144"/>
              <a:ext cx="711" cy="1131"/>
            </a:xfrm>
            <a:custGeom>
              <a:avLst/>
              <a:gdLst>
                <a:gd name="T0" fmla="*/ 251 w 264"/>
                <a:gd name="T1" fmla="*/ 70 h 420"/>
                <a:gd name="T2" fmla="*/ 163 w 264"/>
                <a:gd name="T3" fmla="*/ 11 h 420"/>
                <a:gd name="T4" fmla="*/ 54 w 264"/>
                <a:gd name="T5" fmla="*/ 28 h 420"/>
                <a:gd name="T6" fmla="*/ 26 w 264"/>
                <a:gd name="T7" fmla="*/ 193 h 420"/>
                <a:gd name="T8" fmla="*/ 24 w 264"/>
                <a:gd name="T9" fmla="*/ 318 h 420"/>
                <a:gd name="T10" fmla="*/ 73 w 264"/>
                <a:gd name="T11" fmla="*/ 397 h 420"/>
                <a:gd name="T12" fmla="*/ 218 w 264"/>
                <a:gd name="T13" fmla="*/ 387 h 420"/>
                <a:gd name="T14" fmla="*/ 252 w 264"/>
                <a:gd name="T15" fmla="*/ 293 h 420"/>
                <a:gd name="T16" fmla="*/ 255 w 264"/>
                <a:gd name="T17" fmla="*/ 195 h 420"/>
                <a:gd name="T18" fmla="*/ 251 w 264"/>
                <a:gd name="T19" fmla="*/ 70 h 420"/>
                <a:gd name="T20" fmla="*/ 172 w 264"/>
                <a:gd name="T21" fmla="*/ 122 h 420"/>
                <a:gd name="T22" fmla="*/ 140 w 264"/>
                <a:gd name="T23" fmla="*/ 181 h 420"/>
                <a:gd name="T24" fmla="*/ 114 w 264"/>
                <a:gd name="T25" fmla="*/ 147 h 420"/>
                <a:gd name="T26" fmla="*/ 128 w 264"/>
                <a:gd name="T27" fmla="*/ 28 h 420"/>
                <a:gd name="T28" fmla="*/ 144 w 264"/>
                <a:gd name="T29" fmla="*/ 26 h 420"/>
                <a:gd name="T30" fmla="*/ 172 w 264"/>
                <a:gd name="T31" fmla="*/ 122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4" h="420">
                  <a:moveTo>
                    <a:pt x="251" y="70"/>
                  </a:moveTo>
                  <a:cubicBezTo>
                    <a:pt x="246" y="36"/>
                    <a:pt x="213" y="21"/>
                    <a:pt x="163" y="11"/>
                  </a:cubicBezTo>
                  <a:cubicBezTo>
                    <a:pt x="113" y="0"/>
                    <a:pt x="54" y="28"/>
                    <a:pt x="54" y="28"/>
                  </a:cubicBezTo>
                  <a:cubicBezTo>
                    <a:pt x="0" y="56"/>
                    <a:pt x="25" y="183"/>
                    <a:pt x="26" y="193"/>
                  </a:cubicBezTo>
                  <a:cubicBezTo>
                    <a:pt x="26" y="202"/>
                    <a:pt x="24" y="307"/>
                    <a:pt x="24" y="318"/>
                  </a:cubicBezTo>
                  <a:cubicBezTo>
                    <a:pt x="24" y="329"/>
                    <a:pt x="36" y="376"/>
                    <a:pt x="73" y="397"/>
                  </a:cubicBezTo>
                  <a:cubicBezTo>
                    <a:pt x="111" y="418"/>
                    <a:pt x="179" y="420"/>
                    <a:pt x="218" y="387"/>
                  </a:cubicBezTo>
                  <a:cubicBezTo>
                    <a:pt x="256" y="354"/>
                    <a:pt x="251" y="297"/>
                    <a:pt x="252" y="293"/>
                  </a:cubicBezTo>
                  <a:cubicBezTo>
                    <a:pt x="252" y="290"/>
                    <a:pt x="246" y="227"/>
                    <a:pt x="255" y="195"/>
                  </a:cubicBezTo>
                  <a:cubicBezTo>
                    <a:pt x="264" y="164"/>
                    <a:pt x="256" y="104"/>
                    <a:pt x="251" y="70"/>
                  </a:cubicBezTo>
                  <a:close/>
                  <a:moveTo>
                    <a:pt x="172" y="122"/>
                  </a:moveTo>
                  <a:cubicBezTo>
                    <a:pt x="168" y="161"/>
                    <a:pt x="156" y="178"/>
                    <a:pt x="140" y="181"/>
                  </a:cubicBezTo>
                  <a:cubicBezTo>
                    <a:pt x="125" y="184"/>
                    <a:pt x="114" y="147"/>
                    <a:pt x="114" y="147"/>
                  </a:cubicBezTo>
                  <a:cubicBezTo>
                    <a:pt x="97" y="60"/>
                    <a:pt x="123" y="35"/>
                    <a:pt x="128" y="28"/>
                  </a:cubicBezTo>
                  <a:cubicBezTo>
                    <a:pt x="134" y="20"/>
                    <a:pt x="144" y="26"/>
                    <a:pt x="144" y="26"/>
                  </a:cubicBezTo>
                  <a:cubicBezTo>
                    <a:pt x="171" y="45"/>
                    <a:pt x="175" y="83"/>
                    <a:pt x="172"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ïṡľiḋé">
              <a:extLst>
                <a:ext uri="{FF2B5EF4-FFF2-40B4-BE49-F238E27FC236}">
                  <a16:creationId xmlns:a16="http://schemas.microsoft.com/office/drawing/2014/main" id="{B293C551-9D06-4E24-AD29-9598D2E90C35}"/>
                </a:ext>
              </a:extLst>
            </p:cNvPr>
            <p:cNvSpPr/>
            <p:nvPr/>
          </p:nvSpPr>
          <p:spPr bwMode="auto">
            <a:xfrm>
              <a:off x="948" y="1262"/>
              <a:ext cx="89" cy="197"/>
            </a:xfrm>
            <a:custGeom>
              <a:avLst/>
              <a:gdLst>
                <a:gd name="T0" fmla="*/ 17 w 33"/>
                <a:gd name="T1" fmla="*/ 4 h 73"/>
                <a:gd name="T2" fmla="*/ 1 w 33"/>
                <a:gd name="T3" fmla="*/ 20 h 73"/>
                <a:gd name="T4" fmla="*/ 14 w 33"/>
                <a:gd name="T5" fmla="*/ 72 h 73"/>
                <a:gd name="T6" fmla="*/ 32 w 33"/>
                <a:gd name="T7" fmla="*/ 37 h 73"/>
                <a:gd name="T8" fmla="*/ 17 w 33"/>
                <a:gd name="T9" fmla="*/ 4 h 73"/>
              </a:gdLst>
              <a:ahLst/>
              <a:cxnLst>
                <a:cxn ang="0">
                  <a:pos x="T0" y="T1"/>
                </a:cxn>
                <a:cxn ang="0">
                  <a:pos x="T2" y="T3"/>
                </a:cxn>
                <a:cxn ang="0">
                  <a:pos x="T4" y="T5"/>
                </a:cxn>
                <a:cxn ang="0">
                  <a:pos x="T6" y="T7"/>
                </a:cxn>
                <a:cxn ang="0">
                  <a:pos x="T8" y="T9"/>
                </a:cxn>
              </a:cxnLst>
              <a:rect l="0" t="0" r="r" b="b"/>
              <a:pathLst>
                <a:path w="33" h="73">
                  <a:moveTo>
                    <a:pt x="17" y="4"/>
                  </a:moveTo>
                  <a:cubicBezTo>
                    <a:pt x="17" y="4"/>
                    <a:pt x="2" y="0"/>
                    <a:pt x="1" y="20"/>
                  </a:cubicBezTo>
                  <a:cubicBezTo>
                    <a:pt x="0" y="40"/>
                    <a:pt x="0" y="71"/>
                    <a:pt x="14" y="72"/>
                  </a:cubicBezTo>
                  <a:cubicBezTo>
                    <a:pt x="28" y="73"/>
                    <a:pt x="33" y="59"/>
                    <a:pt x="32" y="37"/>
                  </a:cubicBezTo>
                  <a:cubicBezTo>
                    <a:pt x="32" y="14"/>
                    <a:pt x="25" y="6"/>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7" name="íşḷïḓè">
            <a:extLst>
              <a:ext uri="{FF2B5EF4-FFF2-40B4-BE49-F238E27FC236}">
                <a16:creationId xmlns:a16="http://schemas.microsoft.com/office/drawing/2014/main" id="{612BD647-82AC-433B-8DEF-93C176A8DEA2}"/>
              </a:ext>
            </a:extLst>
          </p:cNvPr>
          <p:cNvSpPr/>
          <p:nvPr/>
        </p:nvSpPr>
        <p:spPr>
          <a:xfrm>
            <a:off x="2172185" y="1962852"/>
            <a:ext cx="8662733" cy="1474129"/>
          </a:xfrm>
          <a:custGeom>
            <a:avLst/>
            <a:gdLst>
              <a:gd name="connsiteX0" fmla="*/ 0 w 2249715"/>
              <a:gd name="connsiteY0" fmla="*/ 437729 h 437729"/>
              <a:gd name="connsiteX1" fmla="*/ 217715 w 2249715"/>
              <a:gd name="connsiteY1" fmla="*/ 118415 h 437729"/>
              <a:gd name="connsiteX2" fmla="*/ 696686 w 2249715"/>
              <a:gd name="connsiteY2" fmla="*/ 234529 h 437729"/>
              <a:gd name="connsiteX3" fmla="*/ 1393372 w 2249715"/>
              <a:gd name="connsiteY3" fmla="*/ 2301 h 437729"/>
              <a:gd name="connsiteX4" fmla="*/ 1843315 w 2249715"/>
              <a:gd name="connsiteY4" fmla="*/ 132929 h 437729"/>
              <a:gd name="connsiteX5" fmla="*/ 2249715 w 2249715"/>
              <a:gd name="connsiteY5" fmla="*/ 408701 h 437729"/>
              <a:gd name="connsiteX0" fmla="*/ 0 w 2569030"/>
              <a:gd name="connsiteY0" fmla="*/ 437169 h 437169"/>
              <a:gd name="connsiteX1" fmla="*/ 217715 w 2569030"/>
              <a:gd name="connsiteY1" fmla="*/ 117855 h 437169"/>
              <a:gd name="connsiteX2" fmla="*/ 696686 w 2569030"/>
              <a:gd name="connsiteY2" fmla="*/ 233969 h 437169"/>
              <a:gd name="connsiteX3" fmla="*/ 1393372 w 2569030"/>
              <a:gd name="connsiteY3" fmla="*/ 1741 h 437169"/>
              <a:gd name="connsiteX4" fmla="*/ 1843315 w 2569030"/>
              <a:gd name="connsiteY4" fmla="*/ 132369 h 437169"/>
              <a:gd name="connsiteX5" fmla="*/ 2569030 w 2569030"/>
              <a:gd name="connsiteY5" fmla="*/ 219456 h 437169"/>
              <a:gd name="connsiteX0" fmla="*/ 0 w 2569030"/>
              <a:gd name="connsiteY0" fmla="*/ 437169 h 437169"/>
              <a:gd name="connsiteX1" fmla="*/ 217715 w 2569030"/>
              <a:gd name="connsiteY1" fmla="*/ 117855 h 437169"/>
              <a:gd name="connsiteX2" fmla="*/ 696686 w 2569030"/>
              <a:gd name="connsiteY2" fmla="*/ 233969 h 437169"/>
              <a:gd name="connsiteX3" fmla="*/ 1393372 w 2569030"/>
              <a:gd name="connsiteY3" fmla="*/ 1741 h 437169"/>
              <a:gd name="connsiteX4" fmla="*/ 1843315 w 2569030"/>
              <a:gd name="connsiteY4" fmla="*/ 132369 h 437169"/>
              <a:gd name="connsiteX5" fmla="*/ 2569030 w 2569030"/>
              <a:gd name="connsiteY5" fmla="*/ 219456 h 437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9030" h="437169">
                <a:moveTo>
                  <a:pt x="0" y="437169"/>
                </a:moveTo>
                <a:cubicBezTo>
                  <a:pt x="50800" y="294445"/>
                  <a:pt x="101601" y="151722"/>
                  <a:pt x="217715" y="117855"/>
                </a:cubicBezTo>
                <a:cubicBezTo>
                  <a:pt x="333829" y="83988"/>
                  <a:pt x="500743" y="253321"/>
                  <a:pt x="696686" y="233969"/>
                </a:cubicBezTo>
                <a:cubicBezTo>
                  <a:pt x="892629" y="214617"/>
                  <a:pt x="1202267" y="18674"/>
                  <a:pt x="1393372" y="1741"/>
                </a:cubicBezTo>
                <a:cubicBezTo>
                  <a:pt x="1584477" y="-15192"/>
                  <a:pt x="1647372" y="96083"/>
                  <a:pt x="1843315" y="132369"/>
                </a:cubicBezTo>
                <a:cubicBezTo>
                  <a:pt x="2039258" y="168655"/>
                  <a:pt x="2350106" y="376693"/>
                  <a:pt x="2569030" y="219456"/>
                </a:cubicBezTo>
              </a:path>
            </a:pathLst>
          </a:custGeom>
          <a:noFill/>
          <a:ln>
            <a:gradFill>
              <a:gsLst>
                <a:gs pos="0">
                  <a:srgbClr val="001737"/>
                </a:gs>
                <a:gs pos="100000">
                  <a:srgbClr val="45C7A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 name="íş1îḑè">
            <a:extLst>
              <a:ext uri="{FF2B5EF4-FFF2-40B4-BE49-F238E27FC236}">
                <a16:creationId xmlns:a16="http://schemas.microsoft.com/office/drawing/2014/main" id="{3D6A30AB-40F6-45E0-9A7E-877F33AAF973}"/>
              </a:ext>
            </a:extLst>
          </p:cNvPr>
          <p:cNvSpPr/>
          <p:nvPr/>
        </p:nvSpPr>
        <p:spPr>
          <a:xfrm>
            <a:off x="3853104" y="2462131"/>
            <a:ext cx="550405" cy="550409"/>
          </a:xfrm>
          <a:prstGeom prst="ellipse">
            <a:avLst/>
          </a:prstGeom>
          <a:gradFill>
            <a:gsLst>
              <a:gs pos="0">
                <a:srgbClr val="45C7A1"/>
              </a:gs>
              <a:gs pos="100000">
                <a:srgbClr val="001737"/>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Q2</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 name="í$1ïḑe">
            <a:extLst>
              <a:ext uri="{FF2B5EF4-FFF2-40B4-BE49-F238E27FC236}">
                <a16:creationId xmlns:a16="http://schemas.microsoft.com/office/drawing/2014/main" id="{23B592A1-9178-474F-9D3D-8A299EF990B2}"/>
              </a:ext>
            </a:extLst>
          </p:cNvPr>
          <p:cNvSpPr/>
          <p:nvPr/>
        </p:nvSpPr>
        <p:spPr>
          <a:xfrm>
            <a:off x="6567497" y="1755084"/>
            <a:ext cx="550405" cy="550409"/>
          </a:xfrm>
          <a:prstGeom prst="ellipse">
            <a:avLst/>
          </a:prstGeom>
          <a:gradFill>
            <a:gsLst>
              <a:gs pos="0">
                <a:srgbClr val="45C7A1"/>
              </a:gs>
              <a:gs pos="100000">
                <a:srgbClr val="001737"/>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Q3</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íSlîḍé">
            <a:extLst>
              <a:ext uri="{FF2B5EF4-FFF2-40B4-BE49-F238E27FC236}">
                <a16:creationId xmlns:a16="http://schemas.microsoft.com/office/drawing/2014/main" id="{BBA7E46C-EC18-408C-B3D0-12D5759F0736}"/>
              </a:ext>
            </a:extLst>
          </p:cNvPr>
          <p:cNvSpPr/>
          <p:nvPr/>
        </p:nvSpPr>
        <p:spPr>
          <a:xfrm>
            <a:off x="9165021" y="2472390"/>
            <a:ext cx="550405" cy="550409"/>
          </a:xfrm>
          <a:prstGeom prst="ellipse">
            <a:avLst/>
          </a:prstGeom>
          <a:gradFill>
            <a:gsLst>
              <a:gs pos="0">
                <a:srgbClr val="45C7A1"/>
              </a:gs>
              <a:gs pos="100000">
                <a:srgbClr val="001737"/>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Q4</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11" name="íSľîḍè">
            <a:extLst>
              <a:ext uri="{FF2B5EF4-FFF2-40B4-BE49-F238E27FC236}">
                <a16:creationId xmlns:a16="http://schemas.microsoft.com/office/drawing/2014/main" id="{482B4159-9BC3-443C-BD9E-2AF879E5379A}"/>
              </a:ext>
            </a:extLst>
          </p:cNvPr>
          <p:cNvGrpSpPr/>
          <p:nvPr/>
        </p:nvGrpSpPr>
        <p:grpSpPr>
          <a:xfrm>
            <a:off x="5749996" y="5308562"/>
            <a:ext cx="1507111" cy="653988"/>
            <a:chOff x="6177360" y="5411644"/>
            <a:chExt cx="1583640" cy="687197"/>
          </a:xfrm>
        </p:grpSpPr>
        <p:sp>
          <p:nvSpPr>
            <p:cNvPr id="12" name="îṥľíḋe">
              <a:extLst>
                <a:ext uri="{FF2B5EF4-FFF2-40B4-BE49-F238E27FC236}">
                  <a16:creationId xmlns:a16="http://schemas.microsoft.com/office/drawing/2014/main" id="{81E27276-7694-4D54-B08F-1B422BD9D6C4}"/>
                </a:ext>
              </a:extLst>
            </p:cNvPr>
            <p:cNvSpPr txBox="1"/>
            <p:nvPr/>
          </p:nvSpPr>
          <p:spPr>
            <a:xfrm>
              <a:off x="6490263" y="5411644"/>
              <a:ext cx="957834" cy="284318"/>
            </a:xfrm>
            <a:prstGeom prst="rect">
              <a:avLst/>
            </a:prstGeom>
            <a:noFill/>
          </p:spPr>
          <p:txBody>
            <a:bodyPr wrap="none" lIns="91422" tIns="45711" rIns="91422" bIns="45711">
              <a:prstTxWarp prst="textPlain">
                <a:avLst/>
              </a:prstTxWarp>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prstClr val="white"/>
                  </a:solidFill>
                  <a:effectLst/>
                  <a:uLnTx/>
                  <a:uFillTx/>
                  <a:latin typeface="Bloody Impact" panose="02000506000000020004" pitchFamily="2" charset="0"/>
                  <a:ea typeface="等线" panose="02010600030101010101" pitchFamily="2" charset="-122"/>
                  <a:cs typeface="+mn-cs"/>
                </a:rPr>
                <a:t>222</a:t>
              </a:r>
              <a:r>
                <a:rPr kumimoji="0" lang="en-US" sz="5400" b="0" i="0" u="none" strike="noStrike" kern="1200" cap="none" spc="0" normalizeH="0" baseline="0" noProof="0" dirty="0">
                  <a:ln>
                    <a:noFill/>
                  </a:ln>
                  <a:solidFill>
                    <a:prstClr val="white"/>
                  </a:solidFill>
                  <a:effectLst/>
                  <a:uLnTx/>
                  <a:uFillTx/>
                  <a:latin typeface="Bloody Impact" panose="02000506000000020004" pitchFamily="2" charset="0"/>
                  <a:ea typeface="+mn-ea"/>
                  <a:cs typeface="+mn-cs"/>
                </a:rPr>
                <a:t>,000K</a:t>
              </a:r>
            </a:p>
          </p:txBody>
        </p:sp>
        <p:sp>
          <p:nvSpPr>
            <p:cNvPr id="13" name="ïṧ1iḓè">
              <a:extLst>
                <a:ext uri="{FF2B5EF4-FFF2-40B4-BE49-F238E27FC236}">
                  <a16:creationId xmlns:a16="http://schemas.microsoft.com/office/drawing/2014/main" id="{D89919A9-F5A8-47A7-9337-93241E5487DE}"/>
                </a:ext>
              </a:extLst>
            </p:cNvPr>
            <p:cNvSpPr txBox="1"/>
            <p:nvPr/>
          </p:nvSpPr>
          <p:spPr>
            <a:xfrm>
              <a:off x="6177360" y="5703234"/>
              <a:ext cx="1583640" cy="395607"/>
            </a:xfrm>
            <a:prstGeom prst="rect">
              <a:avLst/>
            </a:prstGeom>
            <a:noFill/>
          </p:spPr>
          <p:txBody>
            <a:bodyPr wrap="none" rtlCol="0" anchor="ctr">
              <a:normAutofit/>
            </a:bodyPr>
            <a:lstStyle>
              <a:defPPr>
                <a:defRPr lang="zh-CN"/>
              </a:defPPr>
              <a:lvl1pPr>
                <a:defRPr sz="1400" b="1">
                  <a:solidFill>
                    <a:schemeClr val="accent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Bloody Impact" panose="02000506000000020004" pitchFamily="2" charset="0"/>
                  <a:ea typeface="等线" panose="02010600030101010101" pitchFamily="2" charset="-122"/>
                  <a:cs typeface="+mn-cs"/>
                </a:rPr>
                <a:t>标题文字添加</a:t>
              </a:r>
            </a:p>
          </p:txBody>
        </p:sp>
      </p:grpSp>
      <p:grpSp>
        <p:nvGrpSpPr>
          <p:cNvPr id="14" name="íṥḷïḋé">
            <a:extLst>
              <a:ext uri="{FF2B5EF4-FFF2-40B4-BE49-F238E27FC236}">
                <a16:creationId xmlns:a16="http://schemas.microsoft.com/office/drawing/2014/main" id="{464B5431-2B36-40BA-A55D-1206F4425515}"/>
              </a:ext>
            </a:extLst>
          </p:cNvPr>
          <p:cNvGrpSpPr/>
          <p:nvPr/>
        </p:nvGrpSpPr>
        <p:grpSpPr>
          <a:xfrm>
            <a:off x="7532692" y="5308562"/>
            <a:ext cx="1507111" cy="653988"/>
            <a:chOff x="6177360" y="5411644"/>
            <a:chExt cx="1583640" cy="687197"/>
          </a:xfrm>
        </p:grpSpPr>
        <p:sp>
          <p:nvSpPr>
            <p:cNvPr id="15" name="îśļïḋé">
              <a:extLst>
                <a:ext uri="{FF2B5EF4-FFF2-40B4-BE49-F238E27FC236}">
                  <a16:creationId xmlns:a16="http://schemas.microsoft.com/office/drawing/2014/main" id="{27D9D7EB-FE88-4A15-8F98-7C11AC8D2D92}"/>
                </a:ext>
              </a:extLst>
            </p:cNvPr>
            <p:cNvSpPr txBox="1"/>
            <p:nvPr/>
          </p:nvSpPr>
          <p:spPr>
            <a:xfrm>
              <a:off x="6490263" y="5411644"/>
              <a:ext cx="957834" cy="284318"/>
            </a:xfrm>
            <a:prstGeom prst="rect">
              <a:avLst/>
            </a:prstGeom>
            <a:noFill/>
          </p:spPr>
          <p:txBody>
            <a:bodyPr wrap="none" lIns="91422" tIns="45711" rIns="91422" bIns="45711">
              <a:prstTxWarp prst="textPlain">
                <a:avLst/>
              </a:prstTxWarp>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prstClr val="white"/>
                  </a:solidFill>
                  <a:effectLst/>
                  <a:uLnTx/>
                  <a:uFillTx/>
                  <a:latin typeface="Bloody Impact" panose="02000506000000020004" pitchFamily="2" charset="0"/>
                  <a:ea typeface="等线" panose="02010600030101010101" pitchFamily="2" charset="-122"/>
                  <a:cs typeface="+mn-cs"/>
                </a:rPr>
                <a:t>332</a:t>
              </a:r>
              <a:r>
                <a:rPr kumimoji="0" lang="en-US" sz="5400" b="0" i="0" u="none" strike="noStrike" kern="1200" cap="none" spc="0" normalizeH="0" baseline="0" noProof="0" dirty="0">
                  <a:ln>
                    <a:noFill/>
                  </a:ln>
                  <a:solidFill>
                    <a:prstClr val="white"/>
                  </a:solidFill>
                  <a:effectLst/>
                  <a:uLnTx/>
                  <a:uFillTx/>
                  <a:latin typeface="Bloody Impact" panose="02000506000000020004" pitchFamily="2" charset="0"/>
                  <a:ea typeface="+mn-ea"/>
                  <a:cs typeface="+mn-cs"/>
                </a:rPr>
                <a:t>,000K</a:t>
              </a:r>
            </a:p>
          </p:txBody>
        </p:sp>
        <p:sp>
          <p:nvSpPr>
            <p:cNvPr id="16" name="išļîḑé">
              <a:extLst>
                <a:ext uri="{FF2B5EF4-FFF2-40B4-BE49-F238E27FC236}">
                  <a16:creationId xmlns:a16="http://schemas.microsoft.com/office/drawing/2014/main" id="{0E2C9964-ADEF-4121-A7E3-46B1E359E274}"/>
                </a:ext>
              </a:extLst>
            </p:cNvPr>
            <p:cNvSpPr txBox="1"/>
            <p:nvPr/>
          </p:nvSpPr>
          <p:spPr>
            <a:xfrm>
              <a:off x="6177360" y="5703234"/>
              <a:ext cx="1583640" cy="395607"/>
            </a:xfrm>
            <a:prstGeom prst="rect">
              <a:avLst/>
            </a:prstGeom>
            <a:noFill/>
          </p:spPr>
          <p:txBody>
            <a:bodyPr wrap="none" rtlCol="0" anchor="ctr">
              <a:normAutofit/>
            </a:bodyPr>
            <a:lstStyle>
              <a:defPPr>
                <a:defRPr lang="zh-CN"/>
              </a:defPPr>
              <a:lvl1pPr>
                <a:defRPr sz="1400" b="1">
                  <a:solidFill>
                    <a:schemeClr val="accent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Bloody Impact" panose="02000506000000020004" pitchFamily="2" charset="0"/>
                  <a:ea typeface="等线" panose="02010600030101010101" pitchFamily="2" charset="-122"/>
                  <a:cs typeface="+mn-cs"/>
                </a:rPr>
                <a:t>标题文字添加</a:t>
              </a:r>
            </a:p>
          </p:txBody>
        </p:sp>
      </p:grpSp>
      <p:grpSp>
        <p:nvGrpSpPr>
          <p:cNvPr id="17" name="işḻïḍê">
            <a:extLst>
              <a:ext uri="{FF2B5EF4-FFF2-40B4-BE49-F238E27FC236}">
                <a16:creationId xmlns:a16="http://schemas.microsoft.com/office/drawing/2014/main" id="{ADB698EA-778E-4168-B7CA-20BC9C9B1E6A}"/>
              </a:ext>
            </a:extLst>
          </p:cNvPr>
          <p:cNvGrpSpPr/>
          <p:nvPr/>
        </p:nvGrpSpPr>
        <p:grpSpPr>
          <a:xfrm>
            <a:off x="9315388" y="5308562"/>
            <a:ext cx="1507111" cy="653988"/>
            <a:chOff x="6177360" y="5411644"/>
            <a:chExt cx="1583640" cy="687197"/>
          </a:xfrm>
        </p:grpSpPr>
        <p:sp>
          <p:nvSpPr>
            <p:cNvPr id="18" name="ïṡ1idè">
              <a:extLst>
                <a:ext uri="{FF2B5EF4-FFF2-40B4-BE49-F238E27FC236}">
                  <a16:creationId xmlns:a16="http://schemas.microsoft.com/office/drawing/2014/main" id="{707099E9-E92A-44DD-B000-CE76EBC248EB}"/>
                </a:ext>
              </a:extLst>
            </p:cNvPr>
            <p:cNvSpPr txBox="1"/>
            <p:nvPr/>
          </p:nvSpPr>
          <p:spPr>
            <a:xfrm>
              <a:off x="6490263" y="5411644"/>
              <a:ext cx="957834" cy="284318"/>
            </a:xfrm>
            <a:prstGeom prst="rect">
              <a:avLst/>
            </a:prstGeom>
            <a:noFill/>
          </p:spPr>
          <p:txBody>
            <a:bodyPr wrap="none" lIns="91422" tIns="45711" rIns="91422" bIns="45711">
              <a:prstTxWarp prst="textPlain">
                <a:avLst/>
              </a:prstTxWarp>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prstClr val="white"/>
                  </a:solidFill>
                  <a:effectLst/>
                  <a:uLnTx/>
                  <a:uFillTx/>
                  <a:latin typeface="Bloody Impact" panose="02000506000000020004" pitchFamily="2" charset="0"/>
                  <a:ea typeface="等线" panose="02010600030101010101" pitchFamily="2" charset="-122"/>
                  <a:cs typeface="+mn-cs"/>
                </a:rPr>
                <a:t>442</a:t>
              </a:r>
              <a:r>
                <a:rPr kumimoji="0" lang="en-US" sz="5400" b="0" i="0" u="none" strike="noStrike" kern="1200" cap="none" spc="0" normalizeH="0" baseline="0" noProof="0" dirty="0">
                  <a:ln>
                    <a:noFill/>
                  </a:ln>
                  <a:solidFill>
                    <a:prstClr val="white"/>
                  </a:solidFill>
                  <a:effectLst/>
                  <a:uLnTx/>
                  <a:uFillTx/>
                  <a:latin typeface="Bloody Impact" panose="02000506000000020004" pitchFamily="2" charset="0"/>
                  <a:ea typeface="+mn-ea"/>
                  <a:cs typeface="+mn-cs"/>
                </a:rPr>
                <a:t>,000K</a:t>
              </a:r>
            </a:p>
          </p:txBody>
        </p:sp>
        <p:sp>
          <p:nvSpPr>
            <p:cNvPr id="19" name="îŝľïde">
              <a:extLst>
                <a:ext uri="{FF2B5EF4-FFF2-40B4-BE49-F238E27FC236}">
                  <a16:creationId xmlns:a16="http://schemas.microsoft.com/office/drawing/2014/main" id="{E1E520DD-673D-492C-96E6-C06C944B80E7}"/>
                </a:ext>
              </a:extLst>
            </p:cNvPr>
            <p:cNvSpPr txBox="1"/>
            <p:nvPr/>
          </p:nvSpPr>
          <p:spPr>
            <a:xfrm>
              <a:off x="6177360" y="5703234"/>
              <a:ext cx="1583640" cy="395607"/>
            </a:xfrm>
            <a:prstGeom prst="rect">
              <a:avLst/>
            </a:prstGeom>
            <a:noFill/>
          </p:spPr>
          <p:txBody>
            <a:bodyPr wrap="none" rtlCol="0" anchor="ctr">
              <a:normAutofit/>
            </a:bodyPr>
            <a:lstStyle>
              <a:defPPr>
                <a:defRPr lang="zh-CN"/>
              </a:defPPr>
              <a:lvl1pPr>
                <a:defRPr sz="1400" b="1">
                  <a:solidFill>
                    <a:schemeClr val="accent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Bloody Impact" panose="02000506000000020004" pitchFamily="2" charset="0"/>
                  <a:ea typeface="等线" panose="02010600030101010101" pitchFamily="2" charset="-122"/>
                  <a:cs typeface="+mn-cs"/>
                </a:rPr>
                <a:t>标题文字添加</a:t>
              </a:r>
            </a:p>
          </p:txBody>
        </p:sp>
      </p:grpSp>
      <p:cxnSp>
        <p:nvCxnSpPr>
          <p:cNvPr id="20" name="直接连接符 19">
            <a:extLst>
              <a:ext uri="{FF2B5EF4-FFF2-40B4-BE49-F238E27FC236}">
                <a16:creationId xmlns:a16="http://schemas.microsoft.com/office/drawing/2014/main" id="{62D70034-7090-471D-B47B-0A6F14D5CD7C}"/>
              </a:ext>
            </a:extLst>
          </p:cNvPr>
          <p:cNvCxnSpPr>
            <a:cxnSpLocks/>
          </p:cNvCxnSpPr>
          <p:nvPr/>
        </p:nvCxnSpPr>
        <p:spPr>
          <a:xfrm>
            <a:off x="7358389" y="5270929"/>
            <a:ext cx="0" cy="72416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A1546C42-F7CD-4F75-9D9F-0211B22B3FFD}"/>
              </a:ext>
            </a:extLst>
          </p:cNvPr>
          <p:cNvCxnSpPr>
            <a:cxnSpLocks/>
          </p:cNvCxnSpPr>
          <p:nvPr/>
        </p:nvCxnSpPr>
        <p:spPr>
          <a:xfrm>
            <a:off x="9153201" y="5270929"/>
            <a:ext cx="0" cy="72416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D95414EF-BBAA-4607-86C0-DF1A0E7716C7}"/>
              </a:ext>
            </a:extLst>
          </p:cNvPr>
          <p:cNvGrpSpPr/>
          <p:nvPr/>
        </p:nvGrpSpPr>
        <p:grpSpPr>
          <a:xfrm>
            <a:off x="3420998" y="3170456"/>
            <a:ext cx="2196632" cy="1135422"/>
            <a:chOff x="2406045" y="4973221"/>
            <a:chExt cx="2960704" cy="1135422"/>
          </a:xfrm>
        </p:grpSpPr>
        <p:sp>
          <p:nvSpPr>
            <p:cNvPr id="23" name="矩形 22">
              <a:extLst>
                <a:ext uri="{FF2B5EF4-FFF2-40B4-BE49-F238E27FC236}">
                  <a16:creationId xmlns:a16="http://schemas.microsoft.com/office/drawing/2014/main" id="{D30340DC-256C-4609-920E-AC8314898883}"/>
                </a:ext>
              </a:extLst>
            </p:cNvPr>
            <p:cNvSpPr/>
            <p:nvPr/>
          </p:nvSpPr>
          <p:spPr>
            <a:xfrm>
              <a:off x="2406045" y="4973221"/>
              <a:ext cx="149339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专业要求</a:t>
              </a:r>
            </a:p>
          </p:txBody>
        </p:sp>
        <p:sp>
          <p:nvSpPr>
            <p:cNvPr id="24" name="矩形 23">
              <a:extLst>
                <a:ext uri="{FF2B5EF4-FFF2-40B4-BE49-F238E27FC236}">
                  <a16:creationId xmlns:a16="http://schemas.microsoft.com/office/drawing/2014/main" id="{EDBB6B90-BB0B-4E3E-91FE-AF4E01D9B17E}"/>
                </a:ext>
              </a:extLst>
            </p:cNvPr>
            <p:cNvSpPr/>
            <p:nvPr/>
          </p:nvSpPr>
          <p:spPr>
            <a:xfrm>
              <a:off x="2406046" y="5323813"/>
              <a:ext cx="2960703" cy="784830"/>
            </a:xfrm>
            <a:prstGeom prst="rect">
              <a:avLst/>
            </a:prstGeom>
          </p:spPr>
          <p:txBody>
            <a:bodyPr wrap="square">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用户可以在投影仪或者计算机上进行演示也可以将演示文稿打印出来</a:t>
              </a:r>
            </a:p>
          </p:txBody>
        </p:sp>
      </p:grpSp>
      <p:grpSp>
        <p:nvGrpSpPr>
          <p:cNvPr id="25" name="组合 24">
            <a:extLst>
              <a:ext uri="{FF2B5EF4-FFF2-40B4-BE49-F238E27FC236}">
                <a16:creationId xmlns:a16="http://schemas.microsoft.com/office/drawing/2014/main" id="{19EA13A8-3E01-4C5F-BA82-FACC5F0B5475}"/>
              </a:ext>
            </a:extLst>
          </p:cNvPr>
          <p:cNvGrpSpPr/>
          <p:nvPr/>
        </p:nvGrpSpPr>
        <p:grpSpPr>
          <a:xfrm>
            <a:off x="9109034" y="3237349"/>
            <a:ext cx="2196632" cy="1135422"/>
            <a:chOff x="2406045" y="4973221"/>
            <a:chExt cx="2960704" cy="1135422"/>
          </a:xfrm>
        </p:grpSpPr>
        <p:sp>
          <p:nvSpPr>
            <p:cNvPr id="26" name="矩形 25">
              <a:extLst>
                <a:ext uri="{FF2B5EF4-FFF2-40B4-BE49-F238E27FC236}">
                  <a16:creationId xmlns:a16="http://schemas.microsoft.com/office/drawing/2014/main" id="{822269A7-25DF-4363-8E5C-7DB5B20DF8FA}"/>
                </a:ext>
              </a:extLst>
            </p:cNvPr>
            <p:cNvSpPr/>
            <p:nvPr/>
          </p:nvSpPr>
          <p:spPr>
            <a:xfrm>
              <a:off x="2406045" y="4973221"/>
              <a:ext cx="149339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其他要求</a:t>
              </a:r>
            </a:p>
          </p:txBody>
        </p:sp>
        <p:sp>
          <p:nvSpPr>
            <p:cNvPr id="27" name="矩形 26">
              <a:extLst>
                <a:ext uri="{FF2B5EF4-FFF2-40B4-BE49-F238E27FC236}">
                  <a16:creationId xmlns:a16="http://schemas.microsoft.com/office/drawing/2014/main" id="{59859A9A-61F4-401B-8F67-301BB68C4620}"/>
                </a:ext>
              </a:extLst>
            </p:cNvPr>
            <p:cNvSpPr/>
            <p:nvPr/>
          </p:nvSpPr>
          <p:spPr>
            <a:xfrm>
              <a:off x="2406046" y="5323813"/>
              <a:ext cx="2960703" cy="784830"/>
            </a:xfrm>
            <a:prstGeom prst="rect">
              <a:avLst/>
            </a:prstGeom>
          </p:spPr>
          <p:txBody>
            <a:bodyPr wrap="square">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用户可以在投影仪或者计算机上进行演示也可以将演示文稿打印出来</a:t>
              </a:r>
            </a:p>
          </p:txBody>
        </p:sp>
      </p:grpSp>
      <p:grpSp>
        <p:nvGrpSpPr>
          <p:cNvPr id="28" name="组合 27">
            <a:extLst>
              <a:ext uri="{FF2B5EF4-FFF2-40B4-BE49-F238E27FC236}">
                <a16:creationId xmlns:a16="http://schemas.microsoft.com/office/drawing/2014/main" id="{21978BBC-9C9F-4470-8D70-F5232AEC8A8B}"/>
              </a:ext>
            </a:extLst>
          </p:cNvPr>
          <p:cNvGrpSpPr/>
          <p:nvPr/>
        </p:nvGrpSpPr>
        <p:grpSpPr>
          <a:xfrm>
            <a:off x="6141106" y="2539573"/>
            <a:ext cx="2196632" cy="1135422"/>
            <a:chOff x="2406045" y="4973221"/>
            <a:chExt cx="2960704" cy="1135422"/>
          </a:xfrm>
        </p:grpSpPr>
        <p:sp>
          <p:nvSpPr>
            <p:cNvPr id="29" name="矩形 28">
              <a:extLst>
                <a:ext uri="{FF2B5EF4-FFF2-40B4-BE49-F238E27FC236}">
                  <a16:creationId xmlns:a16="http://schemas.microsoft.com/office/drawing/2014/main" id="{73D9C002-E36D-449D-8A9A-45DAB0408A97}"/>
                </a:ext>
              </a:extLst>
            </p:cNvPr>
            <p:cNvSpPr/>
            <p:nvPr/>
          </p:nvSpPr>
          <p:spPr>
            <a:xfrm>
              <a:off x="2406045" y="4973221"/>
              <a:ext cx="149339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学历要求</a:t>
              </a:r>
            </a:p>
          </p:txBody>
        </p:sp>
        <p:sp>
          <p:nvSpPr>
            <p:cNvPr id="30" name="矩形 29">
              <a:extLst>
                <a:ext uri="{FF2B5EF4-FFF2-40B4-BE49-F238E27FC236}">
                  <a16:creationId xmlns:a16="http://schemas.microsoft.com/office/drawing/2014/main" id="{F1DEC405-9833-4C47-8605-970F22A9B000}"/>
                </a:ext>
              </a:extLst>
            </p:cNvPr>
            <p:cNvSpPr/>
            <p:nvPr/>
          </p:nvSpPr>
          <p:spPr>
            <a:xfrm>
              <a:off x="2406046" y="5323813"/>
              <a:ext cx="2960703" cy="784830"/>
            </a:xfrm>
            <a:prstGeom prst="rect">
              <a:avLst/>
            </a:prstGeom>
          </p:spPr>
          <p:txBody>
            <a:bodyPr wrap="square">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用户可以在投影仪或者计算机上进行演示也可以将演示文稿打印出来</a:t>
              </a:r>
            </a:p>
          </p:txBody>
        </p:sp>
      </p:grpSp>
      <p:sp>
        <p:nvSpPr>
          <p:cNvPr id="31" name="矩形 30">
            <a:extLst>
              <a:ext uri="{FF2B5EF4-FFF2-40B4-BE49-F238E27FC236}">
                <a16:creationId xmlns:a16="http://schemas.microsoft.com/office/drawing/2014/main" id="{B06EC1D4-1EDC-468B-A272-E44EFF3244C2}"/>
              </a:ext>
            </a:extLst>
          </p:cNvPr>
          <p:cNvSpPr/>
          <p:nvPr/>
        </p:nvSpPr>
        <p:spPr>
          <a:xfrm>
            <a:off x="1362536" y="5216729"/>
            <a:ext cx="1569661"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标题文字添加</a:t>
            </a:r>
          </a:p>
        </p:txBody>
      </p:sp>
    </p:spTree>
    <p:extLst>
      <p:ext uri="{BB962C8B-B14F-4D97-AF65-F5344CB8AC3E}">
        <p14:creationId xmlns:p14="http://schemas.microsoft.com/office/powerpoint/2010/main" val="32346331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par>
                                <p:cTn id="38" presetID="42" presetClass="path" presetSubtype="0" fill="hold" nodeType="withEffect">
                                  <p:stCondLst>
                                    <p:cond delay="0"/>
                                  </p:stCondLst>
                                  <p:childTnLst>
                                    <p:animMotion origin="layout" path="M 0.03268 0.00185 L 2.77556E-17 3.7037E-7 " pathEditMode="relative" rAng="0" ptsTypes="AA">
                                      <p:cBhvr>
                                        <p:cTn id="39" dur="1000" fill="hold"/>
                                        <p:tgtEl>
                                          <p:spTgt spid="22"/>
                                        </p:tgtEl>
                                        <p:attrNameLst>
                                          <p:attrName>ppt_x</p:attrName>
                                          <p:attrName>ppt_y</p:attrName>
                                        </p:attrNameLst>
                                      </p:cBhvr>
                                      <p:rCtr x="-1641" y="-93"/>
                                    </p:animMotion>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childTnLst>
                                </p:cTn>
                              </p:par>
                              <p:par>
                                <p:cTn id="44" presetID="42" presetClass="path" presetSubtype="0" fill="hold" nodeType="withEffect">
                                  <p:stCondLst>
                                    <p:cond delay="0"/>
                                  </p:stCondLst>
                                  <p:childTnLst>
                                    <p:animMotion origin="layout" path="M 0.03268 0.00185 L 2.77556E-17 3.7037E-7 " pathEditMode="relative" rAng="0" ptsTypes="AA">
                                      <p:cBhvr>
                                        <p:cTn id="45" dur="1000" fill="hold"/>
                                        <p:tgtEl>
                                          <p:spTgt spid="28"/>
                                        </p:tgtEl>
                                        <p:attrNameLst>
                                          <p:attrName>ppt_x</p:attrName>
                                          <p:attrName>ppt_y</p:attrName>
                                        </p:attrNameLst>
                                      </p:cBhvr>
                                      <p:rCtr x="-1641" y="-93"/>
                                    </p:animMotion>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childTnLst>
                                </p:cTn>
                              </p:par>
                              <p:par>
                                <p:cTn id="50" presetID="42" presetClass="path" presetSubtype="0" fill="hold" nodeType="withEffect">
                                  <p:stCondLst>
                                    <p:cond delay="0"/>
                                  </p:stCondLst>
                                  <p:childTnLst>
                                    <p:animMotion origin="layout" path="M 0.03268 0.00185 L 2.77556E-17 3.7037E-7 " pathEditMode="relative" rAng="0" ptsTypes="AA">
                                      <p:cBhvr>
                                        <p:cTn id="51" dur="1000" fill="hold"/>
                                        <p:tgtEl>
                                          <p:spTgt spid="25"/>
                                        </p:tgtEl>
                                        <p:attrNameLst>
                                          <p:attrName>ppt_x</p:attrName>
                                          <p:attrName>ppt_y</p:attrName>
                                        </p:attrNameLst>
                                      </p:cBhvr>
                                      <p:rCtr x="-1641" y="-93"/>
                                    </p:animMotion>
                                  </p:childTnLst>
                                </p:cTn>
                              </p:par>
                            </p:childTnLst>
                          </p:cTn>
                        </p:par>
                        <p:par>
                          <p:cTn id="52" fill="hold">
                            <p:stCondLst>
                              <p:cond delay="5500"/>
                            </p:stCondLst>
                            <p:childTnLst>
                              <p:par>
                                <p:cTn id="53" presetID="10" presetClass="entr" presetSubtype="0"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par>
                                <p:cTn id="59" presetID="10" presetClass="entr" presetSubtype="0" fill="hold"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par>
                                <p:cTn id="62" presetID="10" presetClass="entr" presetSubtype="0"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par>
                                <p:cTn id="65" presetID="10" presetClass="entr" presetSubtype="0" fill="hold"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D7D38B1-F230-47DF-9829-DA0C539D8BBF}"/>
              </a:ext>
            </a:extLst>
          </p:cNvPr>
          <p:cNvSpPr/>
          <p:nvPr/>
        </p:nvSpPr>
        <p:spPr>
          <a:xfrm>
            <a:off x="-312713" y="-190172"/>
            <a:ext cx="12817424" cy="7209802"/>
          </a:xfrm>
          <a:prstGeom prst="rect">
            <a:avLst/>
          </a:prstGeom>
          <a:gradFill>
            <a:gsLst>
              <a:gs pos="0">
                <a:srgbClr val="052A57">
                  <a:lumMod val="70000"/>
                  <a:alpha val="85000"/>
                </a:srgbClr>
              </a:gs>
              <a:gs pos="98000">
                <a:srgbClr val="010910">
                  <a:alpha val="8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2" name="组合 1">
            <a:extLst>
              <a:ext uri="{FF2B5EF4-FFF2-40B4-BE49-F238E27FC236}">
                <a16:creationId xmlns:a16="http://schemas.microsoft.com/office/drawing/2014/main" id="{39C8EF3F-A6B7-482E-83A1-8D9A80862B09}"/>
              </a:ext>
            </a:extLst>
          </p:cNvPr>
          <p:cNvGrpSpPr/>
          <p:nvPr/>
        </p:nvGrpSpPr>
        <p:grpSpPr>
          <a:xfrm>
            <a:off x="3300956" y="619686"/>
            <a:ext cx="5590087" cy="5590087"/>
            <a:chOff x="3300956" y="619686"/>
            <a:chExt cx="5590087" cy="5590087"/>
          </a:xfrm>
        </p:grpSpPr>
        <p:grpSp>
          <p:nvGrpSpPr>
            <p:cNvPr id="11" name="组合 10">
              <a:extLst>
                <a:ext uri="{FF2B5EF4-FFF2-40B4-BE49-F238E27FC236}">
                  <a16:creationId xmlns:a16="http://schemas.microsoft.com/office/drawing/2014/main" id="{99B97353-52B7-43A2-B811-EF5798F9B774}"/>
                </a:ext>
              </a:extLst>
            </p:cNvPr>
            <p:cNvGrpSpPr/>
            <p:nvPr/>
          </p:nvGrpSpPr>
          <p:grpSpPr>
            <a:xfrm>
              <a:off x="3300956" y="619686"/>
              <a:ext cx="5590087" cy="5590087"/>
              <a:chOff x="3744413" y="1349969"/>
              <a:chExt cx="4571456" cy="4571456"/>
            </a:xfrm>
          </p:grpSpPr>
          <p:grpSp>
            <p:nvGrpSpPr>
              <p:cNvPr id="5" name="组合 4">
                <a:extLst>
                  <a:ext uri="{FF2B5EF4-FFF2-40B4-BE49-F238E27FC236}">
                    <a16:creationId xmlns:a16="http://schemas.microsoft.com/office/drawing/2014/main" id="{A93E5CBB-AEF1-41D7-9CDF-7D0B65B57F05}"/>
                  </a:ext>
                </a:extLst>
              </p:cNvPr>
              <p:cNvGrpSpPr/>
              <p:nvPr/>
            </p:nvGrpSpPr>
            <p:grpSpPr>
              <a:xfrm rot="9097931">
                <a:off x="4364844" y="1910348"/>
                <a:ext cx="3462312" cy="3462312"/>
                <a:chOff x="1105185" y="-40806"/>
                <a:chExt cx="3462312" cy="3462312"/>
              </a:xfrm>
            </p:grpSpPr>
            <p:sp>
              <p:nvSpPr>
                <p:cNvPr id="6" name="椭圆 5">
                  <a:extLst>
                    <a:ext uri="{FF2B5EF4-FFF2-40B4-BE49-F238E27FC236}">
                      <a16:creationId xmlns:a16="http://schemas.microsoft.com/office/drawing/2014/main" id="{8F999B3B-5E3C-45AE-AFAC-71277CFC3200}"/>
                    </a:ext>
                  </a:extLst>
                </p:cNvPr>
                <p:cNvSpPr/>
                <p:nvPr/>
              </p:nvSpPr>
              <p:spPr>
                <a:xfrm rot="19318304">
                  <a:off x="1525966" y="361186"/>
                  <a:ext cx="2731130" cy="2731130"/>
                </a:xfrm>
                <a:prstGeom prst="ellipse">
                  <a:avLst/>
                </a:prstGeom>
                <a:gradFill>
                  <a:gsLst>
                    <a:gs pos="6000">
                      <a:srgbClr val="47CEA2"/>
                    </a:gs>
                    <a:gs pos="59000">
                      <a:srgbClr val="2D4491">
                        <a:alpha val="0"/>
                      </a:srgbClr>
                    </a:gs>
                    <a:gs pos="98000">
                      <a:srgbClr val="45C7A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a:extLst>
                    <a:ext uri="{FF2B5EF4-FFF2-40B4-BE49-F238E27FC236}">
                      <a16:creationId xmlns:a16="http://schemas.microsoft.com/office/drawing/2014/main" id="{A95C67D0-EAAE-4FDA-9694-8B7B0951BC76}"/>
                    </a:ext>
                  </a:extLst>
                </p:cNvPr>
                <p:cNvSpPr/>
                <p:nvPr/>
              </p:nvSpPr>
              <p:spPr>
                <a:xfrm rot="18237129">
                  <a:off x="1105185" y="-40806"/>
                  <a:ext cx="3462312" cy="3462312"/>
                </a:xfrm>
                <a:prstGeom prst="ellipse">
                  <a:avLst/>
                </a:prstGeom>
                <a:noFill/>
                <a:ln>
                  <a:gradFill>
                    <a:gsLst>
                      <a:gs pos="99115">
                        <a:srgbClr val="45C7A1"/>
                      </a:gs>
                      <a:gs pos="59000">
                        <a:srgbClr val="294092">
                          <a:alpha val="4000"/>
                        </a:srgbClr>
                      </a:gs>
                      <a:gs pos="0">
                        <a:srgbClr val="47CEA2">
                          <a:alpha val="7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0" name="椭圆 9">
                <a:extLst>
                  <a:ext uri="{FF2B5EF4-FFF2-40B4-BE49-F238E27FC236}">
                    <a16:creationId xmlns:a16="http://schemas.microsoft.com/office/drawing/2014/main" id="{616B2ECD-1AAF-485D-8C22-C2F9863E64A0}"/>
                  </a:ext>
                </a:extLst>
              </p:cNvPr>
              <p:cNvSpPr/>
              <p:nvPr/>
            </p:nvSpPr>
            <p:spPr>
              <a:xfrm rot="7826760">
                <a:off x="3744413" y="1349969"/>
                <a:ext cx="4571456" cy="4571456"/>
              </a:xfrm>
              <a:prstGeom prst="ellipse">
                <a:avLst/>
              </a:prstGeom>
              <a:noFill/>
              <a:ln>
                <a:gradFill>
                  <a:gsLst>
                    <a:gs pos="99115">
                      <a:srgbClr val="45C7A1"/>
                    </a:gs>
                    <a:gs pos="59000">
                      <a:srgbClr val="294092">
                        <a:alpha val="4000"/>
                      </a:srgbClr>
                    </a:gs>
                    <a:gs pos="0">
                      <a:srgbClr val="47CEA2">
                        <a:alpha val="7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2" name="椭圆 11">
              <a:extLst>
                <a:ext uri="{FF2B5EF4-FFF2-40B4-BE49-F238E27FC236}">
                  <a16:creationId xmlns:a16="http://schemas.microsoft.com/office/drawing/2014/main" id="{B6B5FE25-6305-4C6A-B551-2367FA4DD0E2}"/>
                </a:ext>
              </a:extLst>
            </p:cNvPr>
            <p:cNvSpPr/>
            <p:nvPr/>
          </p:nvSpPr>
          <p:spPr>
            <a:xfrm rot="12519029">
              <a:off x="3305720" y="2047819"/>
              <a:ext cx="351944" cy="351944"/>
            </a:xfrm>
            <a:prstGeom prst="ellipse">
              <a:avLst/>
            </a:prstGeom>
            <a:gradFill flip="none" rotWithShape="1">
              <a:gsLst>
                <a:gs pos="100000">
                  <a:srgbClr val="294092"/>
                </a:gs>
                <a:gs pos="0">
                  <a:srgbClr val="47CEA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a:extLst>
                <a:ext uri="{FF2B5EF4-FFF2-40B4-BE49-F238E27FC236}">
                  <a16:creationId xmlns:a16="http://schemas.microsoft.com/office/drawing/2014/main" id="{FD016B85-D175-4E88-80C5-C610220DFB8B}"/>
                </a:ext>
              </a:extLst>
            </p:cNvPr>
            <p:cNvSpPr/>
            <p:nvPr/>
          </p:nvSpPr>
          <p:spPr>
            <a:xfrm rot="12519029">
              <a:off x="8217805" y="4810070"/>
              <a:ext cx="351944" cy="351944"/>
            </a:xfrm>
            <a:prstGeom prst="ellipse">
              <a:avLst/>
            </a:prstGeom>
            <a:gradFill flip="none" rotWithShape="1">
              <a:gsLst>
                <a:gs pos="100000">
                  <a:srgbClr val="294092"/>
                </a:gs>
                <a:gs pos="0">
                  <a:srgbClr val="47CEA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6" name="TextBox 11">
            <a:extLst>
              <a:ext uri="{FF2B5EF4-FFF2-40B4-BE49-F238E27FC236}">
                <a16:creationId xmlns:a16="http://schemas.microsoft.com/office/drawing/2014/main" id="{836C930E-DC10-48F7-81A4-F6026EB02146}"/>
              </a:ext>
            </a:extLst>
          </p:cNvPr>
          <p:cNvSpPr txBox="1"/>
          <p:nvPr/>
        </p:nvSpPr>
        <p:spPr>
          <a:xfrm>
            <a:off x="4913138" y="2634671"/>
            <a:ext cx="236572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prstClr val="white"/>
                </a:solidFill>
                <a:effectLst/>
                <a:uLnTx/>
                <a:uFillTx/>
                <a:latin typeface="方正兰亭超细黑简体" panose="02000000000000000000" pitchFamily="2" charset="-122"/>
                <a:ea typeface="方正兰亭超细黑简体" panose="02000000000000000000" pitchFamily="2" charset="-122"/>
                <a:cs typeface="+mn-cs"/>
              </a:rPr>
              <a:t>Part.4</a:t>
            </a:r>
            <a:endParaRPr kumimoji="0" lang="zh-CN" altLang="en-US" sz="5400" b="1" i="0" u="none" strike="noStrike" kern="1200" cap="none" spc="0" normalizeH="0" baseline="0" noProof="0" dirty="0">
              <a:ln>
                <a:noFill/>
              </a:ln>
              <a:solidFill>
                <a:prstClr val="white"/>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7" name="Subtitle 9">
            <a:extLst>
              <a:ext uri="{FF2B5EF4-FFF2-40B4-BE49-F238E27FC236}">
                <a16:creationId xmlns:a16="http://schemas.microsoft.com/office/drawing/2014/main" id="{3567A8F9-FD8D-47BD-9683-DFAF9E961CA2}"/>
              </a:ext>
            </a:extLst>
          </p:cNvPr>
          <p:cNvSpPr txBox="1">
            <a:spLocks/>
          </p:cNvSpPr>
          <p:nvPr/>
        </p:nvSpPr>
        <p:spPr>
          <a:xfrm>
            <a:off x="4223792" y="3535330"/>
            <a:ext cx="3744416" cy="85472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marL="0" marR="0" lvl="0" indent="0" algn="ctr" defTabSz="1087444" rtl="0" eaLnBrk="1" fontAlgn="auto" latinLnBrk="0" hangingPunct="1">
              <a:lnSpc>
                <a:spcPct val="100000"/>
              </a:lnSpc>
              <a:spcBef>
                <a:spcPct val="20000"/>
              </a:spcBef>
              <a:spcAft>
                <a:spcPts val="0"/>
              </a:spcAft>
              <a:buClrTx/>
              <a:buSzTx/>
              <a:buFont typeface="Arial"/>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rPr>
              <a:t>下半年计划</a:t>
            </a:r>
            <a:endParaRPr kumimoji="0" lang="en-US" altLang="zh-CN" sz="3200" b="1" i="0" u="none" strike="noStrike" kern="1200" cap="none" spc="0" normalizeH="0" baseline="0" noProof="0" dirty="0">
              <a:ln>
                <a:noFill/>
              </a:ln>
              <a:solidFill>
                <a:prstClr val="white"/>
              </a:solidFill>
              <a:effectLst/>
              <a:uLnTx/>
              <a:uFillTx/>
              <a:latin typeface="微软雅黑"/>
              <a:ea typeface="微软雅黑"/>
            </a:endParaRPr>
          </a:p>
          <a:p>
            <a:pPr marL="0" marR="0" lvl="0" indent="0" algn="ctr" defTabSz="1087444" rtl="0" eaLnBrk="1" fontAlgn="auto" latinLnBrk="0" hangingPunct="1">
              <a:lnSpc>
                <a:spcPct val="100000"/>
              </a:lnSpc>
              <a:spcBef>
                <a:spcPct val="20000"/>
              </a:spcBef>
              <a:spcAft>
                <a:spcPts val="0"/>
              </a:spcAft>
              <a:buClrTx/>
              <a:buSzTx/>
              <a:buFont typeface="Arial"/>
              <a:buNone/>
              <a:tabLst/>
              <a:defRPr/>
            </a:pPr>
            <a:r>
              <a:rPr kumimoji="0" lang="en-US" altLang="zh-CN" sz="1400" b="0" i="0" u="none" strike="noStrike" kern="1200" cap="none" spc="0" normalizeH="0" baseline="0" noProof="0" dirty="0">
                <a:ln>
                  <a:noFill/>
                </a:ln>
                <a:solidFill>
                  <a:prstClr val="white"/>
                </a:solidFill>
                <a:effectLst/>
                <a:uLnTx/>
                <a:uFillTx/>
                <a:latin typeface="微软雅黑"/>
                <a:ea typeface="微软雅黑"/>
              </a:rPr>
              <a:t>Click on the input header content</a:t>
            </a:r>
            <a:endParaRPr kumimoji="0" lang="en-US" sz="1400" b="0" i="0" u="none" strike="noStrike" kern="0" cap="none" spc="0" normalizeH="0" baseline="0" noProof="0" dirty="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27033345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
                                        </p:tgtEl>
                                        <p:attrNameLst>
                                          <p:attrName>r</p:attrName>
                                        </p:attrNameLst>
                                      </p:cBhvr>
                                    </p:animRot>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a:extLst>
              <a:ext uri="{FF2B5EF4-FFF2-40B4-BE49-F238E27FC236}">
                <a16:creationId xmlns:a16="http://schemas.microsoft.com/office/drawing/2014/main" id="{FC0AF613-2D73-427E-ABFE-671A8A69BE1D}"/>
              </a:ext>
            </a:extLst>
          </p:cNvPr>
          <p:cNvGrpSpPr/>
          <p:nvPr/>
        </p:nvGrpSpPr>
        <p:grpSpPr>
          <a:xfrm>
            <a:off x="9144021" y="2212422"/>
            <a:ext cx="2379739" cy="3476335"/>
            <a:chOff x="6858016" y="1659316"/>
            <a:chExt cx="1784804" cy="2607251"/>
          </a:xfrm>
        </p:grpSpPr>
        <p:grpSp>
          <p:nvGrpSpPr>
            <p:cNvPr id="3" name="Group 49">
              <a:extLst>
                <a:ext uri="{FF2B5EF4-FFF2-40B4-BE49-F238E27FC236}">
                  <a16:creationId xmlns:a16="http://schemas.microsoft.com/office/drawing/2014/main" id="{A38B208A-012F-4E58-9773-9418EE0375CC}"/>
                </a:ext>
              </a:extLst>
            </p:cNvPr>
            <p:cNvGrpSpPr/>
            <p:nvPr/>
          </p:nvGrpSpPr>
          <p:grpSpPr>
            <a:xfrm>
              <a:off x="6858016" y="3357568"/>
              <a:ext cx="1643074" cy="908999"/>
              <a:chOff x="6858016" y="3357568"/>
              <a:chExt cx="1643074" cy="908999"/>
            </a:xfrm>
          </p:grpSpPr>
          <p:sp>
            <p:nvSpPr>
              <p:cNvPr id="9" name="Rectangle 22">
                <a:extLst>
                  <a:ext uri="{FF2B5EF4-FFF2-40B4-BE49-F238E27FC236}">
                    <a16:creationId xmlns:a16="http://schemas.microsoft.com/office/drawing/2014/main" id="{F816827F-B205-4287-BE5C-761245CEE150}"/>
                  </a:ext>
                </a:extLst>
              </p:cNvPr>
              <p:cNvSpPr/>
              <p:nvPr/>
            </p:nvSpPr>
            <p:spPr>
              <a:xfrm>
                <a:off x="6858016" y="3643320"/>
                <a:ext cx="1643074" cy="62324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rPr>
                  <a:t>标题数字等都可以通过点击和重新输入进行更改，顶部“开始”面板中可以对字体、字号、颜色、行距等进行修改。</a:t>
                </a:r>
                <a:r>
                  <a:rPr kumimoji="0" lang="ms-MY" sz="1200" b="0" i="0" u="none" strike="noStrike" kern="1200" cap="none" spc="0" normalizeH="0" baseline="0" noProof="0" dirty="0">
                    <a:ln>
                      <a:noFill/>
                    </a:ln>
                    <a:solidFill>
                      <a:prstClr val="white"/>
                    </a:solidFill>
                    <a:effectLst/>
                    <a:uLnTx/>
                    <a:uFillTx/>
                    <a:latin typeface="等线" panose="020F0502020204030204"/>
                    <a:ea typeface="+mn-ea"/>
                    <a:cs typeface="+mn-cs"/>
                    <a:sym typeface="+mn-lt"/>
                  </a:rPr>
                  <a:t> </a:t>
                </a:r>
                <a:endParaRPr kumimoji="0" lang="en-US" sz="1200" b="0" i="0" u="none" strike="noStrike" kern="1200" cap="none" spc="0" normalizeH="0" baseline="0" noProof="0" dirty="0">
                  <a:ln>
                    <a:noFill/>
                  </a:ln>
                  <a:solidFill>
                    <a:prstClr val="white"/>
                  </a:solidFill>
                  <a:effectLst/>
                  <a:uLnTx/>
                  <a:uFillTx/>
                  <a:latin typeface="等线" panose="020F0502020204030204"/>
                  <a:ea typeface="+mn-ea"/>
                  <a:cs typeface="+mn-cs"/>
                  <a:sym typeface="+mn-lt"/>
                </a:endParaRPr>
              </a:p>
            </p:txBody>
          </p:sp>
          <p:sp>
            <p:nvSpPr>
              <p:cNvPr id="10" name="Rectangle 23">
                <a:extLst>
                  <a:ext uri="{FF2B5EF4-FFF2-40B4-BE49-F238E27FC236}">
                    <a16:creationId xmlns:a16="http://schemas.microsoft.com/office/drawing/2014/main" id="{3DE1F85A-06C7-4E59-A81C-ED4E3D538942}"/>
                  </a:ext>
                </a:extLst>
              </p:cNvPr>
              <p:cNvSpPr/>
              <p:nvPr/>
            </p:nvSpPr>
            <p:spPr>
              <a:xfrm>
                <a:off x="7284366" y="3357568"/>
                <a:ext cx="796132" cy="25391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rPr>
                  <a:t> 输入标题</a:t>
                </a:r>
              </a:p>
            </p:txBody>
          </p:sp>
        </p:grpSp>
        <p:sp>
          <p:nvSpPr>
            <p:cNvPr id="4" name="Rectangle 10">
              <a:extLst>
                <a:ext uri="{FF2B5EF4-FFF2-40B4-BE49-F238E27FC236}">
                  <a16:creationId xmlns:a16="http://schemas.microsoft.com/office/drawing/2014/main" id="{ED7C40F1-726E-4D91-B6EF-1296F449051C}"/>
                </a:ext>
              </a:extLst>
            </p:cNvPr>
            <p:cNvSpPr/>
            <p:nvPr/>
          </p:nvSpPr>
          <p:spPr>
            <a:xfrm rot="2700000">
              <a:off x="7088589" y="1659316"/>
              <a:ext cx="1113306" cy="1113306"/>
            </a:xfrm>
            <a:prstGeom prst="rect">
              <a:avLst/>
            </a:prstGeom>
            <a:noFill/>
            <a:ln>
              <a:gradFill>
                <a:gsLst>
                  <a:gs pos="0">
                    <a:srgbClr val="45C7A1"/>
                  </a:gs>
                  <a:gs pos="100000">
                    <a:srgbClr val="00173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panose="020F0502020204030204"/>
                <a:ea typeface="+mn-ea"/>
                <a:cs typeface="+mn-cs"/>
                <a:sym typeface="+mn-lt"/>
              </a:endParaRPr>
            </a:p>
          </p:txBody>
        </p:sp>
        <p:sp>
          <p:nvSpPr>
            <p:cNvPr id="5" name="Rectangle 15">
              <a:extLst>
                <a:ext uri="{FF2B5EF4-FFF2-40B4-BE49-F238E27FC236}">
                  <a16:creationId xmlns:a16="http://schemas.microsoft.com/office/drawing/2014/main" id="{B7D51D63-C1F3-43E4-961B-1C86855F91F4}"/>
                </a:ext>
              </a:extLst>
            </p:cNvPr>
            <p:cNvSpPr/>
            <p:nvPr/>
          </p:nvSpPr>
          <p:spPr>
            <a:xfrm rot="13500000">
              <a:off x="8038786" y="2080739"/>
              <a:ext cx="94761" cy="1113306"/>
            </a:xfrm>
            <a:prstGeom prst="rect">
              <a:avLst/>
            </a:prstGeom>
            <a:gradFill>
              <a:gsLst>
                <a:gs pos="0">
                  <a:srgbClr val="001737"/>
                </a:gs>
                <a:gs pos="100000">
                  <a:srgbClr val="45C7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panose="020F0502020204030204"/>
                <a:ea typeface="+mn-ea"/>
                <a:cs typeface="+mn-cs"/>
                <a:sym typeface="+mn-lt"/>
              </a:endParaRPr>
            </a:p>
          </p:txBody>
        </p:sp>
        <p:grpSp>
          <p:nvGrpSpPr>
            <p:cNvPr id="6" name="Group 39">
              <a:extLst>
                <a:ext uri="{FF2B5EF4-FFF2-40B4-BE49-F238E27FC236}">
                  <a16:creationId xmlns:a16="http://schemas.microsoft.com/office/drawing/2014/main" id="{354DFC0F-F11C-4212-865F-51ED9E64384A}"/>
                </a:ext>
              </a:extLst>
            </p:cNvPr>
            <p:cNvGrpSpPr/>
            <p:nvPr/>
          </p:nvGrpSpPr>
          <p:grpSpPr>
            <a:xfrm>
              <a:off x="7490637" y="1994616"/>
              <a:ext cx="366050" cy="355413"/>
              <a:chOff x="6312260" y="1077186"/>
              <a:chExt cx="366050" cy="355413"/>
            </a:xfrm>
            <a:solidFill>
              <a:schemeClr val="accent6"/>
            </a:solidFill>
          </p:grpSpPr>
          <p:sp>
            <p:nvSpPr>
              <p:cNvPr id="7" name="AutoShape 16">
                <a:extLst>
                  <a:ext uri="{FF2B5EF4-FFF2-40B4-BE49-F238E27FC236}">
                    <a16:creationId xmlns:a16="http://schemas.microsoft.com/office/drawing/2014/main" id="{9515C9DC-AA99-4AB2-8E82-2BC59C3AB369}"/>
                  </a:ext>
                </a:extLst>
              </p:cNvPr>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sp>
            <p:nvSpPr>
              <p:cNvPr id="8" name="AutoShape 17">
                <a:extLst>
                  <a:ext uri="{FF2B5EF4-FFF2-40B4-BE49-F238E27FC236}">
                    <a16:creationId xmlns:a16="http://schemas.microsoft.com/office/drawing/2014/main" id="{F527FECD-50B1-47AA-A50C-FDB529464DB7}"/>
                  </a:ext>
                </a:extLst>
              </p:cNvPr>
              <p:cNvSpPr>
                <a:spLocks/>
              </p:cNvSpPr>
              <p:nvPr/>
            </p:nvSpPr>
            <p:spPr bwMode="auto">
              <a:xfrm>
                <a:off x="6312260" y="107718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adFill>
                <a:gsLst>
                  <a:gs pos="0">
                    <a:srgbClr val="001737"/>
                  </a:gs>
                  <a:gs pos="100000">
                    <a:srgbClr val="45C7A1"/>
                  </a:gs>
                </a:gsLst>
                <a:lin ang="5400000" scaled="1"/>
              </a:gradFill>
              <a:ln>
                <a:solidFill>
                  <a:schemeClr val="tx1">
                    <a:lumMod val="50000"/>
                    <a:lumOff val="50000"/>
                  </a:schemeClr>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grpSp>
      </p:grpSp>
      <p:grpSp>
        <p:nvGrpSpPr>
          <p:cNvPr id="11" name="Group 48">
            <a:extLst>
              <a:ext uri="{FF2B5EF4-FFF2-40B4-BE49-F238E27FC236}">
                <a16:creationId xmlns:a16="http://schemas.microsoft.com/office/drawing/2014/main" id="{1D1061A9-6F3A-48CD-90ED-B174A5A33A43}"/>
              </a:ext>
            </a:extLst>
          </p:cNvPr>
          <p:cNvGrpSpPr/>
          <p:nvPr/>
        </p:nvGrpSpPr>
        <p:grpSpPr>
          <a:xfrm>
            <a:off x="6381752" y="4476759"/>
            <a:ext cx="2190765" cy="1212000"/>
            <a:chOff x="4786314" y="3357568"/>
            <a:chExt cx="1643074" cy="909000"/>
          </a:xfrm>
        </p:grpSpPr>
        <p:sp>
          <p:nvSpPr>
            <p:cNvPr id="12" name="Rectangle 20">
              <a:extLst>
                <a:ext uri="{FF2B5EF4-FFF2-40B4-BE49-F238E27FC236}">
                  <a16:creationId xmlns:a16="http://schemas.microsoft.com/office/drawing/2014/main" id="{5EC0DB42-333D-4D62-A091-B0C35F439429}"/>
                </a:ext>
              </a:extLst>
            </p:cNvPr>
            <p:cNvSpPr/>
            <p:nvPr/>
          </p:nvSpPr>
          <p:spPr>
            <a:xfrm>
              <a:off x="4786314" y="3643320"/>
              <a:ext cx="1643074" cy="62324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rPr>
                <a:t>标题数字等都可以通过点击和重新输入进行更改，顶部“开始”面板中可以对字体、字号、颜色、行距等进行修改。</a:t>
              </a:r>
              <a:r>
                <a:rPr kumimoji="0" lang="ms-MY" sz="1200" b="0" i="0" u="none" strike="noStrike" kern="1200" cap="none" spc="0" normalizeH="0" baseline="0" noProof="0" dirty="0">
                  <a:ln>
                    <a:noFill/>
                  </a:ln>
                  <a:solidFill>
                    <a:prstClr val="white"/>
                  </a:solidFill>
                  <a:effectLst/>
                  <a:uLnTx/>
                  <a:uFillTx/>
                  <a:latin typeface="等线" panose="020F0502020204030204"/>
                  <a:ea typeface="+mn-ea"/>
                  <a:cs typeface="+mn-cs"/>
                  <a:sym typeface="+mn-lt"/>
                </a:rPr>
                <a:t> </a:t>
              </a:r>
              <a:endParaRPr kumimoji="0" lang="en-US" sz="1200" b="0" i="0" u="none" strike="noStrike" kern="1200" cap="none" spc="0" normalizeH="0" baseline="0" noProof="0" dirty="0">
                <a:ln>
                  <a:noFill/>
                </a:ln>
                <a:solidFill>
                  <a:prstClr val="white"/>
                </a:solidFill>
                <a:effectLst/>
                <a:uLnTx/>
                <a:uFillTx/>
                <a:latin typeface="等线" panose="020F0502020204030204"/>
                <a:ea typeface="+mn-ea"/>
                <a:cs typeface="+mn-cs"/>
                <a:sym typeface="+mn-lt"/>
              </a:endParaRPr>
            </a:p>
          </p:txBody>
        </p:sp>
        <p:sp>
          <p:nvSpPr>
            <p:cNvPr id="13" name="Rectangle 21">
              <a:extLst>
                <a:ext uri="{FF2B5EF4-FFF2-40B4-BE49-F238E27FC236}">
                  <a16:creationId xmlns:a16="http://schemas.microsoft.com/office/drawing/2014/main" id="{3EAC8A23-9163-4DD7-9DF0-23385DD6AA65}"/>
                </a:ext>
              </a:extLst>
            </p:cNvPr>
            <p:cNvSpPr/>
            <p:nvPr/>
          </p:nvSpPr>
          <p:spPr>
            <a:xfrm>
              <a:off x="5232005" y="3357568"/>
              <a:ext cx="796132" cy="253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rPr>
                <a:t> 输入标题</a:t>
              </a:r>
            </a:p>
          </p:txBody>
        </p:sp>
      </p:grpSp>
      <p:sp>
        <p:nvSpPr>
          <p:cNvPr id="14" name="Rectangle 9">
            <a:extLst>
              <a:ext uri="{FF2B5EF4-FFF2-40B4-BE49-F238E27FC236}">
                <a16:creationId xmlns:a16="http://schemas.microsoft.com/office/drawing/2014/main" id="{2ED4FF0A-C74C-4055-9DBD-DEDEAE957545}"/>
              </a:ext>
            </a:extLst>
          </p:cNvPr>
          <p:cNvSpPr/>
          <p:nvPr/>
        </p:nvSpPr>
        <p:spPr>
          <a:xfrm rot="2700000">
            <a:off x="6689183" y="2212420"/>
            <a:ext cx="1484408" cy="1484408"/>
          </a:xfrm>
          <a:prstGeom prst="rect">
            <a:avLst/>
          </a:prstGeom>
          <a:noFill/>
          <a:ln>
            <a:gradFill>
              <a:gsLst>
                <a:gs pos="0">
                  <a:srgbClr val="45C7A1"/>
                </a:gs>
                <a:gs pos="100000">
                  <a:srgbClr val="001737"/>
                </a:gs>
              </a:gsLs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等线" panose="020F0502020204030204"/>
              <a:ea typeface="+mn-ea"/>
              <a:cs typeface="+mn-cs"/>
              <a:sym typeface="+mn-lt"/>
            </a:endParaRPr>
          </a:p>
        </p:txBody>
      </p:sp>
      <p:sp>
        <p:nvSpPr>
          <p:cNvPr id="15" name="Rectangle 14">
            <a:extLst>
              <a:ext uri="{FF2B5EF4-FFF2-40B4-BE49-F238E27FC236}">
                <a16:creationId xmlns:a16="http://schemas.microsoft.com/office/drawing/2014/main" id="{7B774297-4EB9-44AE-9A8D-BCA92659B8C2}"/>
              </a:ext>
            </a:extLst>
          </p:cNvPr>
          <p:cNvSpPr/>
          <p:nvPr/>
        </p:nvSpPr>
        <p:spPr>
          <a:xfrm rot="8100000">
            <a:off x="7939616" y="1636399"/>
            <a:ext cx="126348" cy="1484408"/>
          </a:xfrm>
          <a:prstGeom prst="rect">
            <a:avLst/>
          </a:prstGeom>
          <a:gradFill>
            <a:gsLst>
              <a:gs pos="0">
                <a:srgbClr val="001737"/>
              </a:gs>
              <a:gs pos="100000">
                <a:srgbClr val="45C7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panose="020F0502020204030204"/>
              <a:ea typeface="+mn-ea"/>
              <a:cs typeface="+mn-cs"/>
              <a:sym typeface="+mn-lt"/>
            </a:endParaRPr>
          </a:p>
        </p:txBody>
      </p:sp>
      <p:sp>
        <p:nvSpPr>
          <p:cNvPr id="16" name="AutoShape 18">
            <a:extLst>
              <a:ext uri="{FF2B5EF4-FFF2-40B4-BE49-F238E27FC236}">
                <a16:creationId xmlns:a16="http://schemas.microsoft.com/office/drawing/2014/main" id="{0A48B408-3FCE-47E0-9D1F-94F8EB2E6356}"/>
              </a:ext>
            </a:extLst>
          </p:cNvPr>
          <p:cNvSpPr>
            <a:spLocks/>
          </p:cNvSpPr>
          <p:nvPr/>
        </p:nvSpPr>
        <p:spPr bwMode="auto">
          <a:xfrm>
            <a:off x="7143757" y="2666995"/>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adFill>
            <a:gsLst>
              <a:gs pos="0">
                <a:srgbClr val="001737"/>
              </a:gs>
              <a:gs pos="100000">
                <a:srgbClr val="45C7A1"/>
              </a:gs>
            </a:gsLst>
            <a:lin ang="5400000" scaled="1"/>
          </a:gra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solidFill>
                  <a:prstClr val="black"/>
                </a:solid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sp>
        <p:nvSpPr>
          <p:cNvPr id="17" name="AutoShape 19">
            <a:extLst>
              <a:ext uri="{FF2B5EF4-FFF2-40B4-BE49-F238E27FC236}">
                <a16:creationId xmlns:a16="http://schemas.microsoft.com/office/drawing/2014/main" id="{0F96D9FF-AD29-4834-B0E3-1258B089908F}"/>
              </a:ext>
            </a:extLst>
          </p:cNvPr>
          <p:cNvSpPr>
            <a:spLocks/>
          </p:cNvSpPr>
          <p:nvPr/>
        </p:nvSpPr>
        <p:spPr bwMode="auto">
          <a:xfrm>
            <a:off x="7250548"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sp>
        <p:nvSpPr>
          <p:cNvPr id="18" name="AutoShape 20">
            <a:extLst>
              <a:ext uri="{FF2B5EF4-FFF2-40B4-BE49-F238E27FC236}">
                <a16:creationId xmlns:a16="http://schemas.microsoft.com/office/drawing/2014/main" id="{09CD0CC3-8FF1-4B37-944F-359D8A178395}"/>
              </a:ext>
            </a:extLst>
          </p:cNvPr>
          <p:cNvSpPr>
            <a:spLocks/>
          </p:cNvSpPr>
          <p:nvPr/>
        </p:nvSpPr>
        <p:spPr bwMode="auto">
          <a:xfrm>
            <a:off x="7250548"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sp>
        <p:nvSpPr>
          <p:cNvPr id="19" name="AutoShape 21">
            <a:extLst>
              <a:ext uri="{FF2B5EF4-FFF2-40B4-BE49-F238E27FC236}">
                <a16:creationId xmlns:a16="http://schemas.microsoft.com/office/drawing/2014/main" id="{07CC9E87-743A-4527-B880-36E2D195D7D8}"/>
              </a:ext>
            </a:extLst>
          </p:cNvPr>
          <p:cNvSpPr>
            <a:spLocks/>
          </p:cNvSpPr>
          <p:nvPr/>
        </p:nvSpPr>
        <p:spPr bwMode="auto">
          <a:xfrm>
            <a:off x="7250548"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sp>
        <p:nvSpPr>
          <p:cNvPr id="20" name="AutoShape 22">
            <a:extLst>
              <a:ext uri="{FF2B5EF4-FFF2-40B4-BE49-F238E27FC236}">
                <a16:creationId xmlns:a16="http://schemas.microsoft.com/office/drawing/2014/main" id="{D6320C47-79B1-4744-BC26-128C9DDB99A6}"/>
              </a:ext>
            </a:extLst>
          </p:cNvPr>
          <p:cNvSpPr>
            <a:spLocks/>
          </p:cNvSpPr>
          <p:nvPr/>
        </p:nvSpPr>
        <p:spPr bwMode="auto">
          <a:xfrm>
            <a:off x="7357338"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sp>
        <p:nvSpPr>
          <p:cNvPr id="21" name="AutoShape 23">
            <a:extLst>
              <a:ext uri="{FF2B5EF4-FFF2-40B4-BE49-F238E27FC236}">
                <a16:creationId xmlns:a16="http://schemas.microsoft.com/office/drawing/2014/main" id="{669DA548-D733-4550-A7F5-F904F1C54A28}"/>
              </a:ext>
            </a:extLst>
          </p:cNvPr>
          <p:cNvSpPr>
            <a:spLocks/>
          </p:cNvSpPr>
          <p:nvPr/>
        </p:nvSpPr>
        <p:spPr bwMode="auto">
          <a:xfrm>
            <a:off x="7357338"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sp>
        <p:nvSpPr>
          <p:cNvPr id="22" name="AutoShape 24">
            <a:extLst>
              <a:ext uri="{FF2B5EF4-FFF2-40B4-BE49-F238E27FC236}">
                <a16:creationId xmlns:a16="http://schemas.microsoft.com/office/drawing/2014/main" id="{8E544D29-FB82-4034-9044-55560D77DABC}"/>
              </a:ext>
            </a:extLst>
          </p:cNvPr>
          <p:cNvSpPr>
            <a:spLocks/>
          </p:cNvSpPr>
          <p:nvPr/>
        </p:nvSpPr>
        <p:spPr bwMode="auto">
          <a:xfrm>
            <a:off x="7357338"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sp>
        <p:nvSpPr>
          <p:cNvPr id="23" name="AutoShape 25">
            <a:extLst>
              <a:ext uri="{FF2B5EF4-FFF2-40B4-BE49-F238E27FC236}">
                <a16:creationId xmlns:a16="http://schemas.microsoft.com/office/drawing/2014/main" id="{06937FD6-122B-4F44-9FB2-A8274A8D9CA8}"/>
              </a:ext>
            </a:extLst>
          </p:cNvPr>
          <p:cNvSpPr>
            <a:spLocks/>
          </p:cNvSpPr>
          <p:nvPr/>
        </p:nvSpPr>
        <p:spPr bwMode="auto">
          <a:xfrm>
            <a:off x="7464131" y="3003221"/>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sp>
        <p:nvSpPr>
          <p:cNvPr id="24" name="AutoShape 26">
            <a:extLst>
              <a:ext uri="{FF2B5EF4-FFF2-40B4-BE49-F238E27FC236}">
                <a16:creationId xmlns:a16="http://schemas.microsoft.com/office/drawing/2014/main" id="{27452706-4DEC-4B13-8BFA-692DAED4D946}"/>
              </a:ext>
            </a:extLst>
          </p:cNvPr>
          <p:cNvSpPr>
            <a:spLocks/>
          </p:cNvSpPr>
          <p:nvPr/>
        </p:nvSpPr>
        <p:spPr bwMode="auto">
          <a:xfrm>
            <a:off x="7464131" y="2926465"/>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sp>
        <p:nvSpPr>
          <p:cNvPr id="25" name="AutoShape 27">
            <a:extLst>
              <a:ext uri="{FF2B5EF4-FFF2-40B4-BE49-F238E27FC236}">
                <a16:creationId xmlns:a16="http://schemas.microsoft.com/office/drawing/2014/main" id="{90C351E8-2691-4320-8504-04F9D1737E08}"/>
              </a:ext>
            </a:extLst>
          </p:cNvPr>
          <p:cNvSpPr>
            <a:spLocks/>
          </p:cNvSpPr>
          <p:nvPr/>
        </p:nvSpPr>
        <p:spPr bwMode="auto">
          <a:xfrm>
            <a:off x="7464131" y="2850543"/>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tx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grpSp>
        <p:nvGrpSpPr>
          <p:cNvPr id="26" name="Group 56">
            <a:extLst>
              <a:ext uri="{FF2B5EF4-FFF2-40B4-BE49-F238E27FC236}">
                <a16:creationId xmlns:a16="http://schemas.microsoft.com/office/drawing/2014/main" id="{E5BCBC13-6239-4476-A5DB-58579DC3B015}"/>
              </a:ext>
            </a:extLst>
          </p:cNvPr>
          <p:cNvGrpSpPr/>
          <p:nvPr/>
        </p:nvGrpSpPr>
        <p:grpSpPr>
          <a:xfrm>
            <a:off x="761963" y="2212417"/>
            <a:ext cx="2190765" cy="3476339"/>
            <a:chOff x="571472" y="1659313"/>
            <a:chExt cx="1643074" cy="2607254"/>
          </a:xfrm>
        </p:grpSpPr>
        <p:grpSp>
          <p:nvGrpSpPr>
            <p:cNvPr id="27" name="Group 46">
              <a:extLst>
                <a:ext uri="{FF2B5EF4-FFF2-40B4-BE49-F238E27FC236}">
                  <a16:creationId xmlns:a16="http://schemas.microsoft.com/office/drawing/2014/main" id="{E7CAC38F-DF8A-42DF-A569-C69F4214776F}"/>
                </a:ext>
              </a:extLst>
            </p:cNvPr>
            <p:cNvGrpSpPr/>
            <p:nvPr/>
          </p:nvGrpSpPr>
          <p:grpSpPr>
            <a:xfrm>
              <a:off x="571472" y="3357568"/>
              <a:ext cx="1643074" cy="908999"/>
              <a:chOff x="571472" y="3357568"/>
              <a:chExt cx="1643074" cy="908999"/>
            </a:xfrm>
          </p:grpSpPr>
          <p:sp>
            <p:nvSpPr>
              <p:cNvPr id="31" name="Rectangle 16">
                <a:extLst>
                  <a:ext uri="{FF2B5EF4-FFF2-40B4-BE49-F238E27FC236}">
                    <a16:creationId xmlns:a16="http://schemas.microsoft.com/office/drawing/2014/main" id="{452550FF-E449-4FB3-80D6-8917AA5B8452}"/>
                  </a:ext>
                </a:extLst>
              </p:cNvPr>
              <p:cNvSpPr/>
              <p:nvPr/>
            </p:nvSpPr>
            <p:spPr>
              <a:xfrm>
                <a:off x="571472" y="3643320"/>
                <a:ext cx="1643074" cy="62324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rPr>
                  <a:t>标题数字等都可以通过点击和重新输入进行更改，顶部“开始”面板中可以对字体、字号、颜色、行距等进行修改。</a:t>
                </a:r>
                <a:r>
                  <a:rPr kumimoji="0" lang="ms-MY" sz="1200" b="0" i="0" u="none" strike="noStrike" kern="1200" cap="none" spc="0" normalizeH="0" baseline="0" noProof="0" dirty="0">
                    <a:ln>
                      <a:noFill/>
                    </a:ln>
                    <a:solidFill>
                      <a:prstClr val="white"/>
                    </a:solidFill>
                    <a:effectLst/>
                    <a:uLnTx/>
                    <a:uFillTx/>
                    <a:latin typeface="等线" panose="020F0502020204030204"/>
                    <a:ea typeface="+mn-ea"/>
                    <a:cs typeface="+mn-cs"/>
                    <a:sym typeface="+mn-lt"/>
                  </a:rPr>
                  <a:t> </a:t>
                </a:r>
                <a:endParaRPr kumimoji="0" lang="en-US" sz="1200" b="0" i="0" u="none" strike="noStrike" kern="1200" cap="none" spc="0" normalizeH="0" baseline="0" noProof="0" dirty="0">
                  <a:ln>
                    <a:noFill/>
                  </a:ln>
                  <a:solidFill>
                    <a:prstClr val="white"/>
                  </a:solidFill>
                  <a:effectLst/>
                  <a:uLnTx/>
                  <a:uFillTx/>
                  <a:latin typeface="等线" panose="020F0502020204030204"/>
                  <a:ea typeface="+mn-ea"/>
                  <a:cs typeface="+mn-cs"/>
                  <a:sym typeface="+mn-lt"/>
                </a:endParaRPr>
              </a:p>
            </p:txBody>
          </p:sp>
          <p:sp>
            <p:nvSpPr>
              <p:cNvPr id="32" name="Rectangle 17">
                <a:extLst>
                  <a:ext uri="{FF2B5EF4-FFF2-40B4-BE49-F238E27FC236}">
                    <a16:creationId xmlns:a16="http://schemas.microsoft.com/office/drawing/2014/main" id="{EB0A8C71-5598-4C11-A8AB-5BBE52173411}"/>
                  </a:ext>
                </a:extLst>
              </p:cNvPr>
              <p:cNvSpPr/>
              <p:nvPr/>
            </p:nvSpPr>
            <p:spPr>
              <a:xfrm>
                <a:off x="991516" y="3357568"/>
                <a:ext cx="796132" cy="25391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rPr>
                  <a:t> 输入标题</a:t>
                </a:r>
              </a:p>
            </p:txBody>
          </p:sp>
        </p:grpSp>
        <p:sp>
          <p:nvSpPr>
            <p:cNvPr id="28" name="Rectangle 7">
              <a:extLst>
                <a:ext uri="{FF2B5EF4-FFF2-40B4-BE49-F238E27FC236}">
                  <a16:creationId xmlns:a16="http://schemas.microsoft.com/office/drawing/2014/main" id="{2D47FD76-372B-47F9-A5D7-AC89A6D9469E}"/>
                </a:ext>
              </a:extLst>
            </p:cNvPr>
            <p:cNvSpPr/>
            <p:nvPr/>
          </p:nvSpPr>
          <p:spPr>
            <a:xfrm rot="2700000">
              <a:off x="944922" y="1659313"/>
              <a:ext cx="1113306" cy="1113306"/>
            </a:xfrm>
            <a:prstGeom prst="rect">
              <a:avLst/>
            </a:prstGeom>
            <a:noFill/>
            <a:ln>
              <a:gradFill>
                <a:gsLst>
                  <a:gs pos="0">
                    <a:srgbClr val="45C7A1"/>
                  </a:gs>
                  <a:gs pos="100000">
                    <a:srgbClr val="001737"/>
                  </a:gs>
                </a:gsLs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panose="020F0502020204030204"/>
                <a:ea typeface="+mn-ea"/>
                <a:cs typeface="+mn-cs"/>
                <a:sym typeface="+mn-lt"/>
              </a:endParaRPr>
            </a:p>
          </p:txBody>
        </p:sp>
        <p:sp>
          <p:nvSpPr>
            <p:cNvPr id="29" name="Rectangle 12">
              <a:extLst>
                <a:ext uri="{FF2B5EF4-FFF2-40B4-BE49-F238E27FC236}">
                  <a16:creationId xmlns:a16="http://schemas.microsoft.com/office/drawing/2014/main" id="{5067D996-1E95-41D9-ACF1-5A357BA25658}"/>
                </a:ext>
              </a:extLst>
            </p:cNvPr>
            <p:cNvSpPr/>
            <p:nvPr/>
          </p:nvSpPr>
          <p:spPr>
            <a:xfrm rot="2700000">
              <a:off x="506439" y="2604190"/>
              <a:ext cx="1113306" cy="102024"/>
            </a:xfrm>
            <a:prstGeom prst="rect">
              <a:avLst/>
            </a:prstGeom>
            <a:gradFill>
              <a:gsLst>
                <a:gs pos="0">
                  <a:srgbClr val="001737"/>
                </a:gs>
                <a:gs pos="100000">
                  <a:srgbClr val="45C7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panose="020F0502020204030204"/>
                <a:ea typeface="+mn-ea"/>
                <a:cs typeface="+mn-cs"/>
                <a:sym typeface="+mn-lt"/>
              </a:endParaRPr>
            </a:p>
          </p:txBody>
        </p:sp>
        <p:sp>
          <p:nvSpPr>
            <p:cNvPr id="30" name="AutoShape 28">
              <a:extLst>
                <a:ext uri="{FF2B5EF4-FFF2-40B4-BE49-F238E27FC236}">
                  <a16:creationId xmlns:a16="http://schemas.microsoft.com/office/drawing/2014/main" id="{60ACED6B-6745-43EC-B67A-BF82606DAD27}"/>
                </a:ext>
              </a:extLst>
            </p:cNvPr>
            <p:cNvSpPr>
              <a:spLocks/>
            </p:cNvSpPr>
            <p:nvPr/>
          </p:nvSpPr>
          <p:spPr bwMode="auto">
            <a:xfrm>
              <a:off x="1285852" y="2000246"/>
              <a:ext cx="366676"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gradFill>
              <a:gsLst>
                <a:gs pos="0">
                  <a:srgbClr val="001737"/>
                </a:gs>
                <a:gs pos="100000">
                  <a:srgbClr val="45C7A1"/>
                </a:gs>
              </a:gsLst>
              <a:lin ang="5400000" scaled="1"/>
            </a:gra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grpSp>
      <p:grpSp>
        <p:nvGrpSpPr>
          <p:cNvPr id="33" name="Group 57">
            <a:extLst>
              <a:ext uri="{FF2B5EF4-FFF2-40B4-BE49-F238E27FC236}">
                <a16:creationId xmlns:a16="http://schemas.microsoft.com/office/drawing/2014/main" id="{B0D90864-CD7A-4BC9-A310-E6843C66F6F6}"/>
              </a:ext>
            </a:extLst>
          </p:cNvPr>
          <p:cNvGrpSpPr/>
          <p:nvPr/>
        </p:nvGrpSpPr>
        <p:grpSpPr>
          <a:xfrm>
            <a:off x="3405336" y="2212420"/>
            <a:ext cx="2309661" cy="3476339"/>
            <a:chOff x="2554002" y="1659314"/>
            <a:chExt cx="1732246" cy="2607254"/>
          </a:xfrm>
        </p:grpSpPr>
        <p:grpSp>
          <p:nvGrpSpPr>
            <p:cNvPr id="34" name="Group 47">
              <a:extLst>
                <a:ext uri="{FF2B5EF4-FFF2-40B4-BE49-F238E27FC236}">
                  <a16:creationId xmlns:a16="http://schemas.microsoft.com/office/drawing/2014/main" id="{11C56866-0669-4718-8EC5-119219503224}"/>
                </a:ext>
              </a:extLst>
            </p:cNvPr>
            <p:cNvGrpSpPr/>
            <p:nvPr/>
          </p:nvGrpSpPr>
          <p:grpSpPr>
            <a:xfrm>
              <a:off x="2643174" y="3357568"/>
              <a:ext cx="1643074" cy="909000"/>
              <a:chOff x="2643174" y="3357568"/>
              <a:chExt cx="1643074" cy="909000"/>
            </a:xfrm>
          </p:grpSpPr>
          <p:sp>
            <p:nvSpPr>
              <p:cNvPr id="38" name="Rectangle 18">
                <a:extLst>
                  <a:ext uri="{FF2B5EF4-FFF2-40B4-BE49-F238E27FC236}">
                    <a16:creationId xmlns:a16="http://schemas.microsoft.com/office/drawing/2014/main" id="{296F7EB0-0B0B-40CF-BAB2-06FC33945D01}"/>
                  </a:ext>
                </a:extLst>
              </p:cNvPr>
              <p:cNvSpPr/>
              <p:nvPr/>
            </p:nvSpPr>
            <p:spPr>
              <a:xfrm>
                <a:off x="2643174" y="3643320"/>
                <a:ext cx="1643074" cy="62324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rPr>
                  <a:t>标题数字等都可以通过点击和重新输入进行更改，顶部“开始”面板中可以对字体、字号、颜色、行距等进行修改。</a:t>
                </a:r>
                <a:r>
                  <a:rPr kumimoji="0" lang="ms-MY" sz="1200" b="0" i="0" u="none" strike="noStrike" kern="1200" cap="none" spc="0" normalizeH="0" baseline="0" noProof="0" dirty="0">
                    <a:ln>
                      <a:noFill/>
                    </a:ln>
                    <a:solidFill>
                      <a:prstClr val="white"/>
                    </a:solidFill>
                    <a:effectLst/>
                    <a:uLnTx/>
                    <a:uFillTx/>
                    <a:latin typeface="等线" panose="020F0502020204030204"/>
                    <a:ea typeface="+mn-ea"/>
                    <a:cs typeface="+mn-cs"/>
                    <a:sym typeface="+mn-lt"/>
                  </a:rPr>
                  <a:t> </a:t>
                </a:r>
                <a:endParaRPr kumimoji="0" lang="en-US" sz="1200" b="0" i="0" u="none" strike="noStrike" kern="1200" cap="none" spc="0" normalizeH="0" baseline="0" noProof="0" dirty="0">
                  <a:ln>
                    <a:noFill/>
                  </a:ln>
                  <a:solidFill>
                    <a:prstClr val="white"/>
                  </a:solidFill>
                  <a:effectLst/>
                  <a:uLnTx/>
                  <a:uFillTx/>
                  <a:latin typeface="等线" panose="020F0502020204030204"/>
                  <a:ea typeface="+mn-ea"/>
                  <a:cs typeface="+mn-cs"/>
                  <a:sym typeface="+mn-lt"/>
                </a:endParaRPr>
              </a:p>
            </p:txBody>
          </p:sp>
          <p:sp>
            <p:nvSpPr>
              <p:cNvPr id="39" name="Rectangle 19">
                <a:extLst>
                  <a:ext uri="{FF2B5EF4-FFF2-40B4-BE49-F238E27FC236}">
                    <a16:creationId xmlns:a16="http://schemas.microsoft.com/office/drawing/2014/main" id="{A960184D-D70B-46ED-A645-3FBC2FD78BA7}"/>
                  </a:ext>
                </a:extLst>
              </p:cNvPr>
              <p:cNvSpPr/>
              <p:nvPr/>
            </p:nvSpPr>
            <p:spPr>
              <a:xfrm>
                <a:off x="3063875" y="3357568"/>
                <a:ext cx="796132" cy="253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rPr>
                  <a:t> 输入标题</a:t>
                </a:r>
              </a:p>
            </p:txBody>
          </p:sp>
        </p:grpSp>
        <p:sp>
          <p:nvSpPr>
            <p:cNvPr id="35" name="Rectangle 8">
              <a:extLst>
                <a:ext uri="{FF2B5EF4-FFF2-40B4-BE49-F238E27FC236}">
                  <a16:creationId xmlns:a16="http://schemas.microsoft.com/office/drawing/2014/main" id="{73B4665A-0BA2-465B-864B-22C412704E01}"/>
                </a:ext>
              </a:extLst>
            </p:cNvPr>
            <p:cNvSpPr/>
            <p:nvPr/>
          </p:nvSpPr>
          <p:spPr>
            <a:xfrm rot="2700000">
              <a:off x="2986644" y="1659314"/>
              <a:ext cx="1113306" cy="1113306"/>
            </a:xfrm>
            <a:prstGeom prst="rect">
              <a:avLst/>
            </a:prstGeom>
            <a:noFill/>
            <a:ln>
              <a:gradFill>
                <a:gsLst>
                  <a:gs pos="0">
                    <a:srgbClr val="45C7A1"/>
                  </a:gs>
                  <a:gs pos="100000">
                    <a:srgbClr val="001737"/>
                  </a:gs>
                </a:gsLs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panose="020F0502020204030204"/>
                <a:ea typeface="+mn-ea"/>
                <a:cs typeface="+mn-cs"/>
                <a:sym typeface="+mn-lt"/>
              </a:endParaRPr>
            </a:p>
          </p:txBody>
        </p:sp>
        <p:sp>
          <p:nvSpPr>
            <p:cNvPr id="36" name="Rectangle 13">
              <a:extLst>
                <a:ext uri="{FF2B5EF4-FFF2-40B4-BE49-F238E27FC236}">
                  <a16:creationId xmlns:a16="http://schemas.microsoft.com/office/drawing/2014/main" id="{97D840E4-142E-457A-8B29-35F5B23DFA91}"/>
                </a:ext>
              </a:extLst>
            </p:cNvPr>
            <p:cNvSpPr/>
            <p:nvPr/>
          </p:nvSpPr>
          <p:spPr>
            <a:xfrm rot="2700000">
              <a:off x="3063274" y="1231258"/>
              <a:ext cx="94761" cy="1113306"/>
            </a:xfrm>
            <a:prstGeom prst="rect">
              <a:avLst/>
            </a:prstGeom>
            <a:gradFill>
              <a:gsLst>
                <a:gs pos="0">
                  <a:srgbClr val="001737"/>
                </a:gs>
                <a:gs pos="100000">
                  <a:srgbClr val="45C7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等线" panose="020F0502020204030204"/>
                <a:ea typeface="+mn-ea"/>
                <a:cs typeface="+mn-cs"/>
                <a:sym typeface="+mn-lt"/>
              </a:endParaRPr>
            </a:p>
          </p:txBody>
        </p:sp>
        <p:sp>
          <p:nvSpPr>
            <p:cNvPr id="37" name="AutoShape 100">
              <a:extLst>
                <a:ext uri="{FF2B5EF4-FFF2-40B4-BE49-F238E27FC236}">
                  <a16:creationId xmlns:a16="http://schemas.microsoft.com/office/drawing/2014/main" id="{9A129BF8-4A75-4A2D-B63D-55820C41C83E}"/>
                </a:ext>
              </a:extLst>
            </p:cNvPr>
            <p:cNvSpPr>
              <a:spLocks/>
            </p:cNvSpPr>
            <p:nvPr/>
          </p:nvSpPr>
          <p:spPr bwMode="auto">
            <a:xfrm>
              <a:off x="3357554" y="2000246"/>
              <a:ext cx="32037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gradFill>
              <a:gsLst>
                <a:gs pos="0">
                  <a:srgbClr val="001737"/>
                </a:gs>
                <a:gs pos="100000">
                  <a:srgbClr val="45C7A1"/>
                </a:gs>
              </a:gsLst>
              <a:lin ang="5400000" scaled="1"/>
            </a:gra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prstClr val="white"/>
                </a:solidFill>
                <a:effectLst>
                  <a:outerShdw blurRad="38100" dist="38100" dir="2700000" algn="tl">
                    <a:srgbClr val="000000"/>
                  </a:outerShdw>
                </a:effectLst>
                <a:uLnTx/>
                <a:uFillTx/>
                <a:latin typeface="等线" panose="020F0502020204030204"/>
                <a:ea typeface="+mn-ea"/>
                <a:cs typeface="+mn-cs"/>
                <a:sym typeface="+mn-lt"/>
              </a:endParaRPr>
            </a:p>
          </p:txBody>
        </p:sp>
      </p:grpSp>
    </p:spTree>
    <p:extLst>
      <p:ext uri="{BB962C8B-B14F-4D97-AF65-F5344CB8AC3E}">
        <p14:creationId xmlns:p14="http://schemas.microsoft.com/office/powerpoint/2010/main" val="27874842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1000"/>
                                        <p:tgtEl>
                                          <p:spTgt spid="24"/>
                                        </p:tgtEl>
                                      </p:cBhvr>
                                    </p:animEffect>
                                    <p:anim calcmode="lin" valueType="num">
                                      <p:cBhvr>
                                        <p:cTn id="78" dur="1000" fill="hold"/>
                                        <p:tgtEl>
                                          <p:spTgt spid="24"/>
                                        </p:tgtEl>
                                        <p:attrNameLst>
                                          <p:attrName>ppt_x</p:attrName>
                                        </p:attrNameLst>
                                      </p:cBhvr>
                                      <p:tavLst>
                                        <p:tav tm="0">
                                          <p:val>
                                            <p:strVal val="#ppt_x"/>
                                          </p:val>
                                        </p:tav>
                                        <p:tav tm="100000">
                                          <p:val>
                                            <p:strVal val="#ppt_x"/>
                                          </p:val>
                                        </p:tav>
                                      </p:tavLst>
                                    </p:anim>
                                    <p:anim calcmode="lin" valueType="num">
                                      <p:cBhvr>
                                        <p:cTn id="79" dur="1000" fill="hold"/>
                                        <p:tgtEl>
                                          <p:spTgt spid="2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1000"/>
                                        <p:tgtEl>
                                          <p:spTgt spid="25"/>
                                        </p:tgtEl>
                                      </p:cBhvr>
                                    </p:animEffect>
                                    <p:anim calcmode="lin" valueType="num">
                                      <p:cBhvr>
                                        <p:cTn id="83" dur="1000" fill="hold"/>
                                        <p:tgtEl>
                                          <p:spTgt spid="25"/>
                                        </p:tgtEl>
                                        <p:attrNameLst>
                                          <p:attrName>ppt_x</p:attrName>
                                        </p:attrNameLst>
                                      </p:cBhvr>
                                      <p:tavLst>
                                        <p:tav tm="0">
                                          <p:val>
                                            <p:strVal val="#ppt_x"/>
                                          </p:val>
                                        </p:tav>
                                        <p:tav tm="100000">
                                          <p:val>
                                            <p:strVal val="#ppt_x"/>
                                          </p:val>
                                        </p:tav>
                                      </p:tavLst>
                                    </p:anim>
                                    <p:anim calcmode="lin" valueType="num">
                                      <p:cBhvr>
                                        <p:cTn id="8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2C5217E-E59E-4AE2-8CD2-1F4BE96D9585}"/>
              </a:ext>
            </a:extLst>
          </p:cNvPr>
          <p:cNvGrpSpPr/>
          <p:nvPr/>
        </p:nvGrpSpPr>
        <p:grpSpPr>
          <a:xfrm>
            <a:off x="1036695" y="2033439"/>
            <a:ext cx="1221837" cy="1328551"/>
            <a:chOff x="1036695" y="2033439"/>
            <a:chExt cx="1221837" cy="1328551"/>
          </a:xfrm>
        </p:grpSpPr>
        <p:sp>
          <p:nvSpPr>
            <p:cNvPr id="3" name="işľíḓe">
              <a:extLst>
                <a:ext uri="{FF2B5EF4-FFF2-40B4-BE49-F238E27FC236}">
                  <a16:creationId xmlns:a16="http://schemas.microsoft.com/office/drawing/2014/main" id="{3C2CFF67-528B-4B7C-A755-AEEF1D39AFE5}"/>
                </a:ext>
              </a:extLst>
            </p:cNvPr>
            <p:cNvSpPr/>
            <p:nvPr/>
          </p:nvSpPr>
          <p:spPr>
            <a:xfrm>
              <a:off x="1036695" y="2140154"/>
              <a:ext cx="1221837" cy="12218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gradFill>
                <a:gsLst>
                  <a:gs pos="0">
                    <a:srgbClr val="45C7A1"/>
                  </a:gs>
                  <a:gs pos="100000">
                    <a:srgbClr val="001737"/>
                  </a:gs>
                </a:gsLst>
                <a:lin ang="5400000" scaled="1"/>
              </a:gra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 name="íš1îdè">
              <a:extLst>
                <a:ext uri="{FF2B5EF4-FFF2-40B4-BE49-F238E27FC236}">
                  <a16:creationId xmlns:a16="http://schemas.microsoft.com/office/drawing/2014/main" id="{EC431775-8805-4776-9969-55F005D2ABB6}"/>
                </a:ext>
              </a:extLst>
            </p:cNvPr>
            <p:cNvSpPr/>
            <p:nvPr/>
          </p:nvSpPr>
          <p:spPr>
            <a:xfrm>
              <a:off x="1079831" y="2188715"/>
              <a:ext cx="1135565" cy="11355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3"/>
              <a:stretch>
                <a:fillRect l="-25311" t="-1" r="-24751"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5" name="íṩ1îḍe">
              <a:extLst>
                <a:ext uri="{FF2B5EF4-FFF2-40B4-BE49-F238E27FC236}">
                  <a16:creationId xmlns:a16="http://schemas.microsoft.com/office/drawing/2014/main" id="{D241C63E-0AE7-44D9-BC1C-5D136E0EB4AA}"/>
                </a:ext>
              </a:extLst>
            </p:cNvPr>
            <p:cNvSpPr/>
            <p:nvPr/>
          </p:nvSpPr>
          <p:spPr>
            <a:xfrm>
              <a:off x="1796246" y="2033439"/>
              <a:ext cx="405015" cy="405018"/>
            </a:xfrm>
            <a:prstGeom prst="ellipse">
              <a:avLst/>
            </a:prstGeom>
            <a:gradFill>
              <a:gsLst>
                <a:gs pos="0">
                  <a:srgbClr val="45C7A1"/>
                </a:gs>
                <a:gs pos="100000">
                  <a:srgbClr val="001737"/>
                </a:gs>
              </a:gsLst>
              <a:lin ang="0" scaled="0"/>
            </a:gradFill>
            <a:ln w="38100">
              <a:solidFill>
                <a:srgbClr val="FDFD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 name="iŝļiḓê">
              <a:extLst>
                <a:ext uri="{FF2B5EF4-FFF2-40B4-BE49-F238E27FC236}">
                  <a16:creationId xmlns:a16="http://schemas.microsoft.com/office/drawing/2014/main" id="{3C2ED177-5C0B-4D85-9558-6B8F1DC896AC}"/>
                </a:ext>
              </a:extLst>
            </p:cNvPr>
            <p:cNvSpPr/>
            <p:nvPr/>
          </p:nvSpPr>
          <p:spPr bwMode="auto">
            <a:xfrm>
              <a:off x="1895494" y="2134701"/>
              <a:ext cx="206519" cy="202492"/>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7198"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grpSp>
      <p:grpSp>
        <p:nvGrpSpPr>
          <p:cNvPr id="7" name="组合 6">
            <a:extLst>
              <a:ext uri="{FF2B5EF4-FFF2-40B4-BE49-F238E27FC236}">
                <a16:creationId xmlns:a16="http://schemas.microsoft.com/office/drawing/2014/main" id="{67B055EE-7F9F-4EA5-8182-31CAABA46F2F}"/>
              </a:ext>
            </a:extLst>
          </p:cNvPr>
          <p:cNvGrpSpPr/>
          <p:nvPr/>
        </p:nvGrpSpPr>
        <p:grpSpPr>
          <a:xfrm>
            <a:off x="6525799" y="2033439"/>
            <a:ext cx="1221837" cy="1328551"/>
            <a:chOff x="6525799" y="2033439"/>
            <a:chExt cx="1221837" cy="1328551"/>
          </a:xfrm>
        </p:grpSpPr>
        <p:sp>
          <p:nvSpPr>
            <p:cNvPr id="8" name="í$líḋê">
              <a:extLst>
                <a:ext uri="{FF2B5EF4-FFF2-40B4-BE49-F238E27FC236}">
                  <a16:creationId xmlns:a16="http://schemas.microsoft.com/office/drawing/2014/main" id="{C1E85071-57D6-4B5A-88A9-EB885F9B76C9}"/>
                </a:ext>
              </a:extLst>
            </p:cNvPr>
            <p:cNvSpPr/>
            <p:nvPr/>
          </p:nvSpPr>
          <p:spPr>
            <a:xfrm>
              <a:off x="6525799" y="2140154"/>
              <a:ext cx="1221837" cy="12218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gradFill>
                <a:gsLst>
                  <a:gs pos="0">
                    <a:srgbClr val="45C7A1"/>
                  </a:gs>
                  <a:gs pos="100000">
                    <a:srgbClr val="001737"/>
                  </a:gs>
                </a:gsLst>
              </a:gra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9" name="isḻíḑè">
              <a:extLst>
                <a:ext uri="{FF2B5EF4-FFF2-40B4-BE49-F238E27FC236}">
                  <a16:creationId xmlns:a16="http://schemas.microsoft.com/office/drawing/2014/main" id="{498D845A-F2C7-4FAE-BB45-909C4DC4A269}"/>
                </a:ext>
              </a:extLst>
            </p:cNvPr>
            <p:cNvSpPr/>
            <p:nvPr/>
          </p:nvSpPr>
          <p:spPr>
            <a:xfrm>
              <a:off x="6568935" y="2188715"/>
              <a:ext cx="1135565" cy="11355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4"/>
              <a:stretch>
                <a:fillRect l="-25311" t="-1" r="-24751"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ïŝḷiḑè">
              <a:extLst>
                <a:ext uri="{FF2B5EF4-FFF2-40B4-BE49-F238E27FC236}">
                  <a16:creationId xmlns:a16="http://schemas.microsoft.com/office/drawing/2014/main" id="{5AE16197-B3ED-4DAE-B773-DD72D7C253C2}"/>
                </a:ext>
              </a:extLst>
            </p:cNvPr>
            <p:cNvSpPr/>
            <p:nvPr/>
          </p:nvSpPr>
          <p:spPr>
            <a:xfrm>
              <a:off x="7285350" y="2033439"/>
              <a:ext cx="405015" cy="405018"/>
            </a:xfrm>
            <a:prstGeom prst="ellipse">
              <a:avLst/>
            </a:prstGeom>
            <a:gradFill>
              <a:gsLst>
                <a:gs pos="0">
                  <a:srgbClr val="45C7A1"/>
                </a:gs>
                <a:gs pos="100000">
                  <a:srgbClr val="001737"/>
                </a:gs>
              </a:gsLst>
              <a:lin ang="0" scaled="0"/>
            </a:gradFill>
            <a:ln w="38100">
              <a:solidFill>
                <a:srgbClr val="FDFD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íṣḷïďê">
              <a:extLst>
                <a:ext uri="{FF2B5EF4-FFF2-40B4-BE49-F238E27FC236}">
                  <a16:creationId xmlns:a16="http://schemas.microsoft.com/office/drawing/2014/main" id="{34AF1CAC-F2D5-451D-B802-FD17AE4C8366}"/>
                </a:ext>
              </a:extLst>
            </p:cNvPr>
            <p:cNvSpPr/>
            <p:nvPr/>
          </p:nvSpPr>
          <p:spPr bwMode="auto">
            <a:xfrm>
              <a:off x="7384598" y="2134701"/>
              <a:ext cx="206519" cy="202492"/>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7198"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grpSp>
      <p:grpSp>
        <p:nvGrpSpPr>
          <p:cNvPr id="12" name="组合 11">
            <a:extLst>
              <a:ext uri="{FF2B5EF4-FFF2-40B4-BE49-F238E27FC236}">
                <a16:creationId xmlns:a16="http://schemas.microsoft.com/office/drawing/2014/main" id="{88E16287-48C3-4379-BE49-7AA5A9CDFCE3}"/>
              </a:ext>
            </a:extLst>
          </p:cNvPr>
          <p:cNvGrpSpPr/>
          <p:nvPr/>
        </p:nvGrpSpPr>
        <p:grpSpPr>
          <a:xfrm>
            <a:off x="6525799" y="4118471"/>
            <a:ext cx="1221837" cy="1328551"/>
            <a:chOff x="6525799" y="4118471"/>
            <a:chExt cx="1221837" cy="1328551"/>
          </a:xfrm>
        </p:grpSpPr>
        <p:sp>
          <p:nvSpPr>
            <p:cNvPr id="13" name="íṡḷíḋé">
              <a:extLst>
                <a:ext uri="{FF2B5EF4-FFF2-40B4-BE49-F238E27FC236}">
                  <a16:creationId xmlns:a16="http://schemas.microsoft.com/office/drawing/2014/main" id="{D8CF99CE-9ABA-40A2-BE27-D685D8BE3181}"/>
                </a:ext>
              </a:extLst>
            </p:cNvPr>
            <p:cNvSpPr/>
            <p:nvPr/>
          </p:nvSpPr>
          <p:spPr>
            <a:xfrm>
              <a:off x="6525799" y="4225186"/>
              <a:ext cx="1221837" cy="12218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gradFill>
                <a:gsLst>
                  <a:gs pos="0">
                    <a:srgbClr val="45C7A1"/>
                  </a:gs>
                  <a:gs pos="100000">
                    <a:srgbClr val="001737"/>
                  </a:gs>
                </a:gsLst>
              </a:gra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14" name="ïṣ1îḍe">
              <a:extLst>
                <a:ext uri="{FF2B5EF4-FFF2-40B4-BE49-F238E27FC236}">
                  <a16:creationId xmlns:a16="http://schemas.microsoft.com/office/drawing/2014/main" id="{73733CF8-F075-4872-A214-B81C6F1A2691}"/>
                </a:ext>
              </a:extLst>
            </p:cNvPr>
            <p:cNvSpPr/>
            <p:nvPr/>
          </p:nvSpPr>
          <p:spPr>
            <a:xfrm>
              <a:off x="6568935" y="4273747"/>
              <a:ext cx="1135565" cy="11355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5"/>
              <a:stretch>
                <a:fillRect l="-20248" t="-1" r="-19799"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5" name="îṡlíde">
              <a:extLst>
                <a:ext uri="{FF2B5EF4-FFF2-40B4-BE49-F238E27FC236}">
                  <a16:creationId xmlns:a16="http://schemas.microsoft.com/office/drawing/2014/main" id="{552C425A-8B38-4780-80E5-02F36A873B87}"/>
                </a:ext>
              </a:extLst>
            </p:cNvPr>
            <p:cNvSpPr/>
            <p:nvPr/>
          </p:nvSpPr>
          <p:spPr>
            <a:xfrm>
              <a:off x="7285350" y="4118471"/>
              <a:ext cx="405015" cy="405018"/>
            </a:xfrm>
            <a:prstGeom prst="ellipse">
              <a:avLst/>
            </a:prstGeom>
            <a:gradFill>
              <a:gsLst>
                <a:gs pos="0">
                  <a:srgbClr val="45C7A1"/>
                </a:gs>
                <a:gs pos="100000">
                  <a:srgbClr val="001737"/>
                </a:gs>
              </a:gsLst>
              <a:lin ang="0" scaled="0"/>
            </a:gradFill>
            <a:ln w="38100">
              <a:solidFill>
                <a:srgbClr val="FDFD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6" name="ïṥľídê">
              <a:extLst>
                <a:ext uri="{FF2B5EF4-FFF2-40B4-BE49-F238E27FC236}">
                  <a16:creationId xmlns:a16="http://schemas.microsoft.com/office/drawing/2014/main" id="{BBD37464-FE91-43A2-9B4F-59A310C2A09B}"/>
                </a:ext>
              </a:extLst>
            </p:cNvPr>
            <p:cNvSpPr/>
            <p:nvPr/>
          </p:nvSpPr>
          <p:spPr bwMode="auto">
            <a:xfrm>
              <a:off x="7384598" y="4219733"/>
              <a:ext cx="206519" cy="202492"/>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7198"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grpSp>
      <p:grpSp>
        <p:nvGrpSpPr>
          <p:cNvPr id="17" name="组合 16">
            <a:extLst>
              <a:ext uri="{FF2B5EF4-FFF2-40B4-BE49-F238E27FC236}">
                <a16:creationId xmlns:a16="http://schemas.microsoft.com/office/drawing/2014/main" id="{772BAA2A-D535-49A4-BE14-7E483D70CB83}"/>
              </a:ext>
            </a:extLst>
          </p:cNvPr>
          <p:cNvGrpSpPr/>
          <p:nvPr/>
        </p:nvGrpSpPr>
        <p:grpSpPr>
          <a:xfrm>
            <a:off x="1036695" y="4118471"/>
            <a:ext cx="1221837" cy="1328551"/>
            <a:chOff x="1036695" y="4118471"/>
            <a:chExt cx="1221837" cy="1328551"/>
          </a:xfrm>
        </p:grpSpPr>
        <p:sp>
          <p:nvSpPr>
            <p:cNvPr id="18" name="îSlide">
              <a:extLst>
                <a:ext uri="{FF2B5EF4-FFF2-40B4-BE49-F238E27FC236}">
                  <a16:creationId xmlns:a16="http://schemas.microsoft.com/office/drawing/2014/main" id="{E936F9B2-1F8A-4B12-B1DA-DAC9EE96E4E1}"/>
                </a:ext>
              </a:extLst>
            </p:cNvPr>
            <p:cNvSpPr/>
            <p:nvPr/>
          </p:nvSpPr>
          <p:spPr>
            <a:xfrm>
              <a:off x="1036695" y="4225186"/>
              <a:ext cx="1221837" cy="12218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gradFill>
                <a:gsLst>
                  <a:gs pos="0">
                    <a:srgbClr val="45C7A1"/>
                  </a:gs>
                  <a:gs pos="100000">
                    <a:srgbClr val="001737"/>
                  </a:gs>
                </a:gsLst>
              </a:gra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19" name="îŝḻidè">
              <a:extLst>
                <a:ext uri="{FF2B5EF4-FFF2-40B4-BE49-F238E27FC236}">
                  <a16:creationId xmlns:a16="http://schemas.microsoft.com/office/drawing/2014/main" id="{8243D49E-1605-4D33-9FA0-82B43D7553EA}"/>
                </a:ext>
              </a:extLst>
            </p:cNvPr>
            <p:cNvSpPr/>
            <p:nvPr/>
          </p:nvSpPr>
          <p:spPr>
            <a:xfrm>
              <a:off x="1079831" y="4273747"/>
              <a:ext cx="1135565" cy="11355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6"/>
              <a:stretch>
                <a:fillRect l="-25311" t="-1" r="-24751"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0" name="iśļiďe">
              <a:extLst>
                <a:ext uri="{FF2B5EF4-FFF2-40B4-BE49-F238E27FC236}">
                  <a16:creationId xmlns:a16="http://schemas.microsoft.com/office/drawing/2014/main" id="{F2FA0A63-7A9E-4ACA-9C50-D7821F76C0D1}"/>
                </a:ext>
              </a:extLst>
            </p:cNvPr>
            <p:cNvSpPr/>
            <p:nvPr/>
          </p:nvSpPr>
          <p:spPr>
            <a:xfrm>
              <a:off x="1796246" y="4118471"/>
              <a:ext cx="405015" cy="405018"/>
            </a:xfrm>
            <a:prstGeom prst="ellipse">
              <a:avLst/>
            </a:prstGeom>
            <a:gradFill>
              <a:gsLst>
                <a:gs pos="0">
                  <a:srgbClr val="45C7A1"/>
                </a:gs>
                <a:gs pos="100000">
                  <a:srgbClr val="001737"/>
                </a:gs>
              </a:gsLst>
              <a:lin ang="0" scaled="0"/>
            </a:gradFill>
            <a:ln w="38100">
              <a:solidFill>
                <a:srgbClr val="FDFD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1" name="îSlïḓê">
              <a:extLst>
                <a:ext uri="{FF2B5EF4-FFF2-40B4-BE49-F238E27FC236}">
                  <a16:creationId xmlns:a16="http://schemas.microsoft.com/office/drawing/2014/main" id="{2383C2C3-0E86-45FB-8BEF-0BD9937E15A9}"/>
                </a:ext>
              </a:extLst>
            </p:cNvPr>
            <p:cNvSpPr/>
            <p:nvPr/>
          </p:nvSpPr>
          <p:spPr bwMode="auto">
            <a:xfrm>
              <a:off x="1895494" y="4219733"/>
              <a:ext cx="206519" cy="202492"/>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7198"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grpSp>
      <p:grpSp>
        <p:nvGrpSpPr>
          <p:cNvPr id="22" name="组合 21">
            <a:extLst>
              <a:ext uri="{FF2B5EF4-FFF2-40B4-BE49-F238E27FC236}">
                <a16:creationId xmlns:a16="http://schemas.microsoft.com/office/drawing/2014/main" id="{86F6EE89-1CDD-4C70-BD77-594790925680}"/>
              </a:ext>
            </a:extLst>
          </p:cNvPr>
          <p:cNvGrpSpPr/>
          <p:nvPr/>
        </p:nvGrpSpPr>
        <p:grpSpPr>
          <a:xfrm>
            <a:off x="2482254" y="2155653"/>
            <a:ext cx="3384395" cy="1190838"/>
            <a:chOff x="2406045" y="4973221"/>
            <a:chExt cx="4561617" cy="1190838"/>
          </a:xfrm>
        </p:grpSpPr>
        <p:sp>
          <p:nvSpPr>
            <p:cNvPr id="23" name="矩形 22">
              <a:extLst>
                <a:ext uri="{FF2B5EF4-FFF2-40B4-BE49-F238E27FC236}">
                  <a16:creationId xmlns:a16="http://schemas.microsoft.com/office/drawing/2014/main" id="{012A3D6A-09A4-4528-BAE0-C759F3D0E1A0}"/>
                </a:ext>
              </a:extLst>
            </p:cNvPr>
            <p:cNvSpPr/>
            <p:nvPr/>
          </p:nvSpPr>
          <p:spPr>
            <a:xfrm>
              <a:off x="2406045" y="4973221"/>
              <a:ext cx="149339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输入标题</a:t>
              </a:r>
            </a:p>
          </p:txBody>
        </p:sp>
        <p:sp>
          <p:nvSpPr>
            <p:cNvPr id="24" name="矩形 23">
              <a:extLst>
                <a:ext uri="{FF2B5EF4-FFF2-40B4-BE49-F238E27FC236}">
                  <a16:creationId xmlns:a16="http://schemas.microsoft.com/office/drawing/2014/main" id="{E2231F54-3B88-4B95-81E3-2C7DDBE16D73}"/>
                </a:ext>
              </a:extLst>
            </p:cNvPr>
            <p:cNvSpPr/>
            <p:nvPr/>
          </p:nvSpPr>
          <p:spPr>
            <a:xfrm>
              <a:off x="2406046" y="5379229"/>
              <a:ext cx="4561616" cy="784830"/>
            </a:xfrm>
            <a:prstGeom prst="rect">
              <a:avLst/>
            </a:prstGeom>
          </p:spPr>
          <p:txBody>
            <a:bodyPr wrap="square">
              <a:spAutoFit/>
            </a:bodyPr>
            <a:lstStyle/>
            <a:p>
              <a:pPr marL="171450" marR="0" lvl="0" indent="-171450" algn="l" defTabSz="914400" rtl="0" eaLnBrk="1" fontAlgn="auto" latinLnBrk="0" hangingPunct="1">
                <a:lnSpc>
                  <a:spcPct val="125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用户可以在投影仪或者计算机上进行演示也可以将演示文稿打印出来制作成胶片以便应用到更广泛的领域中</a:t>
              </a:r>
            </a:p>
          </p:txBody>
        </p:sp>
      </p:grpSp>
      <p:grpSp>
        <p:nvGrpSpPr>
          <p:cNvPr id="25" name="组合 24">
            <a:extLst>
              <a:ext uri="{FF2B5EF4-FFF2-40B4-BE49-F238E27FC236}">
                <a16:creationId xmlns:a16="http://schemas.microsoft.com/office/drawing/2014/main" id="{928FD22D-CE9F-4434-A84C-0FACD3B839E0}"/>
              </a:ext>
            </a:extLst>
          </p:cNvPr>
          <p:cNvGrpSpPr/>
          <p:nvPr/>
        </p:nvGrpSpPr>
        <p:grpSpPr>
          <a:xfrm>
            <a:off x="2482254" y="4240685"/>
            <a:ext cx="3384395" cy="1190838"/>
            <a:chOff x="2406045" y="4973221"/>
            <a:chExt cx="4561617" cy="1190838"/>
          </a:xfrm>
        </p:grpSpPr>
        <p:sp>
          <p:nvSpPr>
            <p:cNvPr id="26" name="矩形 25">
              <a:extLst>
                <a:ext uri="{FF2B5EF4-FFF2-40B4-BE49-F238E27FC236}">
                  <a16:creationId xmlns:a16="http://schemas.microsoft.com/office/drawing/2014/main" id="{3436BC2A-C992-4203-B1DB-30834229B0F0}"/>
                </a:ext>
              </a:extLst>
            </p:cNvPr>
            <p:cNvSpPr/>
            <p:nvPr/>
          </p:nvSpPr>
          <p:spPr>
            <a:xfrm>
              <a:off x="2406045" y="4973221"/>
              <a:ext cx="149339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输入标题</a:t>
              </a:r>
            </a:p>
          </p:txBody>
        </p:sp>
        <p:sp>
          <p:nvSpPr>
            <p:cNvPr id="27" name="矩形 26">
              <a:extLst>
                <a:ext uri="{FF2B5EF4-FFF2-40B4-BE49-F238E27FC236}">
                  <a16:creationId xmlns:a16="http://schemas.microsoft.com/office/drawing/2014/main" id="{08F80059-A9B4-488C-AC2A-4715EFCBA2EA}"/>
                </a:ext>
              </a:extLst>
            </p:cNvPr>
            <p:cNvSpPr/>
            <p:nvPr/>
          </p:nvSpPr>
          <p:spPr>
            <a:xfrm>
              <a:off x="2406046" y="5379229"/>
              <a:ext cx="4561616" cy="784830"/>
            </a:xfrm>
            <a:prstGeom prst="rect">
              <a:avLst/>
            </a:prstGeom>
          </p:spPr>
          <p:txBody>
            <a:bodyPr wrap="square">
              <a:spAutoFit/>
            </a:bodyPr>
            <a:lstStyle/>
            <a:p>
              <a:pPr marL="171450" marR="0" lvl="0" indent="-171450" algn="l" defTabSz="914400" rtl="0" eaLnBrk="1" fontAlgn="auto" latinLnBrk="0" hangingPunct="1">
                <a:lnSpc>
                  <a:spcPct val="125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用户可以在投影仪或者计算机上进行演示也可以将演示文稿打印出来制作成胶片以便应用到更广泛的领域中</a:t>
              </a:r>
            </a:p>
          </p:txBody>
        </p:sp>
      </p:grpSp>
      <p:grpSp>
        <p:nvGrpSpPr>
          <p:cNvPr id="28" name="组合 27">
            <a:extLst>
              <a:ext uri="{FF2B5EF4-FFF2-40B4-BE49-F238E27FC236}">
                <a16:creationId xmlns:a16="http://schemas.microsoft.com/office/drawing/2014/main" id="{93DA7199-75E3-4B79-B0DE-C46255E48E12}"/>
              </a:ext>
            </a:extLst>
          </p:cNvPr>
          <p:cNvGrpSpPr/>
          <p:nvPr/>
        </p:nvGrpSpPr>
        <p:grpSpPr>
          <a:xfrm>
            <a:off x="7977706" y="2155653"/>
            <a:ext cx="3384395" cy="1190838"/>
            <a:chOff x="2406045" y="4973221"/>
            <a:chExt cx="4561617" cy="1190838"/>
          </a:xfrm>
        </p:grpSpPr>
        <p:sp>
          <p:nvSpPr>
            <p:cNvPr id="29" name="矩形 28">
              <a:extLst>
                <a:ext uri="{FF2B5EF4-FFF2-40B4-BE49-F238E27FC236}">
                  <a16:creationId xmlns:a16="http://schemas.microsoft.com/office/drawing/2014/main" id="{BBCD2E5D-AFEE-4F5E-9102-1350E948C0C7}"/>
                </a:ext>
              </a:extLst>
            </p:cNvPr>
            <p:cNvSpPr/>
            <p:nvPr/>
          </p:nvSpPr>
          <p:spPr>
            <a:xfrm>
              <a:off x="2406045" y="4973221"/>
              <a:ext cx="149339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输入标题</a:t>
              </a:r>
            </a:p>
          </p:txBody>
        </p:sp>
        <p:sp>
          <p:nvSpPr>
            <p:cNvPr id="30" name="矩形 29">
              <a:extLst>
                <a:ext uri="{FF2B5EF4-FFF2-40B4-BE49-F238E27FC236}">
                  <a16:creationId xmlns:a16="http://schemas.microsoft.com/office/drawing/2014/main" id="{D0970471-85C9-43B2-9396-C48C1E154E9A}"/>
                </a:ext>
              </a:extLst>
            </p:cNvPr>
            <p:cNvSpPr/>
            <p:nvPr/>
          </p:nvSpPr>
          <p:spPr>
            <a:xfrm>
              <a:off x="2406046" y="5379229"/>
              <a:ext cx="4561616" cy="784830"/>
            </a:xfrm>
            <a:prstGeom prst="rect">
              <a:avLst/>
            </a:prstGeom>
          </p:spPr>
          <p:txBody>
            <a:bodyPr wrap="square">
              <a:spAutoFit/>
            </a:bodyPr>
            <a:lstStyle/>
            <a:p>
              <a:pPr marL="171450" marR="0" lvl="0" indent="-171450" algn="l" defTabSz="914400" rtl="0" eaLnBrk="1" fontAlgn="auto" latinLnBrk="0" hangingPunct="1">
                <a:lnSpc>
                  <a:spcPct val="125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用户可以在投影仪或者计算机上进行演示也可以将演示文稿打印出来制作成胶片以便应用到更广泛的领域中</a:t>
              </a:r>
            </a:p>
          </p:txBody>
        </p:sp>
      </p:grpSp>
      <p:grpSp>
        <p:nvGrpSpPr>
          <p:cNvPr id="31" name="组合 30">
            <a:extLst>
              <a:ext uri="{FF2B5EF4-FFF2-40B4-BE49-F238E27FC236}">
                <a16:creationId xmlns:a16="http://schemas.microsoft.com/office/drawing/2014/main" id="{CB7E8005-5BC9-422E-A007-45DE4ADAC2B0}"/>
              </a:ext>
            </a:extLst>
          </p:cNvPr>
          <p:cNvGrpSpPr/>
          <p:nvPr/>
        </p:nvGrpSpPr>
        <p:grpSpPr>
          <a:xfrm>
            <a:off x="7977706" y="4240685"/>
            <a:ext cx="3384395" cy="1190838"/>
            <a:chOff x="2406045" y="4973221"/>
            <a:chExt cx="4561617" cy="1190838"/>
          </a:xfrm>
        </p:grpSpPr>
        <p:sp>
          <p:nvSpPr>
            <p:cNvPr id="32" name="矩形 31">
              <a:extLst>
                <a:ext uri="{FF2B5EF4-FFF2-40B4-BE49-F238E27FC236}">
                  <a16:creationId xmlns:a16="http://schemas.microsoft.com/office/drawing/2014/main" id="{4B1E2A3A-C96A-4974-9B21-43301E13E7AD}"/>
                </a:ext>
              </a:extLst>
            </p:cNvPr>
            <p:cNvSpPr/>
            <p:nvPr/>
          </p:nvSpPr>
          <p:spPr>
            <a:xfrm>
              <a:off x="2406045" y="4973221"/>
              <a:ext cx="149339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输入标题</a:t>
              </a:r>
            </a:p>
          </p:txBody>
        </p:sp>
        <p:sp>
          <p:nvSpPr>
            <p:cNvPr id="33" name="矩形 32">
              <a:extLst>
                <a:ext uri="{FF2B5EF4-FFF2-40B4-BE49-F238E27FC236}">
                  <a16:creationId xmlns:a16="http://schemas.microsoft.com/office/drawing/2014/main" id="{F06E7B65-AC7B-4C91-ADF6-6D2B5B407E12}"/>
                </a:ext>
              </a:extLst>
            </p:cNvPr>
            <p:cNvSpPr/>
            <p:nvPr/>
          </p:nvSpPr>
          <p:spPr>
            <a:xfrm>
              <a:off x="2406046" y="5379229"/>
              <a:ext cx="4561616" cy="784830"/>
            </a:xfrm>
            <a:prstGeom prst="rect">
              <a:avLst/>
            </a:prstGeom>
          </p:spPr>
          <p:txBody>
            <a:bodyPr wrap="square">
              <a:spAutoFit/>
            </a:bodyPr>
            <a:lstStyle/>
            <a:p>
              <a:pPr marL="171450" marR="0" lvl="0" indent="-171450" algn="l" defTabSz="914400" rtl="0" eaLnBrk="1" fontAlgn="auto" latinLnBrk="0" hangingPunct="1">
                <a:lnSpc>
                  <a:spcPct val="125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14238286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par>
                                <p:cTn id="8" presetID="42" presetClass="path" presetSubtype="0" fill="hold" nodeType="withEffect">
                                  <p:stCondLst>
                                    <p:cond delay="0"/>
                                  </p:stCondLst>
                                  <p:childTnLst>
                                    <p:animMotion origin="layout" path="M 0.03268 0.00185 L 2.77556E-17 3.7037E-7 " pathEditMode="relative" rAng="0" ptsTypes="AA">
                                      <p:cBhvr>
                                        <p:cTn id="9" dur="1000" fill="hold"/>
                                        <p:tgtEl>
                                          <p:spTgt spid="22"/>
                                        </p:tgtEl>
                                        <p:attrNameLst>
                                          <p:attrName>ppt_x</p:attrName>
                                          <p:attrName>ppt_y</p:attrName>
                                        </p:attrNameLst>
                                      </p:cBhvr>
                                      <p:rCtr x="-1641" y="-93"/>
                                    </p:animMotion>
                                  </p:childTnLst>
                                </p:cTn>
                              </p:par>
                              <p:par>
                                <p:cTn id="10" presetID="10"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childTnLst>
                                </p:cTn>
                              </p:par>
                              <p:par>
                                <p:cTn id="13" presetID="42" presetClass="path" presetSubtype="0" fill="hold" nodeType="withEffect">
                                  <p:stCondLst>
                                    <p:cond delay="0"/>
                                  </p:stCondLst>
                                  <p:childTnLst>
                                    <p:animMotion origin="layout" path="M 2.29167E-6 -0.08472 L 2.29167E-6 -2.96296E-6 " pathEditMode="relative" rAng="0" ptsTypes="AA">
                                      <p:cBhvr>
                                        <p:cTn id="14" dur="1000" fill="hold"/>
                                        <p:tgtEl>
                                          <p:spTgt spid="2"/>
                                        </p:tgtEl>
                                        <p:attrNameLst>
                                          <p:attrName>ppt_x</p:attrName>
                                          <p:attrName>ppt_y</p:attrName>
                                        </p:attrNameLst>
                                      </p:cBhvr>
                                      <p:rCtr x="0" y="4236"/>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childTnLst>
                                </p:cTn>
                              </p:par>
                              <p:par>
                                <p:cTn id="19" presetID="42" presetClass="path" presetSubtype="0" fill="hold" nodeType="withEffect">
                                  <p:stCondLst>
                                    <p:cond delay="0"/>
                                  </p:stCondLst>
                                  <p:childTnLst>
                                    <p:animMotion origin="layout" path="M 2.29167E-6 -0.08472 L 2.29167E-6 -2.96296E-6 " pathEditMode="relative" rAng="0" ptsTypes="AA">
                                      <p:cBhvr>
                                        <p:cTn id="20" dur="1000" fill="hold"/>
                                        <p:tgtEl>
                                          <p:spTgt spid="7"/>
                                        </p:tgtEl>
                                        <p:attrNameLst>
                                          <p:attrName>ppt_x</p:attrName>
                                          <p:attrName>ppt_y</p:attrName>
                                        </p:attrNameLst>
                                      </p:cBhvr>
                                      <p:rCtr x="0" y="4236"/>
                                    </p:animMotion>
                                  </p:childTnLst>
                                </p:cTn>
                              </p:par>
                              <p:par>
                                <p:cTn id="21" presetID="10"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childTnLst>
                                </p:cTn>
                              </p:par>
                              <p:par>
                                <p:cTn id="24" presetID="42" presetClass="path" presetSubtype="0" fill="hold" nodeType="withEffect">
                                  <p:stCondLst>
                                    <p:cond delay="0"/>
                                  </p:stCondLst>
                                  <p:childTnLst>
                                    <p:animMotion origin="layout" path="M 0.03268 0.00185 L 2.77556E-17 3.7037E-7 " pathEditMode="relative" rAng="0" ptsTypes="AA">
                                      <p:cBhvr>
                                        <p:cTn id="25" dur="1000" fill="hold"/>
                                        <p:tgtEl>
                                          <p:spTgt spid="28"/>
                                        </p:tgtEl>
                                        <p:attrNameLst>
                                          <p:attrName>ppt_x</p:attrName>
                                          <p:attrName>ppt_y</p:attrName>
                                        </p:attrNameLst>
                                      </p:cBhvr>
                                      <p:rCtr x="-1641" y="-93"/>
                                    </p:animMotion>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childTnLst>
                                </p:cTn>
                              </p:par>
                              <p:par>
                                <p:cTn id="30" presetID="42" presetClass="path" presetSubtype="0" fill="hold" nodeType="withEffect">
                                  <p:stCondLst>
                                    <p:cond delay="0"/>
                                  </p:stCondLst>
                                  <p:childTnLst>
                                    <p:animMotion origin="layout" path="M 2.29167E-6 -0.08472 L 2.29167E-6 -2.96296E-6 " pathEditMode="relative" rAng="0" ptsTypes="AA">
                                      <p:cBhvr>
                                        <p:cTn id="31" dur="1000" fill="hold"/>
                                        <p:tgtEl>
                                          <p:spTgt spid="17"/>
                                        </p:tgtEl>
                                        <p:attrNameLst>
                                          <p:attrName>ppt_x</p:attrName>
                                          <p:attrName>ppt_y</p:attrName>
                                        </p:attrNameLst>
                                      </p:cBhvr>
                                      <p:rCtr x="0" y="4236"/>
                                    </p:animMotion>
                                  </p:childTnLst>
                                </p:cTn>
                              </p:par>
                              <p:par>
                                <p:cTn id="32" presetID="10"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childTnLst>
                                </p:cTn>
                              </p:par>
                              <p:par>
                                <p:cTn id="35" presetID="42" presetClass="path" presetSubtype="0" fill="hold" nodeType="withEffect">
                                  <p:stCondLst>
                                    <p:cond delay="0"/>
                                  </p:stCondLst>
                                  <p:childTnLst>
                                    <p:animMotion origin="layout" path="M 0.03268 0.00185 L 2.77556E-17 3.7037E-7 " pathEditMode="relative" rAng="0" ptsTypes="AA">
                                      <p:cBhvr>
                                        <p:cTn id="36" dur="1000" fill="hold"/>
                                        <p:tgtEl>
                                          <p:spTgt spid="25"/>
                                        </p:tgtEl>
                                        <p:attrNameLst>
                                          <p:attrName>ppt_x</p:attrName>
                                          <p:attrName>ppt_y</p:attrName>
                                        </p:attrNameLst>
                                      </p:cBhvr>
                                      <p:rCtr x="-1641" y="-93"/>
                                    </p:animMotion>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childTnLst>
                                </p:cTn>
                              </p:par>
                              <p:par>
                                <p:cTn id="41" presetID="42" presetClass="path" presetSubtype="0" fill="hold" nodeType="withEffect">
                                  <p:stCondLst>
                                    <p:cond delay="0"/>
                                  </p:stCondLst>
                                  <p:childTnLst>
                                    <p:animMotion origin="layout" path="M 2.29167E-6 -0.08472 L 2.29167E-6 -2.96296E-6 " pathEditMode="relative" rAng="0" ptsTypes="AA">
                                      <p:cBhvr>
                                        <p:cTn id="42" dur="1000" fill="hold"/>
                                        <p:tgtEl>
                                          <p:spTgt spid="12"/>
                                        </p:tgtEl>
                                        <p:attrNameLst>
                                          <p:attrName>ppt_x</p:attrName>
                                          <p:attrName>ppt_y</p:attrName>
                                        </p:attrNameLst>
                                      </p:cBhvr>
                                      <p:rCtr x="0" y="4236"/>
                                    </p:animMotion>
                                  </p:childTnLst>
                                </p:cTn>
                              </p:par>
                              <p:par>
                                <p:cTn id="43" presetID="10" presetClass="entr" presetSubtype="0"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1000"/>
                                        <p:tgtEl>
                                          <p:spTgt spid="31"/>
                                        </p:tgtEl>
                                      </p:cBhvr>
                                    </p:animEffect>
                                  </p:childTnLst>
                                </p:cTn>
                              </p:par>
                              <p:par>
                                <p:cTn id="46" presetID="42" presetClass="path" presetSubtype="0" fill="hold" nodeType="withEffect">
                                  <p:stCondLst>
                                    <p:cond delay="0"/>
                                  </p:stCondLst>
                                  <p:childTnLst>
                                    <p:animMotion origin="layout" path="M 0.03268 0.00185 L 1.04167E-6 -2.59259E-6 " pathEditMode="relative" rAng="0" ptsTypes="AA">
                                      <p:cBhvr>
                                        <p:cTn id="47" dur="1000" fill="hold"/>
                                        <p:tgtEl>
                                          <p:spTgt spid="31"/>
                                        </p:tgtEl>
                                        <p:attrNameLst>
                                          <p:attrName>ppt_x</p:attrName>
                                          <p:attrName>ppt_y</p:attrName>
                                        </p:attrNameLst>
                                      </p:cBhvr>
                                      <p:rCtr x="-164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FFAB4DDE-5552-446A-9849-431392F33FBB}"/>
              </a:ext>
            </a:extLst>
          </p:cNvPr>
          <p:cNvPicPr>
            <a:picLocks noChangeAspect="1"/>
          </p:cNvPicPr>
          <p:nvPr/>
        </p:nvPicPr>
        <p:blipFill rotWithShape="1">
          <a:blip r:embed="rId3">
            <a:extLst>
              <a:ext uri="{28A0092B-C50C-407E-A947-70E740481C1C}">
                <a14:useLocalDpi xmlns:a14="http://schemas.microsoft.com/office/drawing/2010/main" val="0"/>
              </a:ext>
            </a:extLst>
          </a:blip>
          <a:srcRect l="37985" t="2160" b="2160"/>
          <a:stretch/>
        </p:blipFill>
        <p:spPr>
          <a:xfrm>
            <a:off x="-305289" y="-190171"/>
            <a:ext cx="12817425" cy="7209802"/>
          </a:xfrm>
          <a:prstGeom prst="rect">
            <a:avLst/>
          </a:prstGeom>
        </p:spPr>
      </p:pic>
      <p:sp>
        <p:nvSpPr>
          <p:cNvPr id="4" name="矩形 3">
            <a:extLst>
              <a:ext uri="{FF2B5EF4-FFF2-40B4-BE49-F238E27FC236}">
                <a16:creationId xmlns:a16="http://schemas.microsoft.com/office/drawing/2014/main" id="{75342ACB-9DD5-4A30-A685-798E65495A7F}"/>
              </a:ext>
            </a:extLst>
          </p:cNvPr>
          <p:cNvSpPr/>
          <p:nvPr/>
        </p:nvSpPr>
        <p:spPr>
          <a:xfrm>
            <a:off x="-305287" y="-190171"/>
            <a:ext cx="12817424" cy="7209802"/>
          </a:xfrm>
          <a:prstGeom prst="rect">
            <a:avLst/>
          </a:prstGeom>
          <a:gradFill>
            <a:gsLst>
              <a:gs pos="0">
                <a:srgbClr val="052A57">
                  <a:lumMod val="70000"/>
                  <a:alpha val="85000"/>
                </a:srgbClr>
              </a:gs>
              <a:gs pos="98000">
                <a:srgbClr val="010910">
                  <a:alpha val="8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5" name="圆: 空心 4">
            <a:extLst>
              <a:ext uri="{FF2B5EF4-FFF2-40B4-BE49-F238E27FC236}">
                <a16:creationId xmlns:a16="http://schemas.microsoft.com/office/drawing/2014/main" id="{DAAF95E2-E1F6-4736-812E-4D4A5BA3699A}"/>
              </a:ext>
            </a:extLst>
          </p:cNvPr>
          <p:cNvSpPr/>
          <p:nvPr/>
        </p:nvSpPr>
        <p:spPr>
          <a:xfrm>
            <a:off x="-6499589" y="-2526503"/>
            <a:ext cx="12388604" cy="12388601"/>
          </a:xfrm>
          <a:prstGeom prst="donut">
            <a:avLst>
              <a:gd name="adj" fmla="val 17682"/>
            </a:avLst>
          </a:prstGeom>
          <a:gradFill flip="none" rotWithShape="1">
            <a:gsLst>
              <a:gs pos="20000">
                <a:srgbClr val="030C35">
                  <a:alpha val="34000"/>
                </a:srgbClr>
              </a:gs>
              <a:gs pos="85000">
                <a:srgbClr val="070B48">
                  <a:alpha val="25000"/>
                </a:srgbClr>
              </a:gs>
            </a:gsLst>
            <a:lin ang="5400000" scaled="1"/>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28" name="组合 27">
            <a:extLst>
              <a:ext uri="{FF2B5EF4-FFF2-40B4-BE49-F238E27FC236}">
                <a16:creationId xmlns:a16="http://schemas.microsoft.com/office/drawing/2014/main" id="{0DBF4632-2281-4690-AEF2-2ED4A845E3CE}"/>
              </a:ext>
            </a:extLst>
          </p:cNvPr>
          <p:cNvGrpSpPr/>
          <p:nvPr/>
        </p:nvGrpSpPr>
        <p:grpSpPr>
          <a:xfrm>
            <a:off x="-590264" y="1697844"/>
            <a:ext cx="3666812" cy="3462312"/>
            <a:chOff x="-590264" y="1697844"/>
            <a:chExt cx="3666812" cy="3462312"/>
          </a:xfrm>
        </p:grpSpPr>
        <p:grpSp>
          <p:nvGrpSpPr>
            <p:cNvPr id="8" name="组合 7">
              <a:extLst>
                <a:ext uri="{FF2B5EF4-FFF2-40B4-BE49-F238E27FC236}">
                  <a16:creationId xmlns:a16="http://schemas.microsoft.com/office/drawing/2014/main" id="{BFDC0B22-812E-4921-8274-0BE35EF0EB20}"/>
                </a:ext>
              </a:extLst>
            </p:cNvPr>
            <p:cNvGrpSpPr/>
            <p:nvPr/>
          </p:nvGrpSpPr>
          <p:grpSpPr>
            <a:xfrm rot="9097931">
              <a:off x="-590264" y="1697844"/>
              <a:ext cx="3462312" cy="3462312"/>
              <a:chOff x="1105185" y="-40806"/>
              <a:chExt cx="3462312" cy="3462312"/>
            </a:xfrm>
          </p:grpSpPr>
          <p:sp>
            <p:nvSpPr>
              <p:cNvPr id="6" name="椭圆 5">
                <a:extLst>
                  <a:ext uri="{FF2B5EF4-FFF2-40B4-BE49-F238E27FC236}">
                    <a16:creationId xmlns:a16="http://schemas.microsoft.com/office/drawing/2014/main" id="{32094476-1C41-40BC-BEFD-2FCB5DB4EA33}"/>
                  </a:ext>
                </a:extLst>
              </p:cNvPr>
              <p:cNvSpPr/>
              <p:nvPr/>
            </p:nvSpPr>
            <p:spPr>
              <a:xfrm rot="19318304">
                <a:off x="1525966" y="361186"/>
                <a:ext cx="2731130" cy="2731130"/>
              </a:xfrm>
              <a:prstGeom prst="ellipse">
                <a:avLst/>
              </a:prstGeom>
              <a:gradFill>
                <a:gsLst>
                  <a:gs pos="6000">
                    <a:srgbClr val="47CEA2"/>
                  </a:gs>
                  <a:gs pos="59000">
                    <a:srgbClr val="2D4491">
                      <a:alpha val="0"/>
                    </a:srgbClr>
                  </a:gs>
                  <a:gs pos="98000">
                    <a:srgbClr val="251C8C">
                      <a:alpha val="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a:extLst>
                  <a:ext uri="{FF2B5EF4-FFF2-40B4-BE49-F238E27FC236}">
                    <a16:creationId xmlns:a16="http://schemas.microsoft.com/office/drawing/2014/main" id="{25515C38-96F9-427A-AB9C-524DF947EB56}"/>
                  </a:ext>
                </a:extLst>
              </p:cNvPr>
              <p:cNvSpPr/>
              <p:nvPr/>
            </p:nvSpPr>
            <p:spPr>
              <a:xfrm rot="18237129">
                <a:off x="1105185" y="-40806"/>
                <a:ext cx="3462312" cy="3462312"/>
              </a:xfrm>
              <a:prstGeom prst="ellipse">
                <a:avLst/>
              </a:prstGeom>
              <a:noFill/>
              <a:ln>
                <a:gradFill>
                  <a:gsLst>
                    <a:gs pos="59000">
                      <a:srgbClr val="294092">
                        <a:alpha val="4000"/>
                      </a:srgbClr>
                    </a:gs>
                    <a:gs pos="0">
                      <a:srgbClr val="47CEA2">
                        <a:alpha val="7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9" name="椭圆 8">
              <a:extLst>
                <a:ext uri="{FF2B5EF4-FFF2-40B4-BE49-F238E27FC236}">
                  <a16:creationId xmlns:a16="http://schemas.microsoft.com/office/drawing/2014/main" id="{5D97DD8D-FA1D-47C9-A9CA-0E2A79C3699E}"/>
                </a:ext>
              </a:extLst>
            </p:cNvPr>
            <p:cNvSpPr/>
            <p:nvPr/>
          </p:nvSpPr>
          <p:spPr>
            <a:xfrm rot="12519029">
              <a:off x="2724604" y="3253027"/>
              <a:ext cx="351944" cy="351944"/>
            </a:xfrm>
            <a:prstGeom prst="ellipse">
              <a:avLst/>
            </a:prstGeom>
            <a:gradFill flip="none" rotWithShape="1">
              <a:gsLst>
                <a:gs pos="100000">
                  <a:srgbClr val="294092"/>
                </a:gs>
                <a:gs pos="0">
                  <a:srgbClr val="47CEA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4" name="组合 23">
            <a:extLst>
              <a:ext uri="{FF2B5EF4-FFF2-40B4-BE49-F238E27FC236}">
                <a16:creationId xmlns:a16="http://schemas.microsoft.com/office/drawing/2014/main" id="{7DCC9D56-1471-4FD1-9C3F-50B28FDD45BA}"/>
              </a:ext>
            </a:extLst>
          </p:cNvPr>
          <p:cNvGrpSpPr/>
          <p:nvPr/>
        </p:nvGrpSpPr>
        <p:grpSpPr>
          <a:xfrm>
            <a:off x="4281060" y="2468743"/>
            <a:ext cx="1442913" cy="1442913"/>
            <a:chOff x="4322073" y="2221407"/>
            <a:chExt cx="2011680" cy="2011680"/>
          </a:xfrm>
        </p:grpSpPr>
        <p:sp>
          <p:nvSpPr>
            <p:cNvPr id="12" name="Oval 9">
              <a:extLst>
                <a:ext uri="{FF2B5EF4-FFF2-40B4-BE49-F238E27FC236}">
                  <a16:creationId xmlns:a16="http://schemas.microsoft.com/office/drawing/2014/main" id="{14287159-9E40-43F3-B51A-7220034E9AE9}"/>
                </a:ext>
              </a:extLst>
            </p:cNvPr>
            <p:cNvSpPr/>
            <p:nvPr/>
          </p:nvSpPr>
          <p:spPr>
            <a:xfrm>
              <a:off x="4413513" y="2312847"/>
              <a:ext cx="1828800" cy="1828800"/>
            </a:xfrm>
            <a:prstGeom prst="ellipse">
              <a:avLst/>
            </a:prstGeom>
            <a:gradFill>
              <a:gsLst>
                <a:gs pos="6000">
                  <a:srgbClr val="47CEA2"/>
                </a:gs>
                <a:gs pos="59000">
                  <a:srgbClr val="2D4491">
                    <a:alpha val="0"/>
                  </a:srgbClr>
                </a:gs>
                <a:gs pos="98000">
                  <a:srgbClr val="251C8C">
                    <a:alpha val="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1</a:t>
              </a:r>
              <a:endParaRPr kumimoji="0" lang="en-US" sz="28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13" name="Arc 16">
              <a:extLst>
                <a:ext uri="{FF2B5EF4-FFF2-40B4-BE49-F238E27FC236}">
                  <a16:creationId xmlns:a16="http://schemas.microsoft.com/office/drawing/2014/main" id="{D1B0A2E5-F693-4047-8BEC-29B1A4D0BB83}"/>
                </a:ext>
              </a:extLst>
            </p:cNvPr>
            <p:cNvSpPr/>
            <p:nvPr/>
          </p:nvSpPr>
          <p:spPr>
            <a:xfrm>
              <a:off x="4322073" y="2221407"/>
              <a:ext cx="2011680" cy="2011680"/>
            </a:xfrm>
            <a:prstGeom prst="arc">
              <a:avLst>
                <a:gd name="adj1" fmla="val 16200000"/>
                <a:gd name="adj2" fmla="val 12360201"/>
              </a:avLst>
            </a:prstGeom>
            <a:noFill/>
            <a:ln w="38100">
              <a:gradFill>
                <a:gsLst>
                  <a:gs pos="0">
                    <a:srgbClr val="45C7A1"/>
                  </a:gs>
                  <a:gs pos="100000">
                    <a:srgbClr val="000B2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4" name="Rectangle 19">
            <a:extLst>
              <a:ext uri="{FF2B5EF4-FFF2-40B4-BE49-F238E27FC236}">
                <a16:creationId xmlns:a16="http://schemas.microsoft.com/office/drawing/2014/main" id="{7FE35D20-73C7-418D-B7EE-F0BDA04F8396}"/>
              </a:ext>
            </a:extLst>
          </p:cNvPr>
          <p:cNvSpPr/>
          <p:nvPr/>
        </p:nvSpPr>
        <p:spPr>
          <a:xfrm>
            <a:off x="4047209" y="4345804"/>
            <a:ext cx="1910614" cy="830997"/>
          </a:xfrm>
          <a:prstGeom prst="rect">
            <a:avLst/>
          </a:prstGeom>
        </p:spPr>
        <p:txBody>
          <a:bodyPr wrap="square">
            <a:spAutoFit/>
          </a:bodyPr>
          <a:lstStyle/>
          <a:p>
            <a:pPr marL="0" marR="0" lvl="0" indent="0" algn="ctr" defTabSz="1176924"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rPr>
              <a:t>工作概述</a:t>
            </a:r>
            <a:endParaRPr kumimoji="0" lang="en-GB" altLang="zh-CN" sz="2000" b="0" i="0" u="none" strike="noStrike" kern="120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Conveniently iterate</a:t>
            </a:r>
          </a:p>
        </p:txBody>
      </p:sp>
      <p:grpSp>
        <p:nvGrpSpPr>
          <p:cNvPr id="25" name="组合 24">
            <a:extLst>
              <a:ext uri="{FF2B5EF4-FFF2-40B4-BE49-F238E27FC236}">
                <a16:creationId xmlns:a16="http://schemas.microsoft.com/office/drawing/2014/main" id="{76750FAE-F8FE-44DB-BB4A-D304E7D39CB2}"/>
              </a:ext>
            </a:extLst>
          </p:cNvPr>
          <p:cNvGrpSpPr/>
          <p:nvPr/>
        </p:nvGrpSpPr>
        <p:grpSpPr>
          <a:xfrm>
            <a:off x="6144201" y="2468743"/>
            <a:ext cx="1442913" cy="1442913"/>
            <a:chOff x="7019964" y="2221407"/>
            <a:chExt cx="2011680" cy="2011680"/>
          </a:xfrm>
        </p:grpSpPr>
        <p:sp>
          <p:nvSpPr>
            <p:cNvPr id="15" name="Oval 25">
              <a:extLst>
                <a:ext uri="{FF2B5EF4-FFF2-40B4-BE49-F238E27FC236}">
                  <a16:creationId xmlns:a16="http://schemas.microsoft.com/office/drawing/2014/main" id="{C5EC0F48-44B5-442B-8169-2FF46D8FC09E}"/>
                </a:ext>
              </a:extLst>
            </p:cNvPr>
            <p:cNvSpPr/>
            <p:nvPr/>
          </p:nvSpPr>
          <p:spPr>
            <a:xfrm>
              <a:off x="7111404" y="2312847"/>
              <a:ext cx="1828800" cy="1828800"/>
            </a:xfrm>
            <a:prstGeom prst="ellipse">
              <a:avLst/>
            </a:prstGeom>
            <a:gradFill>
              <a:gsLst>
                <a:gs pos="6000">
                  <a:srgbClr val="47CEA2"/>
                </a:gs>
                <a:gs pos="59000">
                  <a:srgbClr val="2D4491">
                    <a:alpha val="0"/>
                  </a:srgbClr>
                </a:gs>
                <a:gs pos="98000">
                  <a:srgbClr val="251C8C">
                    <a:alpha val="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2</a:t>
              </a:r>
            </a:p>
          </p:txBody>
        </p:sp>
        <p:sp>
          <p:nvSpPr>
            <p:cNvPr id="16" name="Arc 26">
              <a:extLst>
                <a:ext uri="{FF2B5EF4-FFF2-40B4-BE49-F238E27FC236}">
                  <a16:creationId xmlns:a16="http://schemas.microsoft.com/office/drawing/2014/main" id="{F0492FA4-07FA-4E38-8292-A3CCB19F0D36}"/>
                </a:ext>
              </a:extLst>
            </p:cNvPr>
            <p:cNvSpPr/>
            <p:nvPr/>
          </p:nvSpPr>
          <p:spPr>
            <a:xfrm>
              <a:off x="7019964" y="2221407"/>
              <a:ext cx="2011680" cy="2011680"/>
            </a:xfrm>
            <a:prstGeom prst="arc">
              <a:avLst>
                <a:gd name="adj1" fmla="val 16200000"/>
                <a:gd name="adj2" fmla="val 368271"/>
              </a:avLst>
            </a:prstGeom>
            <a:noFill/>
            <a:ln w="38100" cap="rnd">
              <a:gradFill>
                <a:gsLst>
                  <a:gs pos="0">
                    <a:srgbClr val="45C7A1"/>
                  </a:gs>
                  <a:gs pos="100000">
                    <a:srgbClr val="000B2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grpSp>
      <p:sp>
        <p:nvSpPr>
          <p:cNvPr id="17" name="Rectangle 28">
            <a:extLst>
              <a:ext uri="{FF2B5EF4-FFF2-40B4-BE49-F238E27FC236}">
                <a16:creationId xmlns:a16="http://schemas.microsoft.com/office/drawing/2014/main" id="{CECF080E-BCD9-43AC-8D40-5E9940FA0458}"/>
              </a:ext>
            </a:extLst>
          </p:cNvPr>
          <p:cNvSpPr/>
          <p:nvPr/>
        </p:nvSpPr>
        <p:spPr>
          <a:xfrm>
            <a:off x="6100200" y="4339408"/>
            <a:ext cx="1910614" cy="830997"/>
          </a:xfrm>
          <a:prstGeom prst="rect">
            <a:avLst/>
          </a:prstGeom>
        </p:spPr>
        <p:txBody>
          <a:bodyPr wrap="square">
            <a:spAutoFit/>
          </a:bodyPr>
          <a:lstStyle/>
          <a:p>
            <a:pPr marL="0" marR="0" lvl="0" indent="0" algn="ctr" defTabSz="1176924"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rPr>
              <a:t>完成情况</a:t>
            </a:r>
            <a:endParaRPr kumimoji="0" lang="en-GB" altLang="zh-CN" sz="2000" b="0" i="0" u="none" strike="noStrike" kern="120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Conveniently iterate</a:t>
            </a:r>
          </a:p>
        </p:txBody>
      </p:sp>
      <p:grpSp>
        <p:nvGrpSpPr>
          <p:cNvPr id="27" name="组合 26">
            <a:extLst>
              <a:ext uri="{FF2B5EF4-FFF2-40B4-BE49-F238E27FC236}">
                <a16:creationId xmlns:a16="http://schemas.microsoft.com/office/drawing/2014/main" id="{C37F628F-E92B-4291-A347-80EE104C3AB6}"/>
              </a:ext>
            </a:extLst>
          </p:cNvPr>
          <p:cNvGrpSpPr/>
          <p:nvPr/>
        </p:nvGrpSpPr>
        <p:grpSpPr>
          <a:xfrm>
            <a:off x="10468783" y="2468743"/>
            <a:ext cx="1442913" cy="1442913"/>
            <a:chOff x="12415747" y="2221407"/>
            <a:chExt cx="2011680" cy="2011680"/>
          </a:xfrm>
        </p:grpSpPr>
        <p:sp>
          <p:nvSpPr>
            <p:cNvPr id="18" name="Oval 30">
              <a:extLst>
                <a:ext uri="{FF2B5EF4-FFF2-40B4-BE49-F238E27FC236}">
                  <a16:creationId xmlns:a16="http://schemas.microsoft.com/office/drawing/2014/main" id="{CA68BE1F-F652-4023-BB65-D5D3EA0C0454}"/>
                </a:ext>
              </a:extLst>
            </p:cNvPr>
            <p:cNvSpPr/>
            <p:nvPr/>
          </p:nvSpPr>
          <p:spPr>
            <a:xfrm>
              <a:off x="12507187" y="2312847"/>
              <a:ext cx="1828800" cy="1828800"/>
            </a:xfrm>
            <a:prstGeom prst="ellipse">
              <a:avLst/>
            </a:prstGeom>
            <a:gradFill>
              <a:gsLst>
                <a:gs pos="6000">
                  <a:srgbClr val="47CEA2"/>
                </a:gs>
                <a:gs pos="59000">
                  <a:srgbClr val="2D4491">
                    <a:alpha val="0"/>
                  </a:srgbClr>
                </a:gs>
                <a:gs pos="98000">
                  <a:srgbClr val="251C8C">
                    <a:alpha val="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4</a:t>
              </a:r>
            </a:p>
          </p:txBody>
        </p:sp>
        <p:sp>
          <p:nvSpPr>
            <p:cNvPr id="19" name="Arc 31">
              <a:extLst>
                <a:ext uri="{FF2B5EF4-FFF2-40B4-BE49-F238E27FC236}">
                  <a16:creationId xmlns:a16="http://schemas.microsoft.com/office/drawing/2014/main" id="{53526C4B-3B8F-4894-A7ED-C9EE2AA28756}"/>
                </a:ext>
              </a:extLst>
            </p:cNvPr>
            <p:cNvSpPr/>
            <p:nvPr/>
          </p:nvSpPr>
          <p:spPr>
            <a:xfrm>
              <a:off x="12415747" y="2221407"/>
              <a:ext cx="2011680" cy="2011680"/>
            </a:xfrm>
            <a:prstGeom prst="arc">
              <a:avLst>
                <a:gd name="adj1" fmla="val 16200000"/>
                <a:gd name="adj2" fmla="val 14822572"/>
              </a:avLst>
            </a:prstGeom>
            <a:noFill/>
            <a:ln w="38100" cap="rnd">
              <a:gradFill>
                <a:gsLst>
                  <a:gs pos="0">
                    <a:srgbClr val="45C7A1"/>
                  </a:gs>
                  <a:gs pos="100000">
                    <a:srgbClr val="000B2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grpSp>
      <p:sp>
        <p:nvSpPr>
          <p:cNvPr id="20" name="Rectangle 33">
            <a:extLst>
              <a:ext uri="{FF2B5EF4-FFF2-40B4-BE49-F238E27FC236}">
                <a16:creationId xmlns:a16="http://schemas.microsoft.com/office/drawing/2014/main" id="{D8A099E7-9C8F-419A-85C6-EFED66528677}"/>
              </a:ext>
            </a:extLst>
          </p:cNvPr>
          <p:cNvSpPr/>
          <p:nvPr/>
        </p:nvSpPr>
        <p:spPr>
          <a:xfrm>
            <a:off x="10419420" y="4390300"/>
            <a:ext cx="1910614" cy="830997"/>
          </a:xfrm>
          <a:prstGeom prst="rect">
            <a:avLst/>
          </a:prstGeom>
        </p:spPr>
        <p:txBody>
          <a:bodyPr wrap="square">
            <a:spAutoFit/>
          </a:bodyPr>
          <a:lstStyle/>
          <a:p>
            <a:pPr marL="0" marR="0" lvl="0" indent="0" algn="ctr" defTabSz="1176924"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rPr>
              <a:t>下半年计划</a:t>
            </a:r>
            <a:endParaRPr kumimoji="0" lang="en-GB" altLang="zh-CN" sz="2000" b="0" i="0" u="none" strike="noStrike" kern="120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Conveniently iterate</a:t>
            </a:r>
          </a:p>
        </p:txBody>
      </p:sp>
      <p:grpSp>
        <p:nvGrpSpPr>
          <p:cNvPr id="26" name="组合 25">
            <a:extLst>
              <a:ext uri="{FF2B5EF4-FFF2-40B4-BE49-F238E27FC236}">
                <a16:creationId xmlns:a16="http://schemas.microsoft.com/office/drawing/2014/main" id="{001BB595-AF30-4075-BF28-775E97063851}"/>
              </a:ext>
            </a:extLst>
          </p:cNvPr>
          <p:cNvGrpSpPr/>
          <p:nvPr/>
        </p:nvGrpSpPr>
        <p:grpSpPr>
          <a:xfrm>
            <a:off x="8212501" y="2468743"/>
            <a:ext cx="1442913" cy="1442913"/>
            <a:chOff x="9717855" y="2221407"/>
            <a:chExt cx="2011680" cy="2011680"/>
          </a:xfrm>
        </p:grpSpPr>
        <p:sp>
          <p:nvSpPr>
            <p:cNvPr id="21" name="Oval 35">
              <a:extLst>
                <a:ext uri="{FF2B5EF4-FFF2-40B4-BE49-F238E27FC236}">
                  <a16:creationId xmlns:a16="http://schemas.microsoft.com/office/drawing/2014/main" id="{D70C6C65-6180-4AD4-863B-2F2AA6CF3297}"/>
                </a:ext>
              </a:extLst>
            </p:cNvPr>
            <p:cNvSpPr/>
            <p:nvPr/>
          </p:nvSpPr>
          <p:spPr>
            <a:xfrm>
              <a:off x="9809295" y="2312847"/>
              <a:ext cx="1828800" cy="1828800"/>
            </a:xfrm>
            <a:prstGeom prst="ellipse">
              <a:avLst/>
            </a:prstGeom>
            <a:gradFill>
              <a:gsLst>
                <a:gs pos="6000">
                  <a:srgbClr val="47CEA2"/>
                </a:gs>
                <a:gs pos="59000">
                  <a:srgbClr val="2D4491">
                    <a:alpha val="0"/>
                  </a:srgbClr>
                </a:gs>
                <a:gs pos="98000">
                  <a:srgbClr val="251C8C">
                    <a:alpha val="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3</a:t>
              </a:r>
            </a:p>
          </p:txBody>
        </p:sp>
        <p:sp>
          <p:nvSpPr>
            <p:cNvPr id="22" name="Arc 36">
              <a:extLst>
                <a:ext uri="{FF2B5EF4-FFF2-40B4-BE49-F238E27FC236}">
                  <a16:creationId xmlns:a16="http://schemas.microsoft.com/office/drawing/2014/main" id="{C190DDAC-85B0-4B55-8093-A198C9F27758}"/>
                </a:ext>
              </a:extLst>
            </p:cNvPr>
            <p:cNvSpPr/>
            <p:nvPr/>
          </p:nvSpPr>
          <p:spPr>
            <a:xfrm>
              <a:off x="9717855" y="2221407"/>
              <a:ext cx="2011680" cy="2011680"/>
            </a:xfrm>
            <a:prstGeom prst="arc">
              <a:avLst>
                <a:gd name="adj1" fmla="val 16200000"/>
                <a:gd name="adj2" fmla="val 7398383"/>
              </a:avLst>
            </a:prstGeom>
            <a:noFill/>
            <a:ln w="38100" cap="rnd">
              <a:gradFill>
                <a:gsLst>
                  <a:gs pos="0">
                    <a:srgbClr val="45C7A1"/>
                  </a:gs>
                  <a:gs pos="100000">
                    <a:srgbClr val="000B2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grpSp>
      <p:sp>
        <p:nvSpPr>
          <p:cNvPr id="23" name="Rectangle 38">
            <a:extLst>
              <a:ext uri="{FF2B5EF4-FFF2-40B4-BE49-F238E27FC236}">
                <a16:creationId xmlns:a16="http://schemas.microsoft.com/office/drawing/2014/main" id="{A4968DF5-17E7-4F7F-97E8-25334C7C97BA}"/>
              </a:ext>
            </a:extLst>
          </p:cNvPr>
          <p:cNvSpPr/>
          <p:nvPr/>
        </p:nvSpPr>
        <p:spPr>
          <a:xfrm>
            <a:off x="8091025" y="4390300"/>
            <a:ext cx="1910614" cy="830997"/>
          </a:xfrm>
          <a:prstGeom prst="rect">
            <a:avLst/>
          </a:prstGeom>
        </p:spPr>
        <p:txBody>
          <a:bodyPr wrap="square">
            <a:spAutoFit/>
          </a:bodyPr>
          <a:lstStyle/>
          <a:p>
            <a:pPr marL="0" marR="0" lvl="0" indent="0" algn="ctr" defTabSz="1176924"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rPr>
              <a:t>不足之处</a:t>
            </a:r>
            <a:endParaRPr kumimoji="0" lang="en-GB" altLang="zh-CN" sz="2000" b="0" i="0" u="none" strike="noStrike" kern="120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Conveniently iterate</a:t>
            </a:r>
          </a:p>
        </p:txBody>
      </p:sp>
    </p:spTree>
    <p:extLst>
      <p:ext uri="{BB962C8B-B14F-4D97-AF65-F5344CB8AC3E}">
        <p14:creationId xmlns:p14="http://schemas.microsoft.com/office/powerpoint/2010/main" val="25991183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300"/>
                                        <p:tgtEl>
                                          <p:spTgt spid="14"/>
                                        </p:tgtEl>
                                      </p:cBhvr>
                                    </p:animEffect>
                                    <p:anim calcmode="lin" valueType="num">
                                      <p:cBhvr>
                                        <p:cTn id="29" dur="300" fill="hold"/>
                                        <p:tgtEl>
                                          <p:spTgt spid="14"/>
                                        </p:tgtEl>
                                        <p:attrNameLst>
                                          <p:attrName>ppt_x</p:attrName>
                                        </p:attrNameLst>
                                      </p:cBhvr>
                                      <p:tavLst>
                                        <p:tav tm="0">
                                          <p:val>
                                            <p:strVal val="#ppt_x"/>
                                          </p:val>
                                        </p:tav>
                                        <p:tav tm="100000">
                                          <p:val>
                                            <p:strVal val="#ppt_x"/>
                                          </p:val>
                                        </p:tav>
                                      </p:tavLst>
                                    </p:anim>
                                    <p:anim calcmode="lin" valueType="num">
                                      <p:cBhvr>
                                        <p:cTn id="30" dur="3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1300"/>
                            </p:stCondLst>
                            <p:childTnLst>
                              <p:par>
                                <p:cTn id="32" presetID="47"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300"/>
                                        <p:tgtEl>
                                          <p:spTgt spid="17"/>
                                        </p:tgtEl>
                                      </p:cBhvr>
                                    </p:animEffect>
                                    <p:anim calcmode="lin" valueType="num">
                                      <p:cBhvr>
                                        <p:cTn id="35" dur="300" fill="hold"/>
                                        <p:tgtEl>
                                          <p:spTgt spid="17"/>
                                        </p:tgtEl>
                                        <p:attrNameLst>
                                          <p:attrName>ppt_x</p:attrName>
                                        </p:attrNameLst>
                                      </p:cBhvr>
                                      <p:tavLst>
                                        <p:tav tm="0">
                                          <p:val>
                                            <p:strVal val="#ppt_x"/>
                                          </p:val>
                                        </p:tav>
                                        <p:tav tm="100000">
                                          <p:val>
                                            <p:strVal val="#ppt_x"/>
                                          </p:val>
                                        </p:tav>
                                      </p:tavLst>
                                    </p:anim>
                                    <p:anim calcmode="lin" valueType="num">
                                      <p:cBhvr>
                                        <p:cTn id="36" dur="3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1600"/>
                            </p:stCondLst>
                            <p:childTnLst>
                              <p:par>
                                <p:cTn id="38" presetID="47"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300"/>
                                        <p:tgtEl>
                                          <p:spTgt spid="23"/>
                                        </p:tgtEl>
                                      </p:cBhvr>
                                    </p:animEffect>
                                    <p:anim calcmode="lin" valueType="num">
                                      <p:cBhvr>
                                        <p:cTn id="41" dur="300" fill="hold"/>
                                        <p:tgtEl>
                                          <p:spTgt spid="23"/>
                                        </p:tgtEl>
                                        <p:attrNameLst>
                                          <p:attrName>ppt_x</p:attrName>
                                        </p:attrNameLst>
                                      </p:cBhvr>
                                      <p:tavLst>
                                        <p:tav tm="0">
                                          <p:val>
                                            <p:strVal val="#ppt_x"/>
                                          </p:val>
                                        </p:tav>
                                        <p:tav tm="100000">
                                          <p:val>
                                            <p:strVal val="#ppt_x"/>
                                          </p:val>
                                        </p:tav>
                                      </p:tavLst>
                                    </p:anim>
                                    <p:anim calcmode="lin" valueType="num">
                                      <p:cBhvr>
                                        <p:cTn id="42" dur="300" fill="hold"/>
                                        <p:tgtEl>
                                          <p:spTgt spid="23"/>
                                        </p:tgtEl>
                                        <p:attrNameLst>
                                          <p:attrName>ppt_y</p:attrName>
                                        </p:attrNameLst>
                                      </p:cBhvr>
                                      <p:tavLst>
                                        <p:tav tm="0">
                                          <p:val>
                                            <p:strVal val="#ppt_y-.1"/>
                                          </p:val>
                                        </p:tav>
                                        <p:tav tm="100000">
                                          <p:val>
                                            <p:strVal val="#ppt_y"/>
                                          </p:val>
                                        </p:tav>
                                      </p:tavLst>
                                    </p:anim>
                                  </p:childTnLst>
                                </p:cTn>
                              </p:par>
                            </p:childTnLst>
                          </p:cTn>
                        </p:par>
                        <p:par>
                          <p:cTn id="43" fill="hold">
                            <p:stCondLst>
                              <p:cond delay="1900"/>
                            </p:stCondLst>
                            <p:childTnLst>
                              <p:par>
                                <p:cTn id="44" presetID="47"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300"/>
                                        <p:tgtEl>
                                          <p:spTgt spid="20"/>
                                        </p:tgtEl>
                                      </p:cBhvr>
                                    </p:animEffect>
                                    <p:anim calcmode="lin" valueType="num">
                                      <p:cBhvr>
                                        <p:cTn id="47" dur="300" fill="hold"/>
                                        <p:tgtEl>
                                          <p:spTgt spid="20"/>
                                        </p:tgtEl>
                                        <p:attrNameLst>
                                          <p:attrName>ppt_x</p:attrName>
                                        </p:attrNameLst>
                                      </p:cBhvr>
                                      <p:tavLst>
                                        <p:tav tm="0">
                                          <p:val>
                                            <p:strVal val="#ppt_x"/>
                                          </p:val>
                                        </p:tav>
                                        <p:tav tm="100000">
                                          <p:val>
                                            <p:strVal val="#ppt_x"/>
                                          </p:val>
                                        </p:tav>
                                      </p:tavLst>
                                    </p:anim>
                                    <p:anim calcmode="lin" valueType="num">
                                      <p:cBhvr>
                                        <p:cTn id="48"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0"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9">
            <a:extLst>
              <a:ext uri="{FF2B5EF4-FFF2-40B4-BE49-F238E27FC236}">
                <a16:creationId xmlns:a16="http://schemas.microsoft.com/office/drawing/2014/main" id="{0C6E092F-7E78-4ACF-9660-01039C6CF33E}"/>
              </a:ext>
            </a:extLst>
          </p:cNvPr>
          <p:cNvSpPr/>
          <p:nvPr/>
        </p:nvSpPr>
        <p:spPr>
          <a:xfrm>
            <a:off x="4440656" y="2282998"/>
            <a:ext cx="3310686" cy="3310685"/>
          </a:xfrm>
          <a:prstGeom prst="ellipse">
            <a:avLst/>
          </a:prstGeom>
          <a:gradFill flip="none" rotWithShape="1">
            <a:gsLst>
              <a:gs pos="0">
                <a:srgbClr val="2A9995">
                  <a:alpha val="10000"/>
                </a:srgbClr>
              </a:gs>
              <a:gs pos="100000">
                <a:srgbClr val="2A9995">
                  <a:alpha val="30000"/>
                </a:srgbClr>
              </a:gs>
              <a:gs pos="53000">
                <a:srgbClr val="2A9995">
                  <a:alpha val="20000"/>
                </a:srgbClr>
              </a:gs>
            </a:gsLst>
            <a:lin ang="16200000" scaled="1"/>
            <a:tileRect/>
          </a:gradFill>
          <a:ln>
            <a:solidFill>
              <a:srgbClr val="2A9995">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graphicFrame>
        <p:nvGraphicFramePr>
          <p:cNvPr id="3" name="Chart 8">
            <a:extLst>
              <a:ext uri="{FF2B5EF4-FFF2-40B4-BE49-F238E27FC236}">
                <a16:creationId xmlns:a16="http://schemas.microsoft.com/office/drawing/2014/main" id="{C38365A0-8344-44F0-BD62-02BECC1E6F95}"/>
              </a:ext>
            </a:extLst>
          </p:cNvPr>
          <p:cNvGraphicFramePr/>
          <p:nvPr/>
        </p:nvGraphicFramePr>
        <p:xfrm>
          <a:off x="3279174" y="1954361"/>
          <a:ext cx="5633651" cy="3755766"/>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Group 1">
            <a:extLst>
              <a:ext uri="{FF2B5EF4-FFF2-40B4-BE49-F238E27FC236}">
                <a16:creationId xmlns:a16="http://schemas.microsoft.com/office/drawing/2014/main" id="{8A9849A2-5406-4A26-9E8F-2B5A564D112D}"/>
              </a:ext>
            </a:extLst>
          </p:cNvPr>
          <p:cNvGrpSpPr/>
          <p:nvPr/>
        </p:nvGrpSpPr>
        <p:grpSpPr>
          <a:xfrm>
            <a:off x="4470795" y="2234183"/>
            <a:ext cx="3250408" cy="3099816"/>
            <a:chOff x="4470796" y="2494533"/>
            <a:chExt cx="3250408" cy="3099816"/>
          </a:xfrm>
        </p:grpSpPr>
        <p:sp>
          <p:nvSpPr>
            <p:cNvPr id="5" name="Oval 30">
              <a:extLst>
                <a:ext uri="{FF2B5EF4-FFF2-40B4-BE49-F238E27FC236}">
                  <a16:creationId xmlns:a16="http://schemas.microsoft.com/office/drawing/2014/main" id="{143159BE-98B0-4115-AAF7-417C8F201E01}"/>
                </a:ext>
              </a:extLst>
            </p:cNvPr>
            <p:cNvSpPr/>
            <p:nvPr/>
          </p:nvSpPr>
          <p:spPr>
            <a:xfrm>
              <a:off x="5074443" y="5518149"/>
              <a:ext cx="76202" cy="76200"/>
            </a:xfrm>
            <a:prstGeom prst="ellipse">
              <a:avLst/>
            </a:prstGeom>
            <a:solidFill>
              <a:srgbClr val="54D0C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6" name="Oval 31">
              <a:extLst>
                <a:ext uri="{FF2B5EF4-FFF2-40B4-BE49-F238E27FC236}">
                  <a16:creationId xmlns:a16="http://schemas.microsoft.com/office/drawing/2014/main" id="{39346F5A-FB7F-4D55-A741-897445253DE6}"/>
                </a:ext>
              </a:extLst>
            </p:cNvPr>
            <p:cNvSpPr/>
            <p:nvPr/>
          </p:nvSpPr>
          <p:spPr>
            <a:xfrm>
              <a:off x="7041355" y="5518149"/>
              <a:ext cx="76202" cy="76200"/>
            </a:xfrm>
            <a:prstGeom prst="ellipse">
              <a:avLst/>
            </a:prstGeom>
            <a:solidFill>
              <a:srgbClr val="54D0C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7" name="Oval 33">
              <a:extLst>
                <a:ext uri="{FF2B5EF4-FFF2-40B4-BE49-F238E27FC236}">
                  <a16:creationId xmlns:a16="http://schemas.microsoft.com/office/drawing/2014/main" id="{CB75E241-2FD1-4027-ADB9-0AEB33A59B53}"/>
                </a:ext>
              </a:extLst>
            </p:cNvPr>
            <p:cNvSpPr/>
            <p:nvPr/>
          </p:nvSpPr>
          <p:spPr>
            <a:xfrm>
              <a:off x="6057899" y="2494533"/>
              <a:ext cx="76202" cy="76200"/>
            </a:xfrm>
            <a:prstGeom prst="ellipse">
              <a:avLst/>
            </a:prstGeom>
            <a:solidFill>
              <a:srgbClr val="54D0C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8" name="Oval 32">
              <a:extLst>
                <a:ext uri="{FF2B5EF4-FFF2-40B4-BE49-F238E27FC236}">
                  <a16:creationId xmlns:a16="http://schemas.microsoft.com/office/drawing/2014/main" id="{622F0B45-C863-437E-9DF0-DC39D109D9C4}"/>
                </a:ext>
              </a:extLst>
            </p:cNvPr>
            <p:cNvSpPr/>
            <p:nvPr/>
          </p:nvSpPr>
          <p:spPr>
            <a:xfrm>
              <a:off x="7645002" y="3644899"/>
              <a:ext cx="76202" cy="76200"/>
            </a:xfrm>
            <a:prstGeom prst="ellipse">
              <a:avLst/>
            </a:prstGeom>
            <a:solidFill>
              <a:srgbClr val="54D0C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9" name="Oval 34">
              <a:extLst>
                <a:ext uri="{FF2B5EF4-FFF2-40B4-BE49-F238E27FC236}">
                  <a16:creationId xmlns:a16="http://schemas.microsoft.com/office/drawing/2014/main" id="{C6D90E45-AA23-4FA4-BACD-A9A660D32204}"/>
                </a:ext>
              </a:extLst>
            </p:cNvPr>
            <p:cNvSpPr/>
            <p:nvPr/>
          </p:nvSpPr>
          <p:spPr>
            <a:xfrm>
              <a:off x="4470796" y="3644899"/>
              <a:ext cx="76202" cy="76200"/>
            </a:xfrm>
            <a:prstGeom prst="ellipse">
              <a:avLst/>
            </a:prstGeom>
            <a:solidFill>
              <a:srgbClr val="54D0C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grpSp>
      <p:grpSp>
        <p:nvGrpSpPr>
          <p:cNvPr id="10" name="组合 9">
            <a:extLst>
              <a:ext uri="{FF2B5EF4-FFF2-40B4-BE49-F238E27FC236}">
                <a16:creationId xmlns:a16="http://schemas.microsoft.com/office/drawing/2014/main" id="{5D155838-0C90-4591-8585-B6744EB72F4B}"/>
              </a:ext>
            </a:extLst>
          </p:cNvPr>
          <p:cNvGrpSpPr/>
          <p:nvPr/>
        </p:nvGrpSpPr>
        <p:grpSpPr>
          <a:xfrm>
            <a:off x="7338731" y="5002613"/>
            <a:ext cx="2810342" cy="909959"/>
            <a:chOff x="7338732" y="4983563"/>
            <a:chExt cx="2810342" cy="909959"/>
          </a:xfrm>
        </p:grpSpPr>
        <p:sp>
          <p:nvSpPr>
            <p:cNvPr id="11" name="Rectangle 3">
              <a:extLst>
                <a:ext uri="{FF2B5EF4-FFF2-40B4-BE49-F238E27FC236}">
                  <a16:creationId xmlns:a16="http://schemas.microsoft.com/office/drawing/2014/main" id="{476070DA-4689-449B-9F43-4AB26AB64979}"/>
                </a:ext>
              </a:extLst>
            </p:cNvPr>
            <p:cNvSpPr txBox="1">
              <a:spLocks noChangeArrowheads="1"/>
            </p:cNvSpPr>
            <p:nvPr/>
          </p:nvSpPr>
          <p:spPr bwMode="auto">
            <a:xfrm flipH="1">
              <a:off x="7908277" y="5367224"/>
              <a:ext cx="2147911"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pPr marL="0" marR="0" lvl="0" indent="0" algn="l" defTabSz="914400" rtl="0" eaLnBrk="1" fontAlgn="auto" latinLnBrk="0" hangingPunct="1">
                <a:lnSpc>
                  <a:spcPct val="114000"/>
                </a:lnSpc>
                <a:spcBef>
                  <a:spcPts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white">
                      <a:lumMod val="85000"/>
                    </a:prstClr>
                  </a:solidFill>
                  <a:effectLst/>
                  <a:uLnTx/>
                  <a:uFillTx/>
                  <a:latin typeface="等线 Light" panose="02010600030101010101" pitchFamily="2" charset="-122"/>
                  <a:ea typeface="等线 Light" panose="02010600030101010101" pitchFamily="2" charset="-122"/>
                  <a:cs typeface="Tahoma" pitchFamily="34" charset="0"/>
                </a:rPr>
                <a:t>您的内容打在这里，或者通过复制您的文本后，在此框中选择粘贴，并选择只保留文字</a:t>
              </a:r>
            </a:p>
          </p:txBody>
        </p:sp>
        <p:sp>
          <p:nvSpPr>
            <p:cNvPr id="12" name="TextBox 22">
              <a:extLst>
                <a:ext uri="{FF2B5EF4-FFF2-40B4-BE49-F238E27FC236}">
                  <a16:creationId xmlns:a16="http://schemas.microsoft.com/office/drawing/2014/main" id="{2CEFD5CE-8141-4752-85C8-C4BC10EFF2F0}"/>
                </a:ext>
              </a:extLst>
            </p:cNvPr>
            <p:cNvSpPr txBox="1"/>
            <p:nvPr/>
          </p:nvSpPr>
          <p:spPr>
            <a:xfrm flipH="1">
              <a:off x="7815392" y="4983563"/>
              <a:ext cx="2333682" cy="369332"/>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
                  <a:prstClr val="black">
                    <a:lumMod val="85000"/>
                    <a:lumOff val="15000"/>
                  </a:prstClr>
                </a:buClr>
                <a:buSzPct val="105000"/>
                <a:buFontTx/>
                <a:buNone/>
                <a:tabLst/>
                <a:defRPr/>
              </a:pPr>
              <a:r>
                <a:rPr kumimoji="0" lang="zh-CN" altLang="en-US" sz="1800" b="1" i="0" u="none" strike="noStrike" kern="1200" cap="none" spc="0" normalizeH="0" baseline="0" noProof="0" dirty="0">
                  <a:ln>
                    <a:noFill/>
                  </a:ln>
                  <a:solidFill>
                    <a:srgbClr val="54D0CA"/>
                  </a:solidFill>
                  <a:effectLst/>
                  <a:uLnTx/>
                  <a:uFillTx/>
                  <a:latin typeface="Calibri" panose="020F0502020204030204" pitchFamily="34" charset="0"/>
                  <a:ea typeface="等线" panose="02010600030101010101" pitchFamily="2" charset="-122"/>
                  <a:cs typeface="+mn-cs"/>
                </a:rPr>
                <a:t>点击添加标题</a:t>
              </a:r>
            </a:p>
          </p:txBody>
        </p:sp>
        <p:grpSp>
          <p:nvGrpSpPr>
            <p:cNvPr id="13" name="Group 38">
              <a:extLst>
                <a:ext uri="{FF2B5EF4-FFF2-40B4-BE49-F238E27FC236}">
                  <a16:creationId xmlns:a16="http://schemas.microsoft.com/office/drawing/2014/main" id="{9C98AA75-0743-4B4B-998B-46DCC33DE517}"/>
                </a:ext>
              </a:extLst>
            </p:cNvPr>
            <p:cNvGrpSpPr/>
            <p:nvPr/>
          </p:nvGrpSpPr>
          <p:grpSpPr>
            <a:xfrm>
              <a:off x="7338732" y="5137015"/>
              <a:ext cx="391869" cy="390149"/>
              <a:chOff x="2840038" y="4406900"/>
              <a:chExt cx="723900" cy="720725"/>
            </a:xfrm>
            <a:solidFill>
              <a:srgbClr val="54D0CA"/>
            </a:solidFill>
          </p:grpSpPr>
          <p:sp>
            <p:nvSpPr>
              <p:cNvPr id="14" name="Freeform 39">
                <a:extLst>
                  <a:ext uri="{FF2B5EF4-FFF2-40B4-BE49-F238E27FC236}">
                    <a16:creationId xmlns:a16="http://schemas.microsoft.com/office/drawing/2014/main" id="{0A7562F7-E314-4B0F-BC5F-4184CBA4BDAE}"/>
                  </a:ext>
                </a:extLst>
              </p:cNvPr>
              <p:cNvSpPr>
                <a:spLocks noEditPoints="1"/>
              </p:cNvSpPr>
              <p:nvPr/>
            </p:nvSpPr>
            <p:spPr bwMode="auto">
              <a:xfrm>
                <a:off x="2840038" y="4406900"/>
                <a:ext cx="723900" cy="720725"/>
              </a:xfrm>
              <a:custGeom>
                <a:avLst/>
                <a:gdLst>
                  <a:gd name="T0" fmla="*/ 440 w 456"/>
                  <a:gd name="T1" fmla="*/ 141 h 454"/>
                  <a:gd name="T2" fmla="*/ 404 w 456"/>
                  <a:gd name="T3" fmla="*/ 82 h 454"/>
                  <a:gd name="T4" fmla="*/ 287 w 456"/>
                  <a:gd name="T5" fmla="*/ 7 h 454"/>
                  <a:gd name="T6" fmla="*/ 192 w 456"/>
                  <a:gd name="T7" fmla="*/ 2 h 454"/>
                  <a:gd name="T8" fmla="*/ 146 w 456"/>
                  <a:gd name="T9" fmla="*/ 15 h 454"/>
                  <a:gd name="T10" fmla="*/ 63 w 456"/>
                  <a:gd name="T11" fmla="*/ 70 h 454"/>
                  <a:gd name="T12" fmla="*/ 8 w 456"/>
                  <a:gd name="T13" fmla="*/ 168 h 454"/>
                  <a:gd name="T14" fmla="*/ 0 w 456"/>
                  <a:gd name="T15" fmla="*/ 227 h 454"/>
                  <a:gd name="T16" fmla="*/ 1 w 456"/>
                  <a:gd name="T17" fmla="*/ 246 h 454"/>
                  <a:gd name="T18" fmla="*/ 2 w 456"/>
                  <a:gd name="T19" fmla="*/ 256 h 454"/>
                  <a:gd name="T20" fmla="*/ 20 w 456"/>
                  <a:gd name="T21" fmla="*/ 319 h 454"/>
                  <a:gd name="T22" fmla="*/ 45 w 456"/>
                  <a:gd name="T23" fmla="*/ 364 h 454"/>
                  <a:gd name="T24" fmla="*/ 122 w 456"/>
                  <a:gd name="T25" fmla="*/ 428 h 454"/>
                  <a:gd name="T26" fmla="*/ 204 w 456"/>
                  <a:gd name="T27" fmla="*/ 453 h 454"/>
                  <a:gd name="T28" fmla="*/ 218 w 456"/>
                  <a:gd name="T29" fmla="*/ 454 h 454"/>
                  <a:gd name="T30" fmla="*/ 264 w 456"/>
                  <a:gd name="T31" fmla="*/ 452 h 454"/>
                  <a:gd name="T32" fmla="*/ 362 w 456"/>
                  <a:gd name="T33" fmla="*/ 411 h 454"/>
                  <a:gd name="T34" fmla="*/ 418 w 456"/>
                  <a:gd name="T35" fmla="*/ 354 h 454"/>
                  <a:gd name="T36" fmla="*/ 455 w 456"/>
                  <a:gd name="T37" fmla="*/ 249 h 454"/>
                  <a:gd name="T38" fmla="*/ 313 w 456"/>
                  <a:gd name="T39" fmla="*/ 344 h 454"/>
                  <a:gd name="T40" fmla="*/ 240 w 456"/>
                  <a:gd name="T41" fmla="*/ 372 h 454"/>
                  <a:gd name="T42" fmla="*/ 159 w 456"/>
                  <a:gd name="T43" fmla="*/ 355 h 454"/>
                  <a:gd name="T44" fmla="*/ 94 w 456"/>
                  <a:gd name="T45" fmla="*/ 284 h 454"/>
                  <a:gd name="T46" fmla="*/ 84 w 456"/>
                  <a:gd name="T47" fmla="*/ 204 h 454"/>
                  <a:gd name="T48" fmla="*/ 118 w 456"/>
                  <a:gd name="T49" fmla="*/ 132 h 454"/>
                  <a:gd name="T50" fmla="*/ 184 w 456"/>
                  <a:gd name="T51" fmla="*/ 88 h 454"/>
                  <a:gd name="T52" fmla="*/ 228 w 456"/>
                  <a:gd name="T53" fmla="*/ 82 h 454"/>
                  <a:gd name="T54" fmla="*/ 323 w 456"/>
                  <a:gd name="T55" fmla="*/ 116 h 454"/>
                  <a:gd name="T56" fmla="*/ 363 w 456"/>
                  <a:gd name="T57" fmla="*/ 171 h 454"/>
                  <a:gd name="T58" fmla="*/ 374 w 456"/>
                  <a:gd name="T59" fmla="*/ 227 h 454"/>
                  <a:gd name="T60" fmla="*/ 339 w 456"/>
                  <a:gd name="T61" fmla="*/ 321 h 454"/>
                  <a:gd name="T62" fmla="*/ 387 w 456"/>
                  <a:gd name="T63" fmla="*/ 209 h 454"/>
                  <a:gd name="T64" fmla="*/ 362 w 456"/>
                  <a:gd name="T65" fmla="*/ 139 h 454"/>
                  <a:gd name="T66" fmla="*/ 435 w 456"/>
                  <a:gd name="T67" fmla="*/ 176 h 454"/>
                  <a:gd name="T68" fmla="*/ 240 w 456"/>
                  <a:gd name="T69" fmla="*/ 14 h 454"/>
                  <a:gd name="T70" fmla="*/ 362 w 456"/>
                  <a:gd name="T71" fmla="*/ 59 h 454"/>
                  <a:gd name="T72" fmla="*/ 341 w 456"/>
                  <a:gd name="T73" fmla="*/ 114 h 454"/>
                  <a:gd name="T74" fmla="*/ 228 w 456"/>
                  <a:gd name="T75" fmla="*/ 68 h 454"/>
                  <a:gd name="T76" fmla="*/ 169 w 456"/>
                  <a:gd name="T77" fmla="*/ 22 h 454"/>
                  <a:gd name="T78" fmla="*/ 228 w 456"/>
                  <a:gd name="T79" fmla="*/ 440 h 454"/>
                  <a:gd name="T80" fmla="*/ 215 w 456"/>
                  <a:gd name="T81" fmla="*/ 440 h 454"/>
                  <a:gd name="T82" fmla="*/ 165 w 456"/>
                  <a:gd name="T83" fmla="*/ 432 h 454"/>
                  <a:gd name="T84" fmla="*/ 84 w 456"/>
                  <a:gd name="T85" fmla="*/ 384 h 454"/>
                  <a:gd name="T86" fmla="*/ 36 w 456"/>
                  <a:gd name="T87" fmla="*/ 319 h 454"/>
                  <a:gd name="T88" fmla="*/ 17 w 456"/>
                  <a:gd name="T89" fmla="*/ 262 h 454"/>
                  <a:gd name="T90" fmla="*/ 16 w 456"/>
                  <a:gd name="T91" fmla="*/ 250 h 454"/>
                  <a:gd name="T92" fmla="*/ 15 w 456"/>
                  <a:gd name="T93" fmla="*/ 227 h 454"/>
                  <a:gd name="T94" fmla="*/ 18 w 456"/>
                  <a:gd name="T95" fmla="*/ 186 h 454"/>
                  <a:gd name="T96" fmla="*/ 63 w 456"/>
                  <a:gd name="T97" fmla="*/ 90 h 454"/>
                  <a:gd name="T98" fmla="*/ 150 w 456"/>
                  <a:gd name="T99" fmla="*/ 28 h 454"/>
                  <a:gd name="T100" fmla="*/ 150 w 456"/>
                  <a:gd name="T101" fmla="*/ 88 h 454"/>
                  <a:gd name="T102" fmla="*/ 91 w 456"/>
                  <a:gd name="T103" fmla="*/ 145 h 454"/>
                  <a:gd name="T104" fmla="*/ 68 w 456"/>
                  <a:gd name="T105" fmla="*/ 227 h 454"/>
                  <a:gd name="T106" fmla="*/ 96 w 456"/>
                  <a:gd name="T107" fmla="*/ 316 h 454"/>
                  <a:gd name="T108" fmla="*/ 180 w 456"/>
                  <a:gd name="T109" fmla="*/ 380 h 454"/>
                  <a:gd name="T110" fmla="*/ 264 w 456"/>
                  <a:gd name="T111" fmla="*/ 383 h 454"/>
                  <a:gd name="T112" fmla="*/ 348 w 456"/>
                  <a:gd name="T113" fmla="*/ 404 h 454"/>
                  <a:gd name="T114" fmla="*/ 244 w 456"/>
                  <a:gd name="T115" fmla="*/ 440 h 454"/>
                  <a:gd name="T116" fmla="*/ 441 w 456"/>
                  <a:gd name="T117" fmla="*/ 249 h 454"/>
                  <a:gd name="T118" fmla="*/ 379 w 456"/>
                  <a:gd name="T119" fmla="*/ 378 h 454"/>
                  <a:gd name="T120" fmla="*/ 340 w 456"/>
                  <a:gd name="T121" fmla="*/ 341 h 454"/>
                  <a:gd name="T122" fmla="*/ 388 w 456"/>
                  <a:gd name="T123" fmla="*/ 2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6" h="454">
                    <a:moveTo>
                      <a:pt x="456" y="226"/>
                    </a:moveTo>
                    <a:lnTo>
                      <a:pt x="456" y="226"/>
                    </a:lnTo>
                    <a:lnTo>
                      <a:pt x="456" y="209"/>
                    </a:lnTo>
                    <a:lnTo>
                      <a:pt x="454" y="192"/>
                    </a:lnTo>
                    <a:lnTo>
                      <a:pt x="450" y="175"/>
                    </a:lnTo>
                    <a:lnTo>
                      <a:pt x="445" y="157"/>
                    </a:lnTo>
                    <a:lnTo>
                      <a:pt x="440" y="141"/>
                    </a:lnTo>
                    <a:lnTo>
                      <a:pt x="432" y="126"/>
                    </a:lnTo>
                    <a:lnTo>
                      <a:pt x="423" y="110"/>
                    </a:lnTo>
                    <a:lnTo>
                      <a:pt x="414" y="96"/>
                    </a:lnTo>
                    <a:lnTo>
                      <a:pt x="414" y="96"/>
                    </a:lnTo>
                    <a:lnTo>
                      <a:pt x="410" y="90"/>
                    </a:lnTo>
                    <a:lnTo>
                      <a:pt x="410" y="90"/>
                    </a:lnTo>
                    <a:lnTo>
                      <a:pt x="404" y="82"/>
                    </a:lnTo>
                    <a:lnTo>
                      <a:pt x="404" y="82"/>
                    </a:lnTo>
                    <a:lnTo>
                      <a:pt x="388" y="64"/>
                    </a:lnTo>
                    <a:lnTo>
                      <a:pt x="371" y="48"/>
                    </a:lnTo>
                    <a:lnTo>
                      <a:pt x="351" y="34"/>
                    </a:lnTo>
                    <a:lnTo>
                      <a:pt x="332" y="23"/>
                    </a:lnTo>
                    <a:lnTo>
                      <a:pt x="310" y="14"/>
                    </a:lnTo>
                    <a:lnTo>
                      <a:pt x="287" y="7"/>
                    </a:lnTo>
                    <a:lnTo>
                      <a:pt x="265" y="2"/>
                    </a:lnTo>
                    <a:lnTo>
                      <a:pt x="241" y="0"/>
                    </a:lnTo>
                    <a:lnTo>
                      <a:pt x="241" y="0"/>
                    </a:lnTo>
                    <a:lnTo>
                      <a:pt x="228" y="0"/>
                    </a:lnTo>
                    <a:lnTo>
                      <a:pt x="228" y="0"/>
                    </a:lnTo>
                    <a:lnTo>
                      <a:pt x="210" y="0"/>
                    </a:lnTo>
                    <a:lnTo>
                      <a:pt x="192" y="2"/>
                    </a:lnTo>
                    <a:lnTo>
                      <a:pt x="175" y="5"/>
                    </a:lnTo>
                    <a:lnTo>
                      <a:pt x="158" y="10"/>
                    </a:lnTo>
                    <a:lnTo>
                      <a:pt x="157" y="10"/>
                    </a:lnTo>
                    <a:lnTo>
                      <a:pt x="156" y="11"/>
                    </a:lnTo>
                    <a:lnTo>
                      <a:pt x="156" y="11"/>
                    </a:lnTo>
                    <a:lnTo>
                      <a:pt x="148" y="14"/>
                    </a:lnTo>
                    <a:lnTo>
                      <a:pt x="146" y="15"/>
                    </a:lnTo>
                    <a:lnTo>
                      <a:pt x="146" y="15"/>
                    </a:lnTo>
                    <a:lnTo>
                      <a:pt x="130" y="21"/>
                    </a:lnTo>
                    <a:lnTo>
                      <a:pt x="115" y="30"/>
                    </a:lnTo>
                    <a:lnTo>
                      <a:pt x="101" y="38"/>
                    </a:lnTo>
                    <a:lnTo>
                      <a:pt x="88" y="47"/>
                    </a:lnTo>
                    <a:lnTo>
                      <a:pt x="75" y="58"/>
                    </a:lnTo>
                    <a:lnTo>
                      <a:pt x="63" y="70"/>
                    </a:lnTo>
                    <a:lnTo>
                      <a:pt x="52" y="82"/>
                    </a:lnTo>
                    <a:lnTo>
                      <a:pt x="42" y="95"/>
                    </a:lnTo>
                    <a:lnTo>
                      <a:pt x="34" y="108"/>
                    </a:lnTo>
                    <a:lnTo>
                      <a:pt x="25" y="122"/>
                    </a:lnTo>
                    <a:lnTo>
                      <a:pt x="18" y="137"/>
                    </a:lnTo>
                    <a:lnTo>
                      <a:pt x="13" y="152"/>
                    </a:lnTo>
                    <a:lnTo>
                      <a:pt x="8" y="168"/>
                    </a:lnTo>
                    <a:lnTo>
                      <a:pt x="4" y="184"/>
                    </a:lnTo>
                    <a:lnTo>
                      <a:pt x="2" y="200"/>
                    </a:lnTo>
                    <a:lnTo>
                      <a:pt x="1" y="218"/>
                    </a:lnTo>
                    <a:lnTo>
                      <a:pt x="1" y="218"/>
                    </a:lnTo>
                    <a:lnTo>
                      <a:pt x="0" y="223"/>
                    </a:lnTo>
                    <a:lnTo>
                      <a:pt x="0" y="227"/>
                    </a:lnTo>
                    <a:lnTo>
                      <a:pt x="0" y="227"/>
                    </a:lnTo>
                    <a:lnTo>
                      <a:pt x="0" y="227"/>
                    </a:lnTo>
                    <a:lnTo>
                      <a:pt x="1" y="236"/>
                    </a:lnTo>
                    <a:lnTo>
                      <a:pt x="1" y="237"/>
                    </a:lnTo>
                    <a:lnTo>
                      <a:pt x="1" y="237"/>
                    </a:lnTo>
                    <a:lnTo>
                      <a:pt x="1" y="239"/>
                    </a:lnTo>
                    <a:lnTo>
                      <a:pt x="1" y="239"/>
                    </a:lnTo>
                    <a:lnTo>
                      <a:pt x="1" y="246"/>
                    </a:lnTo>
                    <a:lnTo>
                      <a:pt x="1" y="248"/>
                    </a:lnTo>
                    <a:lnTo>
                      <a:pt x="1" y="248"/>
                    </a:lnTo>
                    <a:lnTo>
                      <a:pt x="2" y="251"/>
                    </a:lnTo>
                    <a:lnTo>
                      <a:pt x="2" y="251"/>
                    </a:lnTo>
                    <a:lnTo>
                      <a:pt x="2" y="254"/>
                    </a:lnTo>
                    <a:lnTo>
                      <a:pt x="2" y="256"/>
                    </a:lnTo>
                    <a:lnTo>
                      <a:pt x="2" y="256"/>
                    </a:lnTo>
                    <a:lnTo>
                      <a:pt x="3" y="263"/>
                    </a:lnTo>
                    <a:lnTo>
                      <a:pt x="3" y="264"/>
                    </a:lnTo>
                    <a:lnTo>
                      <a:pt x="3" y="264"/>
                    </a:lnTo>
                    <a:lnTo>
                      <a:pt x="7" y="278"/>
                    </a:lnTo>
                    <a:lnTo>
                      <a:pt x="10" y="292"/>
                    </a:lnTo>
                    <a:lnTo>
                      <a:pt x="14" y="305"/>
                    </a:lnTo>
                    <a:lnTo>
                      <a:pt x="20" y="319"/>
                    </a:lnTo>
                    <a:lnTo>
                      <a:pt x="21" y="320"/>
                    </a:lnTo>
                    <a:lnTo>
                      <a:pt x="21" y="320"/>
                    </a:lnTo>
                    <a:lnTo>
                      <a:pt x="23" y="326"/>
                    </a:lnTo>
                    <a:lnTo>
                      <a:pt x="23" y="326"/>
                    </a:lnTo>
                    <a:lnTo>
                      <a:pt x="30" y="339"/>
                    </a:lnTo>
                    <a:lnTo>
                      <a:pt x="38" y="352"/>
                    </a:lnTo>
                    <a:lnTo>
                      <a:pt x="45" y="364"/>
                    </a:lnTo>
                    <a:lnTo>
                      <a:pt x="55" y="374"/>
                    </a:lnTo>
                    <a:lnTo>
                      <a:pt x="65" y="385"/>
                    </a:lnTo>
                    <a:lnTo>
                      <a:pt x="75" y="395"/>
                    </a:lnTo>
                    <a:lnTo>
                      <a:pt x="85" y="405"/>
                    </a:lnTo>
                    <a:lnTo>
                      <a:pt x="97" y="413"/>
                    </a:lnTo>
                    <a:lnTo>
                      <a:pt x="109" y="421"/>
                    </a:lnTo>
                    <a:lnTo>
                      <a:pt x="122" y="428"/>
                    </a:lnTo>
                    <a:lnTo>
                      <a:pt x="135" y="435"/>
                    </a:lnTo>
                    <a:lnTo>
                      <a:pt x="148" y="440"/>
                    </a:lnTo>
                    <a:lnTo>
                      <a:pt x="162" y="445"/>
                    </a:lnTo>
                    <a:lnTo>
                      <a:pt x="176" y="449"/>
                    </a:lnTo>
                    <a:lnTo>
                      <a:pt x="190" y="451"/>
                    </a:lnTo>
                    <a:lnTo>
                      <a:pt x="204" y="453"/>
                    </a:lnTo>
                    <a:lnTo>
                      <a:pt x="204" y="453"/>
                    </a:lnTo>
                    <a:lnTo>
                      <a:pt x="205" y="453"/>
                    </a:lnTo>
                    <a:lnTo>
                      <a:pt x="205" y="453"/>
                    </a:lnTo>
                    <a:lnTo>
                      <a:pt x="214" y="454"/>
                    </a:lnTo>
                    <a:lnTo>
                      <a:pt x="215" y="454"/>
                    </a:lnTo>
                    <a:lnTo>
                      <a:pt x="215" y="454"/>
                    </a:lnTo>
                    <a:lnTo>
                      <a:pt x="218" y="454"/>
                    </a:lnTo>
                    <a:lnTo>
                      <a:pt x="218" y="454"/>
                    </a:lnTo>
                    <a:lnTo>
                      <a:pt x="223" y="454"/>
                    </a:lnTo>
                    <a:lnTo>
                      <a:pt x="226" y="454"/>
                    </a:lnTo>
                    <a:lnTo>
                      <a:pt x="226" y="454"/>
                    </a:lnTo>
                    <a:lnTo>
                      <a:pt x="228" y="454"/>
                    </a:lnTo>
                    <a:lnTo>
                      <a:pt x="228" y="454"/>
                    </a:lnTo>
                    <a:lnTo>
                      <a:pt x="246" y="454"/>
                    </a:lnTo>
                    <a:lnTo>
                      <a:pt x="264" y="452"/>
                    </a:lnTo>
                    <a:lnTo>
                      <a:pt x="282" y="449"/>
                    </a:lnTo>
                    <a:lnTo>
                      <a:pt x="298" y="443"/>
                    </a:lnTo>
                    <a:lnTo>
                      <a:pt x="315" y="437"/>
                    </a:lnTo>
                    <a:lnTo>
                      <a:pt x="332" y="429"/>
                    </a:lnTo>
                    <a:lnTo>
                      <a:pt x="347" y="421"/>
                    </a:lnTo>
                    <a:lnTo>
                      <a:pt x="362" y="411"/>
                    </a:lnTo>
                    <a:lnTo>
                      <a:pt x="362" y="411"/>
                    </a:lnTo>
                    <a:lnTo>
                      <a:pt x="362" y="411"/>
                    </a:lnTo>
                    <a:lnTo>
                      <a:pt x="362" y="411"/>
                    </a:lnTo>
                    <a:lnTo>
                      <a:pt x="373" y="404"/>
                    </a:lnTo>
                    <a:lnTo>
                      <a:pt x="373" y="404"/>
                    </a:lnTo>
                    <a:lnTo>
                      <a:pt x="390" y="388"/>
                    </a:lnTo>
                    <a:lnTo>
                      <a:pt x="405" y="371"/>
                    </a:lnTo>
                    <a:lnTo>
                      <a:pt x="418" y="354"/>
                    </a:lnTo>
                    <a:lnTo>
                      <a:pt x="430" y="335"/>
                    </a:lnTo>
                    <a:lnTo>
                      <a:pt x="439" y="315"/>
                    </a:lnTo>
                    <a:lnTo>
                      <a:pt x="446" y="294"/>
                    </a:lnTo>
                    <a:lnTo>
                      <a:pt x="452" y="273"/>
                    </a:lnTo>
                    <a:lnTo>
                      <a:pt x="455" y="250"/>
                    </a:lnTo>
                    <a:lnTo>
                      <a:pt x="455" y="249"/>
                    </a:lnTo>
                    <a:lnTo>
                      <a:pt x="455" y="249"/>
                    </a:lnTo>
                    <a:lnTo>
                      <a:pt x="456" y="239"/>
                    </a:lnTo>
                    <a:lnTo>
                      <a:pt x="456" y="239"/>
                    </a:lnTo>
                    <a:lnTo>
                      <a:pt x="456" y="239"/>
                    </a:lnTo>
                    <a:lnTo>
                      <a:pt x="456" y="226"/>
                    </a:lnTo>
                    <a:lnTo>
                      <a:pt x="456" y="226"/>
                    </a:lnTo>
                    <a:close/>
                    <a:moveTo>
                      <a:pt x="313" y="344"/>
                    </a:moveTo>
                    <a:lnTo>
                      <a:pt x="313" y="344"/>
                    </a:lnTo>
                    <a:lnTo>
                      <a:pt x="305" y="351"/>
                    </a:lnTo>
                    <a:lnTo>
                      <a:pt x="294" y="357"/>
                    </a:lnTo>
                    <a:lnTo>
                      <a:pt x="284" y="361"/>
                    </a:lnTo>
                    <a:lnTo>
                      <a:pt x="273" y="366"/>
                    </a:lnTo>
                    <a:lnTo>
                      <a:pt x="263" y="369"/>
                    </a:lnTo>
                    <a:lnTo>
                      <a:pt x="251" y="371"/>
                    </a:lnTo>
                    <a:lnTo>
                      <a:pt x="240" y="372"/>
                    </a:lnTo>
                    <a:lnTo>
                      <a:pt x="228" y="372"/>
                    </a:lnTo>
                    <a:lnTo>
                      <a:pt x="228" y="372"/>
                    </a:lnTo>
                    <a:lnTo>
                      <a:pt x="214" y="372"/>
                    </a:lnTo>
                    <a:lnTo>
                      <a:pt x="199" y="369"/>
                    </a:lnTo>
                    <a:lnTo>
                      <a:pt x="185" y="366"/>
                    </a:lnTo>
                    <a:lnTo>
                      <a:pt x="172" y="361"/>
                    </a:lnTo>
                    <a:lnTo>
                      <a:pt x="159" y="355"/>
                    </a:lnTo>
                    <a:lnTo>
                      <a:pt x="147" y="347"/>
                    </a:lnTo>
                    <a:lnTo>
                      <a:pt x="136" y="339"/>
                    </a:lnTo>
                    <a:lnTo>
                      <a:pt x="125" y="330"/>
                    </a:lnTo>
                    <a:lnTo>
                      <a:pt x="116" y="319"/>
                    </a:lnTo>
                    <a:lnTo>
                      <a:pt x="108" y="308"/>
                    </a:lnTo>
                    <a:lnTo>
                      <a:pt x="101" y="297"/>
                    </a:lnTo>
                    <a:lnTo>
                      <a:pt x="94" y="284"/>
                    </a:lnTo>
                    <a:lnTo>
                      <a:pt x="90" y="271"/>
                    </a:lnTo>
                    <a:lnTo>
                      <a:pt x="85" y="257"/>
                    </a:lnTo>
                    <a:lnTo>
                      <a:pt x="83" y="242"/>
                    </a:lnTo>
                    <a:lnTo>
                      <a:pt x="83" y="227"/>
                    </a:lnTo>
                    <a:lnTo>
                      <a:pt x="83" y="227"/>
                    </a:lnTo>
                    <a:lnTo>
                      <a:pt x="83" y="216"/>
                    </a:lnTo>
                    <a:lnTo>
                      <a:pt x="84" y="204"/>
                    </a:lnTo>
                    <a:lnTo>
                      <a:pt x="86" y="192"/>
                    </a:lnTo>
                    <a:lnTo>
                      <a:pt x="90" y="181"/>
                    </a:lnTo>
                    <a:lnTo>
                      <a:pt x="94" y="170"/>
                    </a:lnTo>
                    <a:lnTo>
                      <a:pt x="98" y="161"/>
                    </a:lnTo>
                    <a:lnTo>
                      <a:pt x="104" y="151"/>
                    </a:lnTo>
                    <a:lnTo>
                      <a:pt x="110" y="141"/>
                    </a:lnTo>
                    <a:lnTo>
                      <a:pt x="118" y="132"/>
                    </a:lnTo>
                    <a:lnTo>
                      <a:pt x="125" y="124"/>
                    </a:lnTo>
                    <a:lnTo>
                      <a:pt x="133" y="116"/>
                    </a:lnTo>
                    <a:lnTo>
                      <a:pt x="143" y="110"/>
                    </a:lnTo>
                    <a:lnTo>
                      <a:pt x="151" y="103"/>
                    </a:lnTo>
                    <a:lnTo>
                      <a:pt x="162" y="98"/>
                    </a:lnTo>
                    <a:lnTo>
                      <a:pt x="172" y="92"/>
                    </a:lnTo>
                    <a:lnTo>
                      <a:pt x="184" y="88"/>
                    </a:lnTo>
                    <a:lnTo>
                      <a:pt x="184" y="88"/>
                    </a:lnTo>
                    <a:lnTo>
                      <a:pt x="184" y="88"/>
                    </a:lnTo>
                    <a:lnTo>
                      <a:pt x="184" y="88"/>
                    </a:lnTo>
                    <a:lnTo>
                      <a:pt x="194" y="85"/>
                    </a:lnTo>
                    <a:lnTo>
                      <a:pt x="205" y="83"/>
                    </a:lnTo>
                    <a:lnTo>
                      <a:pt x="217" y="82"/>
                    </a:lnTo>
                    <a:lnTo>
                      <a:pt x="228" y="82"/>
                    </a:lnTo>
                    <a:lnTo>
                      <a:pt x="228" y="82"/>
                    </a:lnTo>
                    <a:lnTo>
                      <a:pt x="245" y="83"/>
                    </a:lnTo>
                    <a:lnTo>
                      <a:pt x="263" y="86"/>
                    </a:lnTo>
                    <a:lnTo>
                      <a:pt x="279" y="90"/>
                    </a:lnTo>
                    <a:lnTo>
                      <a:pt x="294" y="98"/>
                    </a:lnTo>
                    <a:lnTo>
                      <a:pt x="309" y="105"/>
                    </a:lnTo>
                    <a:lnTo>
                      <a:pt x="323" y="116"/>
                    </a:lnTo>
                    <a:lnTo>
                      <a:pt x="335" y="128"/>
                    </a:lnTo>
                    <a:lnTo>
                      <a:pt x="346" y="141"/>
                    </a:lnTo>
                    <a:lnTo>
                      <a:pt x="346" y="141"/>
                    </a:lnTo>
                    <a:lnTo>
                      <a:pt x="346" y="141"/>
                    </a:lnTo>
                    <a:lnTo>
                      <a:pt x="352" y="151"/>
                    </a:lnTo>
                    <a:lnTo>
                      <a:pt x="358" y="161"/>
                    </a:lnTo>
                    <a:lnTo>
                      <a:pt x="363" y="171"/>
                    </a:lnTo>
                    <a:lnTo>
                      <a:pt x="366" y="182"/>
                    </a:lnTo>
                    <a:lnTo>
                      <a:pt x="369" y="193"/>
                    </a:lnTo>
                    <a:lnTo>
                      <a:pt x="372" y="204"/>
                    </a:lnTo>
                    <a:lnTo>
                      <a:pt x="374" y="216"/>
                    </a:lnTo>
                    <a:lnTo>
                      <a:pt x="374" y="226"/>
                    </a:lnTo>
                    <a:lnTo>
                      <a:pt x="374" y="227"/>
                    </a:lnTo>
                    <a:lnTo>
                      <a:pt x="374" y="227"/>
                    </a:lnTo>
                    <a:lnTo>
                      <a:pt x="374" y="227"/>
                    </a:lnTo>
                    <a:lnTo>
                      <a:pt x="373" y="244"/>
                    </a:lnTo>
                    <a:lnTo>
                      <a:pt x="369" y="261"/>
                    </a:lnTo>
                    <a:lnTo>
                      <a:pt x="365" y="277"/>
                    </a:lnTo>
                    <a:lnTo>
                      <a:pt x="358" y="293"/>
                    </a:lnTo>
                    <a:lnTo>
                      <a:pt x="349" y="307"/>
                    </a:lnTo>
                    <a:lnTo>
                      <a:pt x="339" y="321"/>
                    </a:lnTo>
                    <a:lnTo>
                      <a:pt x="327" y="333"/>
                    </a:lnTo>
                    <a:lnTo>
                      <a:pt x="313" y="344"/>
                    </a:lnTo>
                    <a:lnTo>
                      <a:pt x="313" y="344"/>
                    </a:lnTo>
                    <a:close/>
                    <a:moveTo>
                      <a:pt x="442" y="220"/>
                    </a:moveTo>
                    <a:lnTo>
                      <a:pt x="388" y="220"/>
                    </a:lnTo>
                    <a:lnTo>
                      <a:pt x="388" y="220"/>
                    </a:lnTo>
                    <a:lnTo>
                      <a:pt x="387" y="209"/>
                    </a:lnTo>
                    <a:lnTo>
                      <a:pt x="386" y="198"/>
                    </a:lnTo>
                    <a:lnTo>
                      <a:pt x="383" y="188"/>
                    </a:lnTo>
                    <a:lnTo>
                      <a:pt x="380" y="178"/>
                    </a:lnTo>
                    <a:lnTo>
                      <a:pt x="377" y="167"/>
                    </a:lnTo>
                    <a:lnTo>
                      <a:pt x="373" y="157"/>
                    </a:lnTo>
                    <a:lnTo>
                      <a:pt x="367" y="149"/>
                    </a:lnTo>
                    <a:lnTo>
                      <a:pt x="362" y="139"/>
                    </a:lnTo>
                    <a:lnTo>
                      <a:pt x="405" y="108"/>
                    </a:lnTo>
                    <a:lnTo>
                      <a:pt x="405" y="108"/>
                    </a:lnTo>
                    <a:lnTo>
                      <a:pt x="413" y="119"/>
                    </a:lnTo>
                    <a:lnTo>
                      <a:pt x="420" y="134"/>
                    </a:lnTo>
                    <a:lnTo>
                      <a:pt x="427" y="146"/>
                    </a:lnTo>
                    <a:lnTo>
                      <a:pt x="431" y="161"/>
                    </a:lnTo>
                    <a:lnTo>
                      <a:pt x="435" y="176"/>
                    </a:lnTo>
                    <a:lnTo>
                      <a:pt x="439" y="190"/>
                    </a:lnTo>
                    <a:lnTo>
                      <a:pt x="441" y="205"/>
                    </a:lnTo>
                    <a:lnTo>
                      <a:pt x="442" y="220"/>
                    </a:lnTo>
                    <a:lnTo>
                      <a:pt x="442" y="220"/>
                    </a:lnTo>
                    <a:close/>
                    <a:moveTo>
                      <a:pt x="228" y="14"/>
                    </a:moveTo>
                    <a:lnTo>
                      <a:pt x="228" y="14"/>
                    </a:lnTo>
                    <a:lnTo>
                      <a:pt x="240" y="14"/>
                    </a:lnTo>
                    <a:lnTo>
                      <a:pt x="240" y="14"/>
                    </a:lnTo>
                    <a:lnTo>
                      <a:pt x="263" y="16"/>
                    </a:lnTo>
                    <a:lnTo>
                      <a:pt x="284" y="20"/>
                    </a:lnTo>
                    <a:lnTo>
                      <a:pt x="305" y="27"/>
                    </a:lnTo>
                    <a:lnTo>
                      <a:pt x="325" y="35"/>
                    </a:lnTo>
                    <a:lnTo>
                      <a:pt x="344" y="46"/>
                    </a:lnTo>
                    <a:lnTo>
                      <a:pt x="362" y="59"/>
                    </a:lnTo>
                    <a:lnTo>
                      <a:pt x="378" y="74"/>
                    </a:lnTo>
                    <a:lnTo>
                      <a:pt x="393" y="91"/>
                    </a:lnTo>
                    <a:lnTo>
                      <a:pt x="393" y="91"/>
                    </a:lnTo>
                    <a:lnTo>
                      <a:pt x="396" y="96"/>
                    </a:lnTo>
                    <a:lnTo>
                      <a:pt x="353" y="127"/>
                    </a:lnTo>
                    <a:lnTo>
                      <a:pt x="353" y="127"/>
                    </a:lnTo>
                    <a:lnTo>
                      <a:pt x="341" y="114"/>
                    </a:lnTo>
                    <a:lnTo>
                      <a:pt x="327" y="102"/>
                    </a:lnTo>
                    <a:lnTo>
                      <a:pt x="313" y="91"/>
                    </a:lnTo>
                    <a:lnTo>
                      <a:pt x="297" y="83"/>
                    </a:lnTo>
                    <a:lnTo>
                      <a:pt x="281" y="76"/>
                    </a:lnTo>
                    <a:lnTo>
                      <a:pt x="264" y="71"/>
                    </a:lnTo>
                    <a:lnTo>
                      <a:pt x="246" y="69"/>
                    </a:lnTo>
                    <a:lnTo>
                      <a:pt x="228" y="68"/>
                    </a:lnTo>
                    <a:lnTo>
                      <a:pt x="228" y="68"/>
                    </a:lnTo>
                    <a:lnTo>
                      <a:pt x="217" y="68"/>
                    </a:lnTo>
                    <a:lnTo>
                      <a:pt x="206" y="69"/>
                    </a:lnTo>
                    <a:lnTo>
                      <a:pt x="197" y="71"/>
                    </a:lnTo>
                    <a:lnTo>
                      <a:pt x="186" y="73"/>
                    </a:lnTo>
                    <a:lnTo>
                      <a:pt x="169" y="22"/>
                    </a:lnTo>
                    <a:lnTo>
                      <a:pt x="169" y="22"/>
                    </a:lnTo>
                    <a:lnTo>
                      <a:pt x="184" y="18"/>
                    </a:lnTo>
                    <a:lnTo>
                      <a:pt x="198" y="16"/>
                    </a:lnTo>
                    <a:lnTo>
                      <a:pt x="213" y="14"/>
                    </a:lnTo>
                    <a:lnTo>
                      <a:pt x="228" y="14"/>
                    </a:lnTo>
                    <a:lnTo>
                      <a:pt x="228" y="14"/>
                    </a:lnTo>
                    <a:close/>
                    <a:moveTo>
                      <a:pt x="228" y="440"/>
                    </a:moveTo>
                    <a:lnTo>
                      <a:pt x="228" y="440"/>
                    </a:lnTo>
                    <a:lnTo>
                      <a:pt x="226" y="440"/>
                    </a:lnTo>
                    <a:lnTo>
                      <a:pt x="223" y="440"/>
                    </a:lnTo>
                    <a:lnTo>
                      <a:pt x="223" y="440"/>
                    </a:lnTo>
                    <a:lnTo>
                      <a:pt x="218" y="440"/>
                    </a:lnTo>
                    <a:lnTo>
                      <a:pt x="218" y="440"/>
                    </a:lnTo>
                    <a:lnTo>
                      <a:pt x="216" y="440"/>
                    </a:lnTo>
                    <a:lnTo>
                      <a:pt x="215" y="440"/>
                    </a:lnTo>
                    <a:lnTo>
                      <a:pt x="215" y="440"/>
                    </a:lnTo>
                    <a:lnTo>
                      <a:pt x="207" y="439"/>
                    </a:lnTo>
                    <a:lnTo>
                      <a:pt x="206" y="439"/>
                    </a:lnTo>
                    <a:lnTo>
                      <a:pt x="206" y="439"/>
                    </a:lnTo>
                    <a:lnTo>
                      <a:pt x="192" y="437"/>
                    </a:lnTo>
                    <a:lnTo>
                      <a:pt x="179" y="435"/>
                    </a:lnTo>
                    <a:lnTo>
                      <a:pt x="165" y="432"/>
                    </a:lnTo>
                    <a:lnTo>
                      <a:pt x="153" y="427"/>
                    </a:lnTo>
                    <a:lnTo>
                      <a:pt x="140" y="422"/>
                    </a:lnTo>
                    <a:lnTo>
                      <a:pt x="129" y="415"/>
                    </a:lnTo>
                    <a:lnTo>
                      <a:pt x="117" y="409"/>
                    </a:lnTo>
                    <a:lnTo>
                      <a:pt x="106" y="401"/>
                    </a:lnTo>
                    <a:lnTo>
                      <a:pt x="95" y="394"/>
                    </a:lnTo>
                    <a:lnTo>
                      <a:pt x="84" y="384"/>
                    </a:lnTo>
                    <a:lnTo>
                      <a:pt x="75" y="375"/>
                    </a:lnTo>
                    <a:lnTo>
                      <a:pt x="66" y="365"/>
                    </a:lnTo>
                    <a:lnTo>
                      <a:pt x="57" y="355"/>
                    </a:lnTo>
                    <a:lnTo>
                      <a:pt x="50" y="343"/>
                    </a:lnTo>
                    <a:lnTo>
                      <a:pt x="42" y="331"/>
                    </a:lnTo>
                    <a:lnTo>
                      <a:pt x="36" y="319"/>
                    </a:lnTo>
                    <a:lnTo>
                      <a:pt x="36" y="319"/>
                    </a:lnTo>
                    <a:lnTo>
                      <a:pt x="34" y="315"/>
                    </a:lnTo>
                    <a:lnTo>
                      <a:pt x="32" y="314"/>
                    </a:lnTo>
                    <a:lnTo>
                      <a:pt x="32" y="314"/>
                    </a:lnTo>
                    <a:lnTo>
                      <a:pt x="28" y="301"/>
                    </a:lnTo>
                    <a:lnTo>
                      <a:pt x="24" y="288"/>
                    </a:lnTo>
                    <a:lnTo>
                      <a:pt x="21" y="275"/>
                    </a:lnTo>
                    <a:lnTo>
                      <a:pt x="17" y="262"/>
                    </a:lnTo>
                    <a:lnTo>
                      <a:pt x="17" y="261"/>
                    </a:lnTo>
                    <a:lnTo>
                      <a:pt x="17" y="261"/>
                    </a:lnTo>
                    <a:lnTo>
                      <a:pt x="16" y="253"/>
                    </a:lnTo>
                    <a:lnTo>
                      <a:pt x="16" y="252"/>
                    </a:lnTo>
                    <a:lnTo>
                      <a:pt x="16" y="252"/>
                    </a:lnTo>
                    <a:lnTo>
                      <a:pt x="16" y="250"/>
                    </a:lnTo>
                    <a:lnTo>
                      <a:pt x="16" y="250"/>
                    </a:lnTo>
                    <a:lnTo>
                      <a:pt x="15" y="247"/>
                    </a:lnTo>
                    <a:lnTo>
                      <a:pt x="15" y="244"/>
                    </a:lnTo>
                    <a:lnTo>
                      <a:pt x="15" y="244"/>
                    </a:lnTo>
                    <a:lnTo>
                      <a:pt x="15" y="238"/>
                    </a:lnTo>
                    <a:lnTo>
                      <a:pt x="15" y="236"/>
                    </a:lnTo>
                    <a:lnTo>
                      <a:pt x="15" y="236"/>
                    </a:lnTo>
                    <a:lnTo>
                      <a:pt x="15" y="227"/>
                    </a:lnTo>
                    <a:lnTo>
                      <a:pt x="15" y="227"/>
                    </a:lnTo>
                    <a:lnTo>
                      <a:pt x="15" y="223"/>
                    </a:lnTo>
                    <a:lnTo>
                      <a:pt x="15" y="223"/>
                    </a:lnTo>
                    <a:lnTo>
                      <a:pt x="15" y="218"/>
                    </a:lnTo>
                    <a:lnTo>
                      <a:pt x="15" y="218"/>
                    </a:lnTo>
                    <a:lnTo>
                      <a:pt x="16" y="203"/>
                    </a:lnTo>
                    <a:lnTo>
                      <a:pt x="18" y="186"/>
                    </a:lnTo>
                    <a:lnTo>
                      <a:pt x="22" y="171"/>
                    </a:lnTo>
                    <a:lnTo>
                      <a:pt x="26" y="156"/>
                    </a:lnTo>
                    <a:lnTo>
                      <a:pt x="31" y="142"/>
                    </a:lnTo>
                    <a:lnTo>
                      <a:pt x="38" y="128"/>
                    </a:lnTo>
                    <a:lnTo>
                      <a:pt x="45" y="115"/>
                    </a:lnTo>
                    <a:lnTo>
                      <a:pt x="54" y="102"/>
                    </a:lnTo>
                    <a:lnTo>
                      <a:pt x="63" y="90"/>
                    </a:lnTo>
                    <a:lnTo>
                      <a:pt x="74" y="80"/>
                    </a:lnTo>
                    <a:lnTo>
                      <a:pt x="84" y="69"/>
                    </a:lnTo>
                    <a:lnTo>
                      <a:pt x="96" y="59"/>
                    </a:lnTo>
                    <a:lnTo>
                      <a:pt x="108" y="49"/>
                    </a:lnTo>
                    <a:lnTo>
                      <a:pt x="122" y="42"/>
                    </a:lnTo>
                    <a:lnTo>
                      <a:pt x="136" y="34"/>
                    </a:lnTo>
                    <a:lnTo>
                      <a:pt x="150" y="28"/>
                    </a:lnTo>
                    <a:lnTo>
                      <a:pt x="152" y="28"/>
                    </a:lnTo>
                    <a:lnTo>
                      <a:pt x="152" y="28"/>
                    </a:lnTo>
                    <a:lnTo>
                      <a:pt x="156" y="27"/>
                    </a:lnTo>
                    <a:lnTo>
                      <a:pt x="172" y="77"/>
                    </a:lnTo>
                    <a:lnTo>
                      <a:pt x="172" y="77"/>
                    </a:lnTo>
                    <a:lnTo>
                      <a:pt x="161" y="82"/>
                    </a:lnTo>
                    <a:lnTo>
                      <a:pt x="150" y="88"/>
                    </a:lnTo>
                    <a:lnTo>
                      <a:pt x="139" y="95"/>
                    </a:lnTo>
                    <a:lnTo>
                      <a:pt x="130" y="101"/>
                    </a:lnTo>
                    <a:lnTo>
                      <a:pt x="121" y="109"/>
                    </a:lnTo>
                    <a:lnTo>
                      <a:pt x="112" y="117"/>
                    </a:lnTo>
                    <a:lnTo>
                      <a:pt x="104" y="126"/>
                    </a:lnTo>
                    <a:lnTo>
                      <a:pt x="97" y="136"/>
                    </a:lnTo>
                    <a:lnTo>
                      <a:pt x="91" y="145"/>
                    </a:lnTo>
                    <a:lnTo>
                      <a:pt x="85" y="156"/>
                    </a:lnTo>
                    <a:lnTo>
                      <a:pt x="80" y="167"/>
                    </a:lnTo>
                    <a:lnTo>
                      <a:pt x="76" y="179"/>
                    </a:lnTo>
                    <a:lnTo>
                      <a:pt x="72" y="191"/>
                    </a:lnTo>
                    <a:lnTo>
                      <a:pt x="70" y="203"/>
                    </a:lnTo>
                    <a:lnTo>
                      <a:pt x="69" y="215"/>
                    </a:lnTo>
                    <a:lnTo>
                      <a:pt x="68" y="227"/>
                    </a:lnTo>
                    <a:lnTo>
                      <a:pt x="68" y="227"/>
                    </a:lnTo>
                    <a:lnTo>
                      <a:pt x="69" y="244"/>
                    </a:lnTo>
                    <a:lnTo>
                      <a:pt x="71" y="259"/>
                    </a:lnTo>
                    <a:lnTo>
                      <a:pt x="76" y="274"/>
                    </a:lnTo>
                    <a:lnTo>
                      <a:pt x="81" y="289"/>
                    </a:lnTo>
                    <a:lnTo>
                      <a:pt x="88" y="303"/>
                    </a:lnTo>
                    <a:lnTo>
                      <a:pt x="96" y="316"/>
                    </a:lnTo>
                    <a:lnTo>
                      <a:pt x="105" y="328"/>
                    </a:lnTo>
                    <a:lnTo>
                      <a:pt x="116" y="340"/>
                    </a:lnTo>
                    <a:lnTo>
                      <a:pt x="126" y="351"/>
                    </a:lnTo>
                    <a:lnTo>
                      <a:pt x="139" y="359"/>
                    </a:lnTo>
                    <a:lnTo>
                      <a:pt x="152" y="367"/>
                    </a:lnTo>
                    <a:lnTo>
                      <a:pt x="166" y="374"/>
                    </a:lnTo>
                    <a:lnTo>
                      <a:pt x="180" y="380"/>
                    </a:lnTo>
                    <a:lnTo>
                      <a:pt x="197" y="383"/>
                    </a:lnTo>
                    <a:lnTo>
                      <a:pt x="212" y="386"/>
                    </a:lnTo>
                    <a:lnTo>
                      <a:pt x="228" y="386"/>
                    </a:lnTo>
                    <a:lnTo>
                      <a:pt x="228" y="386"/>
                    </a:lnTo>
                    <a:lnTo>
                      <a:pt x="240" y="386"/>
                    </a:lnTo>
                    <a:lnTo>
                      <a:pt x="252" y="385"/>
                    </a:lnTo>
                    <a:lnTo>
                      <a:pt x="264" y="383"/>
                    </a:lnTo>
                    <a:lnTo>
                      <a:pt x="274" y="380"/>
                    </a:lnTo>
                    <a:lnTo>
                      <a:pt x="285" y="377"/>
                    </a:lnTo>
                    <a:lnTo>
                      <a:pt x="296" y="371"/>
                    </a:lnTo>
                    <a:lnTo>
                      <a:pt x="307" y="367"/>
                    </a:lnTo>
                    <a:lnTo>
                      <a:pt x="317" y="360"/>
                    </a:lnTo>
                    <a:lnTo>
                      <a:pt x="348" y="404"/>
                    </a:lnTo>
                    <a:lnTo>
                      <a:pt x="348" y="404"/>
                    </a:lnTo>
                    <a:lnTo>
                      <a:pt x="335" y="412"/>
                    </a:lnTo>
                    <a:lnTo>
                      <a:pt x="321" y="420"/>
                    </a:lnTo>
                    <a:lnTo>
                      <a:pt x="306" y="426"/>
                    </a:lnTo>
                    <a:lnTo>
                      <a:pt x="291" y="432"/>
                    </a:lnTo>
                    <a:lnTo>
                      <a:pt x="275" y="435"/>
                    </a:lnTo>
                    <a:lnTo>
                      <a:pt x="260" y="438"/>
                    </a:lnTo>
                    <a:lnTo>
                      <a:pt x="244" y="440"/>
                    </a:lnTo>
                    <a:lnTo>
                      <a:pt x="228" y="440"/>
                    </a:lnTo>
                    <a:lnTo>
                      <a:pt x="228" y="440"/>
                    </a:lnTo>
                    <a:close/>
                    <a:moveTo>
                      <a:pt x="442" y="239"/>
                    </a:moveTo>
                    <a:lnTo>
                      <a:pt x="442" y="239"/>
                    </a:lnTo>
                    <a:lnTo>
                      <a:pt x="441" y="248"/>
                    </a:lnTo>
                    <a:lnTo>
                      <a:pt x="441" y="249"/>
                    </a:lnTo>
                    <a:lnTo>
                      <a:pt x="441" y="249"/>
                    </a:lnTo>
                    <a:lnTo>
                      <a:pt x="437" y="270"/>
                    </a:lnTo>
                    <a:lnTo>
                      <a:pt x="433" y="290"/>
                    </a:lnTo>
                    <a:lnTo>
                      <a:pt x="426" y="310"/>
                    </a:lnTo>
                    <a:lnTo>
                      <a:pt x="417" y="328"/>
                    </a:lnTo>
                    <a:lnTo>
                      <a:pt x="406" y="346"/>
                    </a:lnTo>
                    <a:lnTo>
                      <a:pt x="394" y="362"/>
                    </a:lnTo>
                    <a:lnTo>
                      <a:pt x="379" y="378"/>
                    </a:lnTo>
                    <a:lnTo>
                      <a:pt x="364" y="392"/>
                    </a:lnTo>
                    <a:lnTo>
                      <a:pt x="364" y="392"/>
                    </a:lnTo>
                    <a:lnTo>
                      <a:pt x="360" y="396"/>
                    </a:lnTo>
                    <a:lnTo>
                      <a:pt x="354" y="388"/>
                    </a:lnTo>
                    <a:lnTo>
                      <a:pt x="327" y="352"/>
                    </a:lnTo>
                    <a:lnTo>
                      <a:pt x="327" y="352"/>
                    </a:lnTo>
                    <a:lnTo>
                      <a:pt x="340" y="341"/>
                    </a:lnTo>
                    <a:lnTo>
                      <a:pt x="352" y="328"/>
                    </a:lnTo>
                    <a:lnTo>
                      <a:pt x="362" y="314"/>
                    </a:lnTo>
                    <a:lnTo>
                      <a:pt x="371" y="300"/>
                    </a:lnTo>
                    <a:lnTo>
                      <a:pt x="377" y="284"/>
                    </a:lnTo>
                    <a:lnTo>
                      <a:pt x="382" y="267"/>
                    </a:lnTo>
                    <a:lnTo>
                      <a:pt x="386" y="251"/>
                    </a:lnTo>
                    <a:lnTo>
                      <a:pt x="388" y="234"/>
                    </a:lnTo>
                    <a:lnTo>
                      <a:pt x="442" y="234"/>
                    </a:lnTo>
                    <a:lnTo>
                      <a:pt x="442" y="234"/>
                    </a:lnTo>
                    <a:lnTo>
                      <a:pt x="442" y="238"/>
                    </a:lnTo>
                    <a:lnTo>
                      <a:pt x="442" y="239"/>
                    </a:lnTo>
                    <a:lnTo>
                      <a:pt x="442" y="239"/>
                    </a:lnTo>
                    <a:lnTo>
                      <a:pt x="442" y="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15" name="Freeform 40">
                <a:extLst>
                  <a:ext uri="{FF2B5EF4-FFF2-40B4-BE49-F238E27FC236}">
                    <a16:creationId xmlns:a16="http://schemas.microsoft.com/office/drawing/2014/main" id="{BB0587F3-2EFC-4360-B8DB-4A121BF8EADA}"/>
                  </a:ext>
                </a:extLst>
              </p:cNvPr>
              <p:cNvSpPr>
                <a:spLocks noEditPoints="1"/>
              </p:cNvSpPr>
              <p:nvPr/>
            </p:nvSpPr>
            <p:spPr bwMode="auto">
              <a:xfrm>
                <a:off x="3022600" y="4586288"/>
                <a:ext cx="360363" cy="361950"/>
              </a:xfrm>
              <a:custGeom>
                <a:avLst/>
                <a:gdLst>
                  <a:gd name="T0" fmla="*/ 101 w 227"/>
                  <a:gd name="T1" fmla="*/ 0 h 228"/>
                  <a:gd name="T2" fmla="*/ 69 w 227"/>
                  <a:gd name="T3" fmla="*/ 9 h 228"/>
                  <a:gd name="T4" fmla="*/ 41 w 227"/>
                  <a:gd name="T5" fmla="*/ 26 h 228"/>
                  <a:gd name="T6" fmla="*/ 19 w 227"/>
                  <a:gd name="T7" fmla="*/ 51 h 228"/>
                  <a:gd name="T8" fmla="*/ 4 w 227"/>
                  <a:gd name="T9" fmla="*/ 80 h 228"/>
                  <a:gd name="T10" fmla="*/ 0 w 227"/>
                  <a:gd name="T11" fmla="*/ 113 h 228"/>
                  <a:gd name="T12" fmla="*/ 2 w 227"/>
                  <a:gd name="T13" fmla="*/ 137 h 228"/>
                  <a:gd name="T14" fmla="*/ 13 w 227"/>
                  <a:gd name="T15" fmla="*/ 168 h 228"/>
                  <a:gd name="T16" fmla="*/ 33 w 227"/>
                  <a:gd name="T17" fmla="*/ 194 h 228"/>
                  <a:gd name="T18" fmla="*/ 59 w 227"/>
                  <a:gd name="T19" fmla="*/ 214 h 228"/>
                  <a:gd name="T20" fmla="*/ 90 w 227"/>
                  <a:gd name="T21" fmla="*/ 226 h 228"/>
                  <a:gd name="T22" fmla="*/ 113 w 227"/>
                  <a:gd name="T23" fmla="*/ 228 h 228"/>
                  <a:gd name="T24" fmla="*/ 148 w 227"/>
                  <a:gd name="T25" fmla="*/ 222 h 228"/>
                  <a:gd name="T26" fmla="*/ 177 w 227"/>
                  <a:gd name="T27" fmla="*/ 208 h 228"/>
                  <a:gd name="T28" fmla="*/ 202 w 227"/>
                  <a:gd name="T29" fmla="*/ 187 h 228"/>
                  <a:gd name="T30" fmla="*/ 219 w 227"/>
                  <a:gd name="T31" fmla="*/ 159 h 228"/>
                  <a:gd name="T32" fmla="*/ 226 w 227"/>
                  <a:gd name="T33" fmla="*/ 125 h 228"/>
                  <a:gd name="T34" fmla="*/ 226 w 227"/>
                  <a:gd name="T35" fmla="*/ 103 h 228"/>
                  <a:gd name="T36" fmla="*/ 219 w 227"/>
                  <a:gd name="T37" fmla="*/ 69 h 228"/>
                  <a:gd name="T38" fmla="*/ 202 w 227"/>
                  <a:gd name="T39" fmla="*/ 41 h 228"/>
                  <a:gd name="T40" fmla="*/ 177 w 227"/>
                  <a:gd name="T41" fmla="*/ 19 h 228"/>
                  <a:gd name="T42" fmla="*/ 148 w 227"/>
                  <a:gd name="T43" fmla="*/ 5 h 228"/>
                  <a:gd name="T44" fmla="*/ 113 w 227"/>
                  <a:gd name="T45" fmla="*/ 0 h 228"/>
                  <a:gd name="T46" fmla="*/ 113 w 227"/>
                  <a:gd name="T47" fmla="*/ 214 h 228"/>
                  <a:gd name="T48" fmla="*/ 84 w 227"/>
                  <a:gd name="T49" fmla="*/ 210 h 228"/>
                  <a:gd name="T50" fmla="*/ 58 w 227"/>
                  <a:gd name="T51" fmla="*/ 197 h 228"/>
                  <a:gd name="T52" fmla="*/ 36 w 227"/>
                  <a:gd name="T53" fmla="*/ 177 h 228"/>
                  <a:gd name="T54" fmla="*/ 21 w 227"/>
                  <a:gd name="T55" fmla="*/ 152 h 228"/>
                  <a:gd name="T56" fmla="*/ 14 w 227"/>
                  <a:gd name="T57" fmla="*/ 124 h 228"/>
                  <a:gd name="T58" fmla="*/ 14 w 227"/>
                  <a:gd name="T59" fmla="*/ 104 h 228"/>
                  <a:gd name="T60" fmla="*/ 21 w 227"/>
                  <a:gd name="T61" fmla="*/ 76 h 228"/>
                  <a:gd name="T62" fmla="*/ 36 w 227"/>
                  <a:gd name="T63" fmla="*/ 51 h 228"/>
                  <a:gd name="T64" fmla="*/ 58 w 227"/>
                  <a:gd name="T65" fmla="*/ 31 h 228"/>
                  <a:gd name="T66" fmla="*/ 84 w 227"/>
                  <a:gd name="T67" fmla="*/ 18 h 228"/>
                  <a:gd name="T68" fmla="*/ 113 w 227"/>
                  <a:gd name="T69" fmla="*/ 14 h 228"/>
                  <a:gd name="T70" fmla="*/ 133 w 227"/>
                  <a:gd name="T71" fmla="*/ 16 h 228"/>
                  <a:gd name="T72" fmla="*/ 160 w 227"/>
                  <a:gd name="T73" fmla="*/ 26 h 228"/>
                  <a:gd name="T74" fmla="*/ 184 w 227"/>
                  <a:gd name="T75" fmla="*/ 43 h 228"/>
                  <a:gd name="T76" fmla="*/ 202 w 227"/>
                  <a:gd name="T77" fmla="*/ 66 h 228"/>
                  <a:gd name="T78" fmla="*/ 211 w 227"/>
                  <a:gd name="T79" fmla="*/ 94 h 228"/>
                  <a:gd name="T80" fmla="*/ 213 w 227"/>
                  <a:gd name="T81" fmla="*/ 113 h 228"/>
                  <a:gd name="T82" fmla="*/ 209 w 227"/>
                  <a:gd name="T83" fmla="*/ 144 h 228"/>
                  <a:gd name="T84" fmla="*/ 196 w 227"/>
                  <a:gd name="T85" fmla="*/ 170 h 228"/>
                  <a:gd name="T86" fmla="*/ 177 w 227"/>
                  <a:gd name="T87" fmla="*/ 191 h 228"/>
                  <a:gd name="T88" fmla="*/ 152 w 227"/>
                  <a:gd name="T89" fmla="*/ 206 h 228"/>
                  <a:gd name="T90" fmla="*/ 124 w 227"/>
                  <a:gd name="T91" fmla="*/ 21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228">
                    <a:moveTo>
                      <a:pt x="113" y="0"/>
                    </a:moveTo>
                    <a:lnTo>
                      <a:pt x="113" y="0"/>
                    </a:lnTo>
                    <a:lnTo>
                      <a:pt x="101" y="0"/>
                    </a:lnTo>
                    <a:lnTo>
                      <a:pt x="90" y="2"/>
                    </a:lnTo>
                    <a:lnTo>
                      <a:pt x="79" y="5"/>
                    </a:lnTo>
                    <a:lnTo>
                      <a:pt x="69" y="9"/>
                    </a:lnTo>
                    <a:lnTo>
                      <a:pt x="59" y="14"/>
                    </a:lnTo>
                    <a:lnTo>
                      <a:pt x="49" y="19"/>
                    </a:lnTo>
                    <a:lnTo>
                      <a:pt x="41" y="26"/>
                    </a:lnTo>
                    <a:lnTo>
                      <a:pt x="33" y="33"/>
                    </a:lnTo>
                    <a:lnTo>
                      <a:pt x="25" y="41"/>
                    </a:lnTo>
                    <a:lnTo>
                      <a:pt x="19" y="51"/>
                    </a:lnTo>
                    <a:lnTo>
                      <a:pt x="13" y="59"/>
                    </a:lnTo>
                    <a:lnTo>
                      <a:pt x="8" y="69"/>
                    </a:lnTo>
                    <a:lnTo>
                      <a:pt x="4" y="80"/>
                    </a:lnTo>
                    <a:lnTo>
                      <a:pt x="2" y="91"/>
                    </a:lnTo>
                    <a:lnTo>
                      <a:pt x="0" y="103"/>
                    </a:lnTo>
                    <a:lnTo>
                      <a:pt x="0" y="113"/>
                    </a:lnTo>
                    <a:lnTo>
                      <a:pt x="0" y="113"/>
                    </a:lnTo>
                    <a:lnTo>
                      <a:pt x="0" y="125"/>
                    </a:lnTo>
                    <a:lnTo>
                      <a:pt x="2" y="137"/>
                    </a:lnTo>
                    <a:lnTo>
                      <a:pt x="4" y="148"/>
                    </a:lnTo>
                    <a:lnTo>
                      <a:pt x="8" y="159"/>
                    </a:lnTo>
                    <a:lnTo>
                      <a:pt x="13" y="168"/>
                    </a:lnTo>
                    <a:lnTo>
                      <a:pt x="19" y="177"/>
                    </a:lnTo>
                    <a:lnTo>
                      <a:pt x="25" y="187"/>
                    </a:lnTo>
                    <a:lnTo>
                      <a:pt x="33" y="194"/>
                    </a:lnTo>
                    <a:lnTo>
                      <a:pt x="41" y="202"/>
                    </a:lnTo>
                    <a:lnTo>
                      <a:pt x="49" y="208"/>
                    </a:lnTo>
                    <a:lnTo>
                      <a:pt x="59" y="214"/>
                    </a:lnTo>
                    <a:lnTo>
                      <a:pt x="69" y="219"/>
                    </a:lnTo>
                    <a:lnTo>
                      <a:pt x="79" y="222"/>
                    </a:lnTo>
                    <a:lnTo>
                      <a:pt x="90" y="226"/>
                    </a:lnTo>
                    <a:lnTo>
                      <a:pt x="101" y="228"/>
                    </a:lnTo>
                    <a:lnTo>
                      <a:pt x="113" y="228"/>
                    </a:lnTo>
                    <a:lnTo>
                      <a:pt x="113" y="228"/>
                    </a:lnTo>
                    <a:lnTo>
                      <a:pt x="125" y="228"/>
                    </a:lnTo>
                    <a:lnTo>
                      <a:pt x="137" y="226"/>
                    </a:lnTo>
                    <a:lnTo>
                      <a:pt x="148" y="222"/>
                    </a:lnTo>
                    <a:lnTo>
                      <a:pt x="157" y="219"/>
                    </a:lnTo>
                    <a:lnTo>
                      <a:pt x="168" y="214"/>
                    </a:lnTo>
                    <a:lnTo>
                      <a:pt x="177" y="208"/>
                    </a:lnTo>
                    <a:lnTo>
                      <a:pt x="185" y="202"/>
                    </a:lnTo>
                    <a:lnTo>
                      <a:pt x="194" y="194"/>
                    </a:lnTo>
                    <a:lnTo>
                      <a:pt x="202" y="187"/>
                    </a:lnTo>
                    <a:lnTo>
                      <a:pt x="208" y="177"/>
                    </a:lnTo>
                    <a:lnTo>
                      <a:pt x="213" y="168"/>
                    </a:lnTo>
                    <a:lnTo>
                      <a:pt x="219" y="159"/>
                    </a:lnTo>
                    <a:lnTo>
                      <a:pt x="222" y="148"/>
                    </a:lnTo>
                    <a:lnTo>
                      <a:pt x="225" y="137"/>
                    </a:lnTo>
                    <a:lnTo>
                      <a:pt x="226" y="125"/>
                    </a:lnTo>
                    <a:lnTo>
                      <a:pt x="227" y="113"/>
                    </a:lnTo>
                    <a:lnTo>
                      <a:pt x="227" y="113"/>
                    </a:lnTo>
                    <a:lnTo>
                      <a:pt x="226" y="103"/>
                    </a:lnTo>
                    <a:lnTo>
                      <a:pt x="225" y="91"/>
                    </a:lnTo>
                    <a:lnTo>
                      <a:pt x="222" y="80"/>
                    </a:lnTo>
                    <a:lnTo>
                      <a:pt x="219" y="69"/>
                    </a:lnTo>
                    <a:lnTo>
                      <a:pt x="213" y="59"/>
                    </a:lnTo>
                    <a:lnTo>
                      <a:pt x="208" y="51"/>
                    </a:lnTo>
                    <a:lnTo>
                      <a:pt x="202" y="41"/>
                    </a:lnTo>
                    <a:lnTo>
                      <a:pt x="194" y="33"/>
                    </a:lnTo>
                    <a:lnTo>
                      <a:pt x="185" y="26"/>
                    </a:lnTo>
                    <a:lnTo>
                      <a:pt x="177" y="19"/>
                    </a:lnTo>
                    <a:lnTo>
                      <a:pt x="168" y="14"/>
                    </a:lnTo>
                    <a:lnTo>
                      <a:pt x="157" y="9"/>
                    </a:lnTo>
                    <a:lnTo>
                      <a:pt x="148" y="5"/>
                    </a:lnTo>
                    <a:lnTo>
                      <a:pt x="137" y="2"/>
                    </a:lnTo>
                    <a:lnTo>
                      <a:pt x="125" y="0"/>
                    </a:lnTo>
                    <a:lnTo>
                      <a:pt x="113" y="0"/>
                    </a:lnTo>
                    <a:lnTo>
                      <a:pt x="113" y="0"/>
                    </a:lnTo>
                    <a:close/>
                    <a:moveTo>
                      <a:pt x="113" y="214"/>
                    </a:moveTo>
                    <a:lnTo>
                      <a:pt x="113" y="214"/>
                    </a:lnTo>
                    <a:lnTo>
                      <a:pt x="103" y="213"/>
                    </a:lnTo>
                    <a:lnTo>
                      <a:pt x="94" y="212"/>
                    </a:lnTo>
                    <a:lnTo>
                      <a:pt x="84" y="210"/>
                    </a:lnTo>
                    <a:lnTo>
                      <a:pt x="74" y="206"/>
                    </a:lnTo>
                    <a:lnTo>
                      <a:pt x="65" y="202"/>
                    </a:lnTo>
                    <a:lnTo>
                      <a:pt x="58" y="197"/>
                    </a:lnTo>
                    <a:lnTo>
                      <a:pt x="49" y="191"/>
                    </a:lnTo>
                    <a:lnTo>
                      <a:pt x="43" y="185"/>
                    </a:lnTo>
                    <a:lnTo>
                      <a:pt x="36" y="177"/>
                    </a:lnTo>
                    <a:lnTo>
                      <a:pt x="31" y="170"/>
                    </a:lnTo>
                    <a:lnTo>
                      <a:pt x="25" y="162"/>
                    </a:lnTo>
                    <a:lnTo>
                      <a:pt x="21" y="152"/>
                    </a:lnTo>
                    <a:lnTo>
                      <a:pt x="18" y="144"/>
                    </a:lnTo>
                    <a:lnTo>
                      <a:pt x="16" y="134"/>
                    </a:lnTo>
                    <a:lnTo>
                      <a:pt x="14" y="124"/>
                    </a:lnTo>
                    <a:lnTo>
                      <a:pt x="14" y="113"/>
                    </a:lnTo>
                    <a:lnTo>
                      <a:pt x="14" y="113"/>
                    </a:lnTo>
                    <a:lnTo>
                      <a:pt x="14" y="104"/>
                    </a:lnTo>
                    <a:lnTo>
                      <a:pt x="16" y="94"/>
                    </a:lnTo>
                    <a:lnTo>
                      <a:pt x="18" y="84"/>
                    </a:lnTo>
                    <a:lnTo>
                      <a:pt x="21" y="76"/>
                    </a:lnTo>
                    <a:lnTo>
                      <a:pt x="25" y="66"/>
                    </a:lnTo>
                    <a:lnTo>
                      <a:pt x="31" y="58"/>
                    </a:lnTo>
                    <a:lnTo>
                      <a:pt x="36" y="51"/>
                    </a:lnTo>
                    <a:lnTo>
                      <a:pt x="43" y="43"/>
                    </a:lnTo>
                    <a:lnTo>
                      <a:pt x="49" y="37"/>
                    </a:lnTo>
                    <a:lnTo>
                      <a:pt x="58" y="31"/>
                    </a:lnTo>
                    <a:lnTo>
                      <a:pt x="65" y="26"/>
                    </a:lnTo>
                    <a:lnTo>
                      <a:pt x="74" y="22"/>
                    </a:lnTo>
                    <a:lnTo>
                      <a:pt x="84" y="18"/>
                    </a:lnTo>
                    <a:lnTo>
                      <a:pt x="94" y="16"/>
                    </a:lnTo>
                    <a:lnTo>
                      <a:pt x="103" y="15"/>
                    </a:lnTo>
                    <a:lnTo>
                      <a:pt x="113" y="14"/>
                    </a:lnTo>
                    <a:lnTo>
                      <a:pt x="113" y="14"/>
                    </a:lnTo>
                    <a:lnTo>
                      <a:pt x="124" y="15"/>
                    </a:lnTo>
                    <a:lnTo>
                      <a:pt x="133" y="16"/>
                    </a:lnTo>
                    <a:lnTo>
                      <a:pt x="143" y="18"/>
                    </a:lnTo>
                    <a:lnTo>
                      <a:pt x="152" y="22"/>
                    </a:lnTo>
                    <a:lnTo>
                      <a:pt x="160" y="26"/>
                    </a:lnTo>
                    <a:lnTo>
                      <a:pt x="169" y="31"/>
                    </a:lnTo>
                    <a:lnTo>
                      <a:pt x="177" y="37"/>
                    </a:lnTo>
                    <a:lnTo>
                      <a:pt x="184" y="43"/>
                    </a:lnTo>
                    <a:lnTo>
                      <a:pt x="191" y="51"/>
                    </a:lnTo>
                    <a:lnTo>
                      <a:pt x="196" y="58"/>
                    </a:lnTo>
                    <a:lnTo>
                      <a:pt x="202" y="66"/>
                    </a:lnTo>
                    <a:lnTo>
                      <a:pt x="205" y="76"/>
                    </a:lnTo>
                    <a:lnTo>
                      <a:pt x="209" y="84"/>
                    </a:lnTo>
                    <a:lnTo>
                      <a:pt x="211" y="94"/>
                    </a:lnTo>
                    <a:lnTo>
                      <a:pt x="212" y="104"/>
                    </a:lnTo>
                    <a:lnTo>
                      <a:pt x="213" y="113"/>
                    </a:lnTo>
                    <a:lnTo>
                      <a:pt x="213" y="113"/>
                    </a:lnTo>
                    <a:lnTo>
                      <a:pt x="212" y="124"/>
                    </a:lnTo>
                    <a:lnTo>
                      <a:pt x="211" y="134"/>
                    </a:lnTo>
                    <a:lnTo>
                      <a:pt x="209" y="144"/>
                    </a:lnTo>
                    <a:lnTo>
                      <a:pt x="205" y="152"/>
                    </a:lnTo>
                    <a:lnTo>
                      <a:pt x="202" y="162"/>
                    </a:lnTo>
                    <a:lnTo>
                      <a:pt x="196" y="170"/>
                    </a:lnTo>
                    <a:lnTo>
                      <a:pt x="191" y="177"/>
                    </a:lnTo>
                    <a:lnTo>
                      <a:pt x="184" y="185"/>
                    </a:lnTo>
                    <a:lnTo>
                      <a:pt x="177" y="191"/>
                    </a:lnTo>
                    <a:lnTo>
                      <a:pt x="169" y="197"/>
                    </a:lnTo>
                    <a:lnTo>
                      <a:pt x="160" y="202"/>
                    </a:lnTo>
                    <a:lnTo>
                      <a:pt x="152" y="206"/>
                    </a:lnTo>
                    <a:lnTo>
                      <a:pt x="143" y="210"/>
                    </a:lnTo>
                    <a:lnTo>
                      <a:pt x="133" y="212"/>
                    </a:lnTo>
                    <a:lnTo>
                      <a:pt x="124" y="213"/>
                    </a:lnTo>
                    <a:lnTo>
                      <a:pt x="113" y="214"/>
                    </a:lnTo>
                    <a:lnTo>
                      <a:pt x="11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16" name="Freeform 41">
                <a:extLst>
                  <a:ext uri="{FF2B5EF4-FFF2-40B4-BE49-F238E27FC236}">
                    <a16:creationId xmlns:a16="http://schemas.microsoft.com/office/drawing/2014/main" id="{B82A7EFF-DC90-4317-8DBC-72D620023AC0}"/>
                  </a:ext>
                </a:extLst>
              </p:cNvPr>
              <p:cNvSpPr>
                <a:spLocks noEditPoints="1"/>
              </p:cNvSpPr>
              <p:nvPr/>
            </p:nvSpPr>
            <p:spPr bwMode="auto">
              <a:xfrm>
                <a:off x="3060700" y="4625975"/>
                <a:ext cx="282575" cy="282575"/>
              </a:xfrm>
              <a:custGeom>
                <a:avLst/>
                <a:gdLst>
                  <a:gd name="T0" fmla="*/ 80 w 178"/>
                  <a:gd name="T1" fmla="*/ 1 h 178"/>
                  <a:gd name="T2" fmla="*/ 54 w 178"/>
                  <a:gd name="T3" fmla="*/ 7 h 178"/>
                  <a:gd name="T4" fmla="*/ 33 w 178"/>
                  <a:gd name="T5" fmla="*/ 20 h 178"/>
                  <a:gd name="T6" fmla="*/ 16 w 178"/>
                  <a:gd name="T7" fmla="*/ 40 h 178"/>
                  <a:gd name="T8" fmla="*/ 5 w 178"/>
                  <a:gd name="T9" fmla="*/ 62 h 178"/>
                  <a:gd name="T10" fmla="*/ 0 w 178"/>
                  <a:gd name="T11" fmla="*/ 88 h 178"/>
                  <a:gd name="T12" fmla="*/ 3 w 178"/>
                  <a:gd name="T13" fmla="*/ 107 h 178"/>
                  <a:gd name="T14" fmla="*/ 11 w 178"/>
                  <a:gd name="T15" fmla="*/ 132 h 178"/>
                  <a:gd name="T16" fmla="*/ 26 w 178"/>
                  <a:gd name="T17" fmla="*/ 152 h 178"/>
                  <a:gd name="T18" fmla="*/ 47 w 178"/>
                  <a:gd name="T19" fmla="*/ 167 h 178"/>
                  <a:gd name="T20" fmla="*/ 72 w 178"/>
                  <a:gd name="T21" fmla="*/ 176 h 178"/>
                  <a:gd name="T22" fmla="*/ 89 w 178"/>
                  <a:gd name="T23" fmla="*/ 178 h 178"/>
                  <a:gd name="T24" fmla="*/ 116 w 178"/>
                  <a:gd name="T25" fmla="*/ 174 h 178"/>
                  <a:gd name="T26" fmla="*/ 139 w 178"/>
                  <a:gd name="T27" fmla="*/ 163 h 178"/>
                  <a:gd name="T28" fmla="*/ 158 w 178"/>
                  <a:gd name="T29" fmla="*/ 146 h 178"/>
                  <a:gd name="T30" fmla="*/ 171 w 178"/>
                  <a:gd name="T31" fmla="*/ 123 h 178"/>
                  <a:gd name="T32" fmla="*/ 178 w 178"/>
                  <a:gd name="T33" fmla="*/ 98 h 178"/>
                  <a:gd name="T34" fmla="*/ 178 w 178"/>
                  <a:gd name="T35" fmla="*/ 80 h 178"/>
                  <a:gd name="T36" fmla="*/ 171 w 178"/>
                  <a:gd name="T37" fmla="*/ 55 h 178"/>
                  <a:gd name="T38" fmla="*/ 158 w 178"/>
                  <a:gd name="T39" fmla="*/ 32 h 178"/>
                  <a:gd name="T40" fmla="*/ 139 w 178"/>
                  <a:gd name="T41" fmla="*/ 15 h 178"/>
                  <a:gd name="T42" fmla="*/ 116 w 178"/>
                  <a:gd name="T43" fmla="*/ 4 h 178"/>
                  <a:gd name="T44" fmla="*/ 89 w 178"/>
                  <a:gd name="T45" fmla="*/ 0 h 178"/>
                  <a:gd name="T46" fmla="*/ 89 w 178"/>
                  <a:gd name="T47" fmla="*/ 164 h 178"/>
                  <a:gd name="T48" fmla="*/ 67 w 178"/>
                  <a:gd name="T49" fmla="*/ 160 h 178"/>
                  <a:gd name="T50" fmla="*/ 48 w 178"/>
                  <a:gd name="T51" fmla="*/ 151 h 178"/>
                  <a:gd name="T52" fmla="*/ 32 w 178"/>
                  <a:gd name="T53" fmla="*/ 136 h 178"/>
                  <a:gd name="T54" fmla="*/ 21 w 178"/>
                  <a:gd name="T55" fmla="*/ 118 h 178"/>
                  <a:gd name="T56" fmla="*/ 16 w 178"/>
                  <a:gd name="T57" fmla="*/ 97 h 178"/>
                  <a:gd name="T58" fmla="*/ 16 w 178"/>
                  <a:gd name="T59" fmla="*/ 81 h 178"/>
                  <a:gd name="T60" fmla="*/ 21 w 178"/>
                  <a:gd name="T61" fmla="*/ 60 h 178"/>
                  <a:gd name="T62" fmla="*/ 32 w 178"/>
                  <a:gd name="T63" fmla="*/ 42 h 178"/>
                  <a:gd name="T64" fmla="*/ 48 w 178"/>
                  <a:gd name="T65" fmla="*/ 27 h 178"/>
                  <a:gd name="T66" fmla="*/ 67 w 178"/>
                  <a:gd name="T67" fmla="*/ 18 h 178"/>
                  <a:gd name="T68" fmla="*/ 89 w 178"/>
                  <a:gd name="T69" fmla="*/ 14 h 178"/>
                  <a:gd name="T70" fmla="*/ 104 w 178"/>
                  <a:gd name="T71" fmla="*/ 16 h 178"/>
                  <a:gd name="T72" fmla="*/ 125 w 178"/>
                  <a:gd name="T73" fmla="*/ 24 h 178"/>
                  <a:gd name="T74" fmla="*/ 142 w 178"/>
                  <a:gd name="T75" fmla="*/ 37 h 178"/>
                  <a:gd name="T76" fmla="*/ 155 w 178"/>
                  <a:gd name="T77" fmla="*/ 54 h 178"/>
                  <a:gd name="T78" fmla="*/ 162 w 178"/>
                  <a:gd name="T79" fmla="*/ 74 h 178"/>
                  <a:gd name="T80" fmla="*/ 163 w 178"/>
                  <a:gd name="T81" fmla="*/ 88 h 178"/>
                  <a:gd name="T82" fmla="*/ 160 w 178"/>
                  <a:gd name="T83" fmla="*/ 111 h 178"/>
                  <a:gd name="T84" fmla="*/ 152 w 178"/>
                  <a:gd name="T85" fmla="*/ 131 h 178"/>
                  <a:gd name="T86" fmla="*/ 136 w 178"/>
                  <a:gd name="T87" fmla="*/ 147 h 178"/>
                  <a:gd name="T88" fmla="*/ 118 w 178"/>
                  <a:gd name="T89" fmla="*/ 158 h 178"/>
                  <a:gd name="T90" fmla="*/ 97 w 178"/>
                  <a:gd name="T91" fmla="*/ 1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 h="178">
                    <a:moveTo>
                      <a:pt x="89" y="0"/>
                    </a:moveTo>
                    <a:lnTo>
                      <a:pt x="89" y="0"/>
                    </a:lnTo>
                    <a:lnTo>
                      <a:pt x="80" y="1"/>
                    </a:lnTo>
                    <a:lnTo>
                      <a:pt x="72" y="2"/>
                    </a:lnTo>
                    <a:lnTo>
                      <a:pt x="63" y="4"/>
                    </a:lnTo>
                    <a:lnTo>
                      <a:pt x="54" y="7"/>
                    </a:lnTo>
                    <a:lnTo>
                      <a:pt x="47" y="11"/>
                    </a:lnTo>
                    <a:lnTo>
                      <a:pt x="39" y="15"/>
                    </a:lnTo>
                    <a:lnTo>
                      <a:pt x="33" y="20"/>
                    </a:lnTo>
                    <a:lnTo>
                      <a:pt x="26" y="26"/>
                    </a:lnTo>
                    <a:lnTo>
                      <a:pt x="21" y="32"/>
                    </a:lnTo>
                    <a:lnTo>
                      <a:pt x="16" y="40"/>
                    </a:lnTo>
                    <a:lnTo>
                      <a:pt x="11" y="46"/>
                    </a:lnTo>
                    <a:lnTo>
                      <a:pt x="8" y="55"/>
                    </a:lnTo>
                    <a:lnTo>
                      <a:pt x="5" y="62"/>
                    </a:lnTo>
                    <a:lnTo>
                      <a:pt x="3" y="71"/>
                    </a:lnTo>
                    <a:lnTo>
                      <a:pt x="1" y="80"/>
                    </a:lnTo>
                    <a:lnTo>
                      <a:pt x="0" y="88"/>
                    </a:lnTo>
                    <a:lnTo>
                      <a:pt x="0" y="88"/>
                    </a:lnTo>
                    <a:lnTo>
                      <a:pt x="1" y="98"/>
                    </a:lnTo>
                    <a:lnTo>
                      <a:pt x="3" y="107"/>
                    </a:lnTo>
                    <a:lnTo>
                      <a:pt x="5" y="115"/>
                    </a:lnTo>
                    <a:lnTo>
                      <a:pt x="8" y="123"/>
                    </a:lnTo>
                    <a:lnTo>
                      <a:pt x="11" y="132"/>
                    </a:lnTo>
                    <a:lnTo>
                      <a:pt x="16" y="138"/>
                    </a:lnTo>
                    <a:lnTo>
                      <a:pt x="21" y="146"/>
                    </a:lnTo>
                    <a:lnTo>
                      <a:pt x="26" y="152"/>
                    </a:lnTo>
                    <a:lnTo>
                      <a:pt x="33" y="158"/>
                    </a:lnTo>
                    <a:lnTo>
                      <a:pt x="39" y="163"/>
                    </a:lnTo>
                    <a:lnTo>
                      <a:pt x="47" y="167"/>
                    </a:lnTo>
                    <a:lnTo>
                      <a:pt x="54" y="170"/>
                    </a:lnTo>
                    <a:lnTo>
                      <a:pt x="63" y="174"/>
                    </a:lnTo>
                    <a:lnTo>
                      <a:pt x="72" y="176"/>
                    </a:lnTo>
                    <a:lnTo>
                      <a:pt x="80" y="177"/>
                    </a:lnTo>
                    <a:lnTo>
                      <a:pt x="89" y="178"/>
                    </a:lnTo>
                    <a:lnTo>
                      <a:pt x="89" y="178"/>
                    </a:lnTo>
                    <a:lnTo>
                      <a:pt x="99" y="177"/>
                    </a:lnTo>
                    <a:lnTo>
                      <a:pt x="107" y="176"/>
                    </a:lnTo>
                    <a:lnTo>
                      <a:pt x="116" y="174"/>
                    </a:lnTo>
                    <a:lnTo>
                      <a:pt x="124" y="170"/>
                    </a:lnTo>
                    <a:lnTo>
                      <a:pt x="131" y="167"/>
                    </a:lnTo>
                    <a:lnTo>
                      <a:pt x="139" y="163"/>
                    </a:lnTo>
                    <a:lnTo>
                      <a:pt x="146" y="158"/>
                    </a:lnTo>
                    <a:lnTo>
                      <a:pt x="152" y="152"/>
                    </a:lnTo>
                    <a:lnTo>
                      <a:pt x="158" y="146"/>
                    </a:lnTo>
                    <a:lnTo>
                      <a:pt x="162" y="138"/>
                    </a:lnTo>
                    <a:lnTo>
                      <a:pt x="168" y="132"/>
                    </a:lnTo>
                    <a:lnTo>
                      <a:pt x="171" y="123"/>
                    </a:lnTo>
                    <a:lnTo>
                      <a:pt x="174" y="115"/>
                    </a:lnTo>
                    <a:lnTo>
                      <a:pt x="176" y="107"/>
                    </a:lnTo>
                    <a:lnTo>
                      <a:pt x="178" y="98"/>
                    </a:lnTo>
                    <a:lnTo>
                      <a:pt x="178" y="88"/>
                    </a:lnTo>
                    <a:lnTo>
                      <a:pt x="178" y="88"/>
                    </a:lnTo>
                    <a:lnTo>
                      <a:pt x="178" y="80"/>
                    </a:lnTo>
                    <a:lnTo>
                      <a:pt x="176" y="71"/>
                    </a:lnTo>
                    <a:lnTo>
                      <a:pt x="174" y="62"/>
                    </a:lnTo>
                    <a:lnTo>
                      <a:pt x="171" y="55"/>
                    </a:lnTo>
                    <a:lnTo>
                      <a:pt x="168" y="46"/>
                    </a:lnTo>
                    <a:lnTo>
                      <a:pt x="162" y="40"/>
                    </a:lnTo>
                    <a:lnTo>
                      <a:pt x="158" y="32"/>
                    </a:lnTo>
                    <a:lnTo>
                      <a:pt x="152" y="26"/>
                    </a:lnTo>
                    <a:lnTo>
                      <a:pt x="146" y="20"/>
                    </a:lnTo>
                    <a:lnTo>
                      <a:pt x="139" y="15"/>
                    </a:lnTo>
                    <a:lnTo>
                      <a:pt x="131" y="11"/>
                    </a:lnTo>
                    <a:lnTo>
                      <a:pt x="124" y="7"/>
                    </a:lnTo>
                    <a:lnTo>
                      <a:pt x="116" y="4"/>
                    </a:lnTo>
                    <a:lnTo>
                      <a:pt x="107" y="2"/>
                    </a:lnTo>
                    <a:lnTo>
                      <a:pt x="99" y="1"/>
                    </a:lnTo>
                    <a:lnTo>
                      <a:pt x="89" y="0"/>
                    </a:lnTo>
                    <a:lnTo>
                      <a:pt x="89" y="0"/>
                    </a:lnTo>
                    <a:close/>
                    <a:moveTo>
                      <a:pt x="89" y="164"/>
                    </a:moveTo>
                    <a:lnTo>
                      <a:pt x="89" y="164"/>
                    </a:lnTo>
                    <a:lnTo>
                      <a:pt x="81" y="163"/>
                    </a:lnTo>
                    <a:lnTo>
                      <a:pt x="74" y="162"/>
                    </a:lnTo>
                    <a:lnTo>
                      <a:pt x="67" y="160"/>
                    </a:lnTo>
                    <a:lnTo>
                      <a:pt x="60" y="158"/>
                    </a:lnTo>
                    <a:lnTo>
                      <a:pt x="53" y="154"/>
                    </a:lnTo>
                    <a:lnTo>
                      <a:pt x="48" y="151"/>
                    </a:lnTo>
                    <a:lnTo>
                      <a:pt x="41" y="147"/>
                    </a:lnTo>
                    <a:lnTo>
                      <a:pt x="36" y="141"/>
                    </a:lnTo>
                    <a:lnTo>
                      <a:pt x="32" y="136"/>
                    </a:lnTo>
                    <a:lnTo>
                      <a:pt x="27" y="131"/>
                    </a:lnTo>
                    <a:lnTo>
                      <a:pt x="24" y="124"/>
                    </a:lnTo>
                    <a:lnTo>
                      <a:pt x="21" y="118"/>
                    </a:lnTo>
                    <a:lnTo>
                      <a:pt x="18" y="111"/>
                    </a:lnTo>
                    <a:lnTo>
                      <a:pt x="17" y="104"/>
                    </a:lnTo>
                    <a:lnTo>
                      <a:pt x="16" y="97"/>
                    </a:lnTo>
                    <a:lnTo>
                      <a:pt x="14" y="88"/>
                    </a:lnTo>
                    <a:lnTo>
                      <a:pt x="14" y="88"/>
                    </a:lnTo>
                    <a:lnTo>
                      <a:pt x="16" y="81"/>
                    </a:lnTo>
                    <a:lnTo>
                      <a:pt x="17" y="74"/>
                    </a:lnTo>
                    <a:lnTo>
                      <a:pt x="18" y="67"/>
                    </a:lnTo>
                    <a:lnTo>
                      <a:pt x="21" y="60"/>
                    </a:lnTo>
                    <a:lnTo>
                      <a:pt x="24" y="54"/>
                    </a:lnTo>
                    <a:lnTo>
                      <a:pt x="27" y="47"/>
                    </a:lnTo>
                    <a:lnTo>
                      <a:pt x="32" y="42"/>
                    </a:lnTo>
                    <a:lnTo>
                      <a:pt x="36" y="37"/>
                    </a:lnTo>
                    <a:lnTo>
                      <a:pt x="41" y="31"/>
                    </a:lnTo>
                    <a:lnTo>
                      <a:pt x="48" y="27"/>
                    </a:lnTo>
                    <a:lnTo>
                      <a:pt x="53" y="24"/>
                    </a:lnTo>
                    <a:lnTo>
                      <a:pt x="60" y="20"/>
                    </a:lnTo>
                    <a:lnTo>
                      <a:pt x="67" y="18"/>
                    </a:lnTo>
                    <a:lnTo>
                      <a:pt x="74" y="16"/>
                    </a:lnTo>
                    <a:lnTo>
                      <a:pt x="81" y="15"/>
                    </a:lnTo>
                    <a:lnTo>
                      <a:pt x="89" y="14"/>
                    </a:lnTo>
                    <a:lnTo>
                      <a:pt x="89" y="14"/>
                    </a:lnTo>
                    <a:lnTo>
                      <a:pt x="97" y="15"/>
                    </a:lnTo>
                    <a:lnTo>
                      <a:pt x="104" y="16"/>
                    </a:lnTo>
                    <a:lnTo>
                      <a:pt x="112" y="18"/>
                    </a:lnTo>
                    <a:lnTo>
                      <a:pt x="118" y="20"/>
                    </a:lnTo>
                    <a:lnTo>
                      <a:pt x="125" y="24"/>
                    </a:lnTo>
                    <a:lnTo>
                      <a:pt x="131" y="27"/>
                    </a:lnTo>
                    <a:lnTo>
                      <a:pt x="136" y="31"/>
                    </a:lnTo>
                    <a:lnTo>
                      <a:pt x="142" y="37"/>
                    </a:lnTo>
                    <a:lnTo>
                      <a:pt x="147" y="42"/>
                    </a:lnTo>
                    <a:lnTo>
                      <a:pt x="152" y="47"/>
                    </a:lnTo>
                    <a:lnTo>
                      <a:pt x="155" y="54"/>
                    </a:lnTo>
                    <a:lnTo>
                      <a:pt x="158" y="60"/>
                    </a:lnTo>
                    <a:lnTo>
                      <a:pt x="160" y="67"/>
                    </a:lnTo>
                    <a:lnTo>
                      <a:pt x="162" y="74"/>
                    </a:lnTo>
                    <a:lnTo>
                      <a:pt x="163" y="81"/>
                    </a:lnTo>
                    <a:lnTo>
                      <a:pt x="163" y="88"/>
                    </a:lnTo>
                    <a:lnTo>
                      <a:pt x="163" y="88"/>
                    </a:lnTo>
                    <a:lnTo>
                      <a:pt x="163" y="97"/>
                    </a:lnTo>
                    <a:lnTo>
                      <a:pt x="162" y="104"/>
                    </a:lnTo>
                    <a:lnTo>
                      <a:pt x="160" y="111"/>
                    </a:lnTo>
                    <a:lnTo>
                      <a:pt x="158" y="118"/>
                    </a:lnTo>
                    <a:lnTo>
                      <a:pt x="155" y="124"/>
                    </a:lnTo>
                    <a:lnTo>
                      <a:pt x="152" y="131"/>
                    </a:lnTo>
                    <a:lnTo>
                      <a:pt x="147" y="136"/>
                    </a:lnTo>
                    <a:lnTo>
                      <a:pt x="142" y="141"/>
                    </a:lnTo>
                    <a:lnTo>
                      <a:pt x="136" y="147"/>
                    </a:lnTo>
                    <a:lnTo>
                      <a:pt x="131" y="151"/>
                    </a:lnTo>
                    <a:lnTo>
                      <a:pt x="125" y="154"/>
                    </a:lnTo>
                    <a:lnTo>
                      <a:pt x="118" y="158"/>
                    </a:lnTo>
                    <a:lnTo>
                      <a:pt x="112" y="160"/>
                    </a:lnTo>
                    <a:lnTo>
                      <a:pt x="104" y="162"/>
                    </a:lnTo>
                    <a:lnTo>
                      <a:pt x="97" y="163"/>
                    </a:lnTo>
                    <a:lnTo>
                      <a:pt x="89" y="164"/>
                    </a:lnTo>
                    <a:lnTo>
                      <a:pt x="89"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17" name="Freeform 42">
                <a:extLst>
                  <a:ext uri="{FF2B5EF4-FFF2-40B4-BE49-F238E27FC236}">
                    <a16:creationId xmlns:a16="http://schemas.microsoft.com/office/drawing/2014/main" id="{592EE063-71FB-45A7-8A7E-777762C9EAD3}"/>
                  </a:ext>
                </a:extLst>
              </p:cNvPr>
              <p:cNvSpPr>
                <a:spLocks noEditPoints="1"/>
              </p:cNvSpPr>
              <p:nvPr/>
            </p:nvSpPr>
            <p:spPr bwMode="auto">
              <a:xfrm>
                <a:off x="3152775" y="4668838"/>
                <a:ext cx="98425" cy="188913"/>
              </a:xfrm>
              <a:custGeom>
                <a:avLst/>
                <a:gdLst>
                  <a:gd name="T0" fmla="*/ 39 w 62"/>
                  <a:gd name="T1" fmla="*/ 0 h 119"/>
                  <a:gd name="T2" fmla="*/ 24 w 62"/>
                  <a:gd name="T3" fmla="*/ 3 h 119"/>
                  <a:gd name="T4" fmla="*/ 23 w 62"/>
                  <a:gd name="T5" fmla="*/ 3 h 119"/>
                  <a:gd name="T6" fmla="*/ 15 w 62"/>
                  <a:gd name="T7" fmla="*/ 5 h 119"/>
                  <a:gd name="T8" fmla="*/ 6 w 62"/>
                  <a:gd name="T9" fmla="*/ 11 h 119"/>
                  <a:gd name="T10" fmla="*/ 1 w 62"/>
                  <a:gd name="T11" fmla="*/ 18 h 119"/>
                  <a:gd name="T12" fmla="*/ 0 w 62"/>
                  <a:gd name="T13" fmla="*/ 28 h 119"/>
                  <a:gd name="T14" fmla="*/ 0 w 62"/>
                  <a:gd name="T15" fmla="*/ 40 h 119"/>
                  <a:gd name="T16" fmla="*/ 3 w 62"/>
                  <a:gd name="T17" fmla="*/ 51 h 119"/>
                  <a:gd name="T18" fmla="*/ 13 w 62"/>
                  <a:gd name="T19" fmla="*/ 59 h 119"/>
                  <a:gd name="T20" fmla="*/ 17 w 62"/>
                  <a:gd name="T21" fmla="*/ 61 h 119"/>
                  <a:gd name="T22" fmla="*/ 24 w 62"/>
                  <a:gd name="T23" fmla="*/ 100 h 119"/>
                  <a:gd name="T24" fmla="*/ 23 w 62"/>
                  <a:gd name="T25" fmla="*/ 100 h 119"/>
                  <a:gd name="T26" fmla="*/ 17 w 62"/>
                  <a:gd name="T27" fmla="*/ 98 h 119"/>
                  <a:gd name="T28" fmla="*/ 14 w 62"/>
                  <a:gd name="T29" fmla="*/ 91 h 119"/>
                  <a:gd name="T30" fmla="*/ 0 w 62"/>
                  <a:gd name="T31" fmla="*/ 85 h 119"/>
                  <a:gd name="T32" fmla="*/ 0 w 62"/>
                  <a:gd name="T33" fmla="*/ 91 h 119"/>
                  <a:gd name="T34" fmla="*/ 1 w 62"/>
                  <a:gd name="T35" fmla="*/ 100 h 119"/>
                  <a:gd name="T36" fmla="*/ 6 w 62"/>
                  <a:gd name="T37" fmla="*/ 108 h 119"/>
                  <a:gd name="T38" fmla="*/ 15 w 62"/>
                  <a:gd name="T39" fmla="*/ 113 h 119"/>
                  <a:gd name="T40" fmla="*/ 23 w 62"/>
                  <a:gd name="T41" fmla="*/ 115 h 119"/>
                  <a:gd name="T42" fmla="*/ 24 w 62"/>
                  <a:gd name="T43" fmla="*/ 119 h 119"/>
                  <a:gd name="T44" fmla="*/ 39 w 62"/>
                  <a:gd name="T45" fmla="*/ 114 h 119"/>
                  <a:gd name="T46" fmla="*/ 44 w 62"/>
                  <a:gd name="T47" fmla="*/ 114 h 119"/>
                  <a:gd name="T48" fmla="*/ 51 w 62"/>
                  <a:gd name="T49" fmla="*/ 110 h 119"/>
                  <a:gd name="T50" fmla="*/ 58 w 62"/>
                  <a:gd name="T51" fmla="*/ 104 h 119"/>
                  <a:gd name="T52" fmla="*/ 62 w 62"/>
                  <a:gd name="T53" fmla="*/ 95 h 119"/>
                  <a:gd name="T54" fmla="*/ 62 w 62"/>
                  <a:gd name="T55" fmla="*/ 79 h 119"/>
                  <a:gd name="T56" fmla="*/ 61 w 62"/>
                  <a:gd name="T57" fmla="*/ 73 h 119"/>
                  <a:gd name="T58" fmla="*/ 55 w 62"/>
                  <a:gd name="T59" fmla="*/ 64 h 119"/>
                  <a:gd name="T60" fmla="*/ 45 w 62"/>
                  <a:gd name="T61" fmla="*/ 57 h 119"/>
                  <a:gd name="T62" fmla="*/ 39 w 62"/>
                  <a:gd name="T63" fmla="*/ 55 h 119"/>
                  <a:gd name="T64" fmla="*/ 39 w 62"/>
                  <a:gd name="T65" fmla="*/ 18 h 119"/>
                  <a:gd name="T66" fmla="*/ 45 w 62"/>
                  <a:gd name="T67" fmla="*/ 21 h 119"/>
                  <a:gd name="T68" fmla="*/ 48 w 62"/>
                  <a:gd name="T69" fmla="*/ 28 h 119"/>
                  <a:gd name="T70" fmla="*/ 62 w 62"/>
                  <a:gd name="T71" fmla="*/ 33 h 119"/>
                  <a:gd name="T72" fmla="*/ 62 w 62"/>
                  <a:gd name="T73" fmla="*/ 28 h 119"/>
                  <a:gd name="T74" fmla="*/ 60 w 62"/>
                  <a:gd name="T75" fmla="*/ 19 h 119"/>
                  <a:gd name="T76" fmla="*/ 56 w 62"/>
                  <a:gd name="T77" fmla="*/ 11 h 119"/>
                  <a:gd name="T78" fmla="*/ 48 w 62"/>
                  <a:gd name="T79" fmla="*/ 6 h 119"/>
                  <a:gd name="T80" fmla="*/ 39 w 62"/>
                  <a:gd name="T81" fmla="*/ 4 h 119"/>
                  <a:gd name="T82" fmla="*/ 48 w 62"/>
                  <a:gd name="T83" fmla="*/ 79 h 119"/>
                  <a:gd name="T84" fmla="*/ 48 w 62"/>
                  <a:gd name="T85" fmla="*/ 91 h 119"/>
                  <a:gd name="T86" fmla="*/ 45 w 62"/>
                  <a:gd name="T87" fmla="*/ 97 h 119"/>
                  <a:gd name="T88" fmla="*/ 39 w 62"/>
                  <a:gd name="T89" fmla="*/ 100 h 119"/>
                  <a:gd name="T90" fmla="*/ 42 w 62"/>
                  <a:gd name="T91" fmla="*/ 71 h 119"/>
                  <a:gd name="T92" fmla="*/ 46 w 62"/>
                  <a:gd name="T93" fmla="*/ 75 h 119"/>
                  <a:gd name="T94" fmla="*/ 48 w 62"/>
                  <a:gd name="T95" fmla="*/ 79 h 119"/>
                  <a:gd name="T96" fmla="*/ 22 w 62"/>
                  <a:gd name="T97" fmla="*/ 48 h 119"/>
                  <a:gd name="T98" fmla="*/ 22 w 62"/>
                  <a:gd name="T99" fmla="*/ 48 h 119"/>
                  <a:gd name="T100" fmla="*/ 19 w 62"/>
                  <a:gd name="T101" fmla="*/ 47 h 119"/>
                  <a:gd name="T102" fmla="*/ 14 w 62"/>
                  <a:gd name="T103" fmla="*/ 42 h 119"/>
                  <a:gd name="T104" fmla="*/ 14 w 62"/>
                  <a:gd name="T105" fmla="*/ 28 h 119"/>
                  <a:gd name="T106" fmla="*/ 15 w 62"/>
                  <a:gd name="T107" fmla="*/ 24 h 119"/>
                  <a:gd name="T108" fmla="*/ 20 w 62"/>
                  <a:gd name="T109" fmla="*/ 18 h 119"/>
                  <a:gd name="T110" fmla="*/ 24 w 62"/>
                  <a:gd name="T111" fmla="*/ 18 h 119"/>
                  <a:gd name="T112" fmla="*/ 22 w 62"/>
                  <a:gd name="T113"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19">
                    <a:moveTo>
                      <a:pt x="39" y="4"/>
                    </a:moveTo>
                    <a:lnTo>
                      <a:pt x="39" y="0"/>
                    </a:lnTo>
                    <a:lnTo>
                      <a:pt x="24" y="0"/>
                    </a:lnTo>
                    <a:lnTo>
                      <a:pt x="24" y="3"/>
                    </a:lnTo>
                    <a:lnTo>
                      <a:pt x="23" y="3"/>
                    </a:lnTo>
                    <a:lnTo>
                      <a:pt x="23" y="3"/>
                    </a:lnTo>
                    <a:lnTo>
                      <a:pt x="19" y="4"/>
                    </a:lnTo>
                    <a:lnTo>
                      <a:pt x="15" y="5"/>
                    </a:lnTo>
                    <a:lnTo>
                      <a:pt x="10" y="7"/>
                    </a:lnTo>
                    <a:lnTo>
                      <a:pt x="6" y="11"/>
                    </a:lnTo>
                    <a:lnTo>
                      <a:pt x="4" y="14"/>
                    </a:lnTo>
                    <a:lnTo>
                      <a:pt x="1" y="18"/>
                    </a:lnTo>
                    <a:lnTo>
                      <a:pt x="0" y="24"/>
                    </a:lnTo>
                    <a:lnTo>
                      <a:pt x="0" y="28"/>
                    </a:lnTo>
                    <a:lnTo>
                      <a:pt x="0" y="40"/>
                    </a:lnTo>
                    <a:lnTo>
                      <a:pt x="0" y="40"/>
                    </a:lnTo>
                    <a:lnTo>
                      <a:pt x="0" y="45"/>
                    </a:lnTo>
                    <a:lnTo>
                      <a:pt x="3" y="51"/>
                    </a:lnTo>
                    <a:lnTo>
                      <a:pt x="7" y="55"/>
                    </a:lnTo>
                    <a:lnTo>
                      <a:pt x="13" y="59"/>
                    </a:lnTo>
                    <a:lnTo>
                      <a:pt x="17" y="61"/>
                    </a:lnTo>
                    <a:lnTo>
                      <a:pt x="17" y="61"/>
                    </a:lnTo>
                    <a:lnTo>
                      <a:pt x="24" y="65"/>
                    </a:lnTo>
                    <a:lnTo>
                      <a:pt x="24" y="100"/>
                    </a:lnTo>
                    <a:lnTo>
                      <a:pt x="23" y="100"/>
                    </a:lnTo>
                    <a:lnTo>
                      <a:pt x="23" y="100"/>
                    </a:lnTo>
                    <a:lnTo>
                      <a:pt x="20" y="100"/>
                    </a:lnTo>
                    <a:lnTo>
                      <a:pt x="17" y="98"/>
                    </a:lnTo>
                    <a:lnTo>
                      <a:pt x="15" y="95"/>
                    </a:lnTo>
                    <a:lnTo>
                      <a:pt x="14" y="91"/>
                    </a:lnTo>
                    <a:lnTo>
                      <a:pt x="14" y="85"/>
                    </a:lnTo>
                    <a:lnTo>
                      <a:pt x="0" y="85"/>
                    </a:lnTo>
                    <a:lnTo>
                      <a:pt x="0" y="91"/>
                    </a:lnTo>
                    <a:lnTo>
                      <a:pt x="0" y="91"/>
                    </a:lnTo>
                    <a:lnTo>
                      <a:pt x="0" y="95"/>
                    </a:lnTo>
                    <a:lnTo>
                      <a:pt x="1" y="100"/>
                    </a:lnTo>
                    <a:lnTo>
                      <a:pt x="4" y="105"/>
                    </a:lnTo>
                    <a:lnTo>
                      <a:pt x="6" y="108"/>
                    </a:lnTo>
                    <a:lnTo>
                      <a:pt x="10" y="111"/>
                    </a:lnTo>
                    <a:lnTo>
                      <a:pt x="15" y="113"/>
                    </a:lnTo>
                    <a:lnTo>
                      <a:pt x="19" y="114"/>
                    </a:lnTo>
                    <a:lnTo>
                      <a:pt x="23" y="115"/>
                    </a:lnTo>
                    <a:lnTo>
                      <a:pt x="24" y="115"/>
                    </a:lnTo>
                    <a:lnTo>
                      <a:pt x="24" y="119"/>
                    </a:lnTo>
                    <a:lnTo>
                      <a:pt x="39" y="119"/>
                    </a:lnTo>
                    <a:lnTo>
                      <a:pt x="39" y="114"/>
                    </a:lnTo>
                    <a:lnTo>
                      <a:pt x="39" y="114"/>
                    </a:lnTo>
                    <a:lnTo>
                      <a:pt x="44" y="114"/>
                    </a:lnTo>
                    <a:lnTo>
                      <a:pt x="48" y="112"/>
                    </a:lnTo>
                    <a:lnTo>
                      <a:pt x="51" y="110"/>
                    </a:lnTo>
                    <a:lnTo>
                      <a:pt x="56" y="107"/>
                    </a:lnTo>
                    <a:lnTo>
                      <a:pt x="58" y="104"/>
                    </a:lnTo>
                    <a:lnTo>
                      <a:pt x="60" y="99"/>
                    </a:lnTo>
                    <a:lnTo>
                      <a:pt x="62" y="95"/>
                    </a:lnTo>
                    <a:lnTo>
                      <a:pt x="62" y="91"/>
                    </a:lnTo>
                    <a:lnTo>
                      <a:pt x="62" y="79"/>
                    </a:lnTo>
                    <a:lnTo>
                      <a:pt x="62" y="79"/>
                    </a:lnTo>
                    <a:lnTo>
                      <a:pt x="61" y="73"/>
                    </a:lnTo>
                    <a:lnTo>
                      <a:pt x="59" y="68"/>
                    </a:lnTo>
                    <a:lnTo>
                      <a:pt x="55" y="64"/>
                    </a:lnTo>
                    <a:lnTo>
                      <a:pt x="49" y="58"/>
                    </a:lnTo>
                    <a:lnTo>
                      <a:pt x="45" y="57"/>
                    </a:lnTo>
                    <a:lnTo>
                      <a:pt x="45" y="57"/>
                    </a:lnTo>
                    <a:lnTo>
                      <a:pt x="39" y="55"/>
                    </a:lnTo>
                    <a:lnTo>
                      <a:pt x="39" y="18"/>
                    </a:lnTo>
                    <a:lnTo>
                      <a:pt x="39" y="18"/>
                    </a:lnTo>
                    <a:lnTo>
                      <a:pt x="43" y="19"/>
                    </a:lnTo>
                    <a:lnTo>
                      <a:pt x="45" y="21"/>
                    </a:lnTo>
                    <a:lnTo>
                      <a:pt x="47" y="25"/>
                    </a:lnTo>
                    <a:lnTo>
                      <a:pt x="48" y="28"/>
                    </a:lnTo>
                    <a:lnTo>
                      <a:pt x="48" y="33"/>
                    </a:lnTo>
                    <a:lnTo>
                      <a:pt x="62" y="33"/>
                    </a:lnTo>
                    <a:lnTo>
                      <a:pt x="62" y="28"/>
                    </a:lnTo>
                    <a:lnTo>
                      <a:pt x="62" y="28"/>
                    </a:lnTo>
                    <a:lnTo>
                      <a:pt x="62" y="24"/>
                    </a:lnTo>
                    <a:lnTo>
                      <a:pt x="60" y="19"/>
                    </a:lnTo>
                    <a:lnTo>
                      <a:pt x="58" y="15"/>
                    </a:lnTo>
                    <a:lnTo>
                      <a:pt x="56" y="11"/>
                    </a:lnTo>
                    <a:lnTo>
                      <a:pt x="51" y="8"/>
                    </a:lnTo>
                    <a:lnTo>
                      <a:pt x="48" y="6"/>
                    </a:lnTo>
                    <a:lnTo>
                      <a:pt x="44" y="4"/>
                    </a:lnTo>
                    <a:lnTo>
                      <a:pt x="39" y="4"/>
                    </a:lnTo>
                    <a:lnTo>
                      <a:pt x="39" y="4"/>
                    </a:lnTo>
                    <a:close/>
                    <a:moveTo>
                      <a:pt x="48" y="79"/>
                    </a:moveTo>
                    <a:lnTo>
                      <a:pt x="48" y="91"/>
                    </a:lnTo>
                    <a:lnTo>
                      <a:pt x="48" y="91"/>
                    </a:lnTo>
                    <a:lnTo>
                      <a:pt x="47" y="94"/>
                    </a:lnTo>
                    <a:lnTo>
                      <a:pt x="45" y="97"/>
                    </a:lnTo>
                    <a:lnTo>
                      <a:pt x="43" y="99"/>
                    </a:lnTo>
                    <a:lnTo>
                      <a:pt x="39" y="100"/>
                    </a:lnTo>
                    <a:lnTo>
                      <a:pt x="39" y="70"/>
                    </a:lnTo>
                    <a:lnTo>
                      <a:pt x="42" y="71"/>
                    </a:lnTo>
                    <a:lnTo>
                      <a:pt x="42" y="71"/>
                    </a:lnTo>
                    <a:lnTo>
                      <a:pt x="46" y="75"/>
                    </a:lnTo>
                    <a:lnTo>
                      <a:pt x="47" y="77"/>
                    </a:lnTo>
                    <a:lnTo>
                      <a:pt x="48" y="79"/>
                    </a:lnTo>
                    <a:lnTo>
                      <a:pt x="48" y="79"/>
                    </a:lnTo>
                    <a:close/>
                    <a:moveTo>
                      <a:pt x="22" y="48"/>
                    </a:moveTo>
                    <a:lnTo>
                      <a:pt x="22" y="48"/>
                    </a:lnTo>
                    <a:lnTo>
                      <a:pt x="22" y="48"/>
                    </a:lnTo>
                    <a:lnTo>
                      <a:pt x="19" y="47"/>
                    </a:lnTo>
                    <a:lnTo>
                      <a:pt x="19" y="47"/>
                    </a:lnTo>
                    <a:lnTo>
                      <a:pt x="16" y="44"/>
                    </a:lnTo>
                    <a:lnTo>
                      <a:pt x="14" y="42"/>
                    </a:lnTo>
                    <a:lnTo>
                      <a:pt x="14" y="40"/>
                    </a:lnTo>
                    <a:lnTo>
                      <a:pt x="14" y="28"/>
                    </a:lnTo>
                    <a:lnTo>
                      <a:pt x="14" y="28"/>
                    </a:lnTo>
                    <a:lnTo>
                      <a:pt x="15" y="24"/>
                    </a:lnTo>
                    <a:lnTo>
                      <a:pt x="17" y="20"/>
                    </a:lnTo>
                    <a:lnTo>
                      <a:pt x="20" y="18"/>
                    </a:lnTo>
                    <a:lnTo>
                      <a:pt x="23" y="18"/>
                    </a:lnTo>
                    <a:lnTo>
                      <a:pt x="24" y="18"/>
                    </a:lnTo>
                    <a:lnTo>
                      <a:pt x="24" y="50"/>
                    </a:lnTo>
                    <a:lnTo>
                      <a:pt x="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grpSp>
      </p:grpSp>
      <p:grpSp>
        <p:nvGrpSpPr>
          <p:cNvPr id="18" name="组合 17">
            <a:extLst>
              <a:ext uri="{FF2B5EF4-FFF2-40B4-BE49-F238E27FC236}">
                <a16:creationId xmlns:a16="http://schemas.microsoft.com/office/drawing/2014/main" id="{B9C8BC93-7774-48E3-8B5C-515E853A71C6}"/>
              </a:ext>
            </a:extLst>
          </p:cNvPr>
          <p:cNvGrpSpPr/>
          <p:nvPr/>
        </p:nvGrpSpPr>
        <p:grpSpPr>
          <a:xfrm>
            <a:off x="1981249" y="5002613"/>
            <a:ext cx="2907071" cy="909959"/>
            <a:chOff x="1981250" y="4983563"/>
            <a:chExt cx="2907071" cy="909959"/>
          </a:xfrm>
        </p:grpSpPr>
        <p:sp>
          <p:nvSpPr>
            <p:cNvPr id="19" name="Rectangle 3">
              <a:extLst>
                <a:ext uri="{FF2B5EF4-FFF2-40B4-BE49-F238E27FC236}">
                  <a16:creationId xmlns:a16="http://schemas.microsoft.com/office/drawing/2014/main" id="{F0B9EF35-BF6F-43FD-A975-C1C3653AD74B}"/>
                </a:ext>
              </a:extLst>
            </p:cNvPr>
            <p:cNvSpPr txBox="1">
              <a:spLocks noChangeArrowheads="1"/>
            </p:cNvSpPr>
            <p:nvPr/>
          </p:nvSpPr>
          <p:spPr bwMode="auto">
            <a:xfrm>
              <a:off x="2204939" y="5367224"/>
              <a:ext cx="2147911"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pPr marL="0" marR="0" lvl="0" indent="0" algn="r" defTabSz="914400" rtl="0" eaLnBrk="1" fontAlgn="auto" latinLnBrk="0" hangingPunct="1">
                <a:lnSpc>
                  <a:spcPct val="114000"/>
                </a:lnSpc>
                <a:spcBef>
                  <a:spcPts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white">
                      <a:lumMod val="85000"/>
                    </a:prstClr>
                  </a:solidFill>
                  <a:effectLst/>
                  <a:uLnTx/>
                  <a:uFillTx/>
                  <a:latin typeface="等线 Light" panose="02010600030101010101" pitchFamily="2" charset="-122"/>
                  <a:ea typeface="等线 Light" panose="02010600030101010101" pitchFamily="2" charset="-122"/>
                  <a:cs typeface="Tahoma" pitchFamily="34" charset="0"/>
                </a:rPr>
                <a:t>您的内容打在这里，或者通过复制您的文本后，在此框中选择粘贴，并选择只保留文字</a:t>
              </a:r>
            </a:p>
          </p:txBody>
        </p:sp>
        <p:sp>
          <p:nvSpPr>
            <p:cNvPr id="20" name="TextBox 15">
              <a:extLst>
                <a:ext uri="{FF2B5EF4-FFF2-40B4-BE49-F238E27FC236}">
                  <a16:creationId xmlns:a16="http://schemas.microsoft.com/office/drawing/2014/main" id="{0D27594B-6A72-4854-A922-5C9B1AD8F54B}"/>
                </a:ext>
              </a:extLst>
            </p:cNvPr>
            <p:cNvSpPr txBox="1"/>
            <p:nvPr/>
          </p:nvSpPr>
          <p:spPr>
            <a:xfrm>
              <a:off x="1981250" y="4983563"/>
              <a:ext cx="2471461" cy="369332"/>
            </a:xfrm>
            <a:prstGeom prst="rect">
              <a:avLst/>
            </a:prstGeom>
          </p:spPr>
          <p:txBody>
            <a:bodyPr wrap="square" rtlCol="0">
              <a:spAutoFit/>
            </a:bodyPr>
            <a:lstStyle/>
            <a:p>
              <a:pPr marL="0" marR="0" lvl="0" indent="0" algn="r" defTabSz="914400" rtl="0" eaLnBrk="1" fontAlgn="auto" latinLnBrk="0" hangingPunct="1">
                <a:lnSpc>
                  <a:spcPct val="100000"/>
                </a:lnSpc>
                <a:spcBef>
                  <a:spcPts val="0"/>
                </a:spcBef>
                <a:spcAft>
                  <a:spcPts val="0"/>
                </a:spcAft>
                <a:buClr>
                  <a:prstClr val="black">
                    <a:lumMod val="85000"/>
                    <a:lumOff val="15000"/>
                  </a:prstClr>
                </a:buClr>
                <a:buSzPct val="105000"/>
                <a:buFontTx/>
                <a:buNone/>
                <a:tabLst/>
                <a:defRPr/>
              </a:pPr>
              <a:r>
                <a:rPr kumimoji="0" lang="zh-CN" altLang="en-US" sz="1800" b="1" i="0" u="none" strike="noStrike" kern="1200" cap="none" spc="0" normalizeH="0" baseline="0" noProof="0" dirty="0">
                  <a:ln>
                    <a:noFill/>
                  </a:ln>
                  <a:solidFill>
                    <a:srgbClr val="54D0CA"/>
                  </a:solidFill>
                  <a:effectLst/>
                  <a:uLnTx/>
                  <a:uFillTx/>
                  <a:latin typeface="Calibri" panose="020F0502020204030204" pitchFamily="34" charset="0"/>
                  <a:ea typeface="等线" panose="02010600030101010101" pitchFamily="2" charset="-122"/>
                  <a:cs typeface="+mn-cs"/>
                </a:rPr>
                <a:t>点击添加标题</a:t>
              </a:r>
            </a:p>
          </p:txBody>
        </p:sp>
        <p:grpSp>
          <p:nvGrpSpPr>
            <p:cNvPr id="21" name="Group 43">
              <a:extLst>
                <a:ext uri="{FF2B5EF4-FFF2-40B4-BE49-F238E27FC236}">
                  <a16:creationId xmlns:a16="http://schemas.microsoft.com/office/drawing/2014/main" id="{845E22DD-005A-4FAE-ABD3-D052218E28DB}"/>
                </a:ext>
              </a:extLst>
            </p:cNvPr>
            <p:cNvGrpSpPr/>
            <p:nvPr/>
          </p:nvGrpSpPr>
          <p:grpSpPr>
            <a:xfrm>
              <a:off x="4548014" y="5127991"/>
              <a:ext cx="340307" cy="408197"/>
              <a:chOff x="4051300" y="3109913"/>
              <a:chExt cx="628650" cy="754063"/>
            </a:xfrm>
            <a:solidFill>
              <a:srgbClr val="54D0CA"/>
            </a:solidFill>
          </p:grpSpPr>
          <p:sp>
            <p:nvSpPr>
              <p:cNvPr id="22" name="Freeform 44">
                <a:extLst>
                  <a:ext uri="{FF2B5EF4-FFF2-40B4-BE49-F238E27FC236}">
                    <a16:creationId xmlns:a16="http://schemas.microsoft.com/office/drawing/2014/main" id="{64D87E35-FCA9-40E7-BE42-BA2A9A85E497}"/>
                  </a:ext>
                </a:extLst>
              </p:cNvPr>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23" name="Freeform 45">
                <a:extLst>
                  <a:ext uri="{FF2B5EF4-FFF2-40B4-BE49-F238E27FC236}">
                    <a16:creationId xmlns:a16="http://schemas.microsoft.com/office/drawing/2014/main" id="{B9D7544B-F238-4FC9-918E-D7E6424FFE5C}"/>
                  </a:ext>
                </a:extLst>
              </p:cNvPr>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grpSp>
      </p:grpSp>
      <p:grpSp>
        <p:nvGrpSpPr>
          <p:cNvPr id="24" name="组合 23">
            <a:extLst>
              <a:ext uri="{FF2B5EF4-FFF2-40B4-BE49-F238E27FC236}">
                <a16:creationId xmlns:a16="http://schemas.microsoft.com/office/drawing/2014/main" id="{4172C2EE-1972-4848-A143-64F68BB8EA89}"/>
              </a:ext>
            </a:extLst>
          </p:cNvPr>
          <p:cNvGrpSpPr/>
          <p:nvPr/>
        </p:nvGrpSpPr>
        <p:grpSpPr>
          <a:xfrm>
            <a:off x="1369348" y="3079470"/>
            <a:ext cx="2941241" cy="909959"/>
            <a:chOff x="1369349" y="3060420"/>
            <a:chExt cx="2941241" cy="909959"/>
          </a:xfrm>
        </p:grpSpPr>
        <p:sp>
          <p:nvSpPr>
            <p:cNvPr id="25" name="Rectangle 3">
              <a:extLst>
                <a:ext uri="{FF2B5EF4-FFF2-40B4-BE49-F238E27FC236}">
                  <a16:creationId xmlns:a16="http://schemas.microsoft.com/office/drawing/2014/main" id="{995DF2B9-10E0-4223-ACD4-30ABE80C241D}"/>
                </a:ext>
              </a:extLst>
            </p:cNvPr>
            <p:cNvSpPr txBox="1">
              <a:spLocks noChangeArrowheads="1"/>
            </p:cNvSpPr>
            <p:nvPr/>
          </p:nvSpPr>
          <p:spPr bwMode="auto">
            <a:xfrm>
              <a:off x="1586207" y="3444081"/>
              <a:ext cx="2147911"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pPr marL="0" marR="0" lvl="0" indent="0" algn="r" defTabSz="914400" rtl="0" eaLnBrk="1" fontAlgn="auto" latinLnBrk="0" hangingPunct="1">
                <a:lnSpc>
                  <a:spcPct val="114000"/>
                </a:lnSpc>
                <a:spcBef>
                  <a:spcPts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white">
                      <a:lumMod val="85000"/>
                    </a:prstClr>
                  </a:solidFill>
                  <a:effectLst/>
                  <a:uLnTx/>
                  <a:uFillTx/>
                  <a:latin typeface="等线 Light" panose="02010600030101010101" pitchFamily="2" charset="-122"/>
                  <a:ea typeface="等线 Light" panose="02010600030101010101" pitchFamily="2" charset="-122"/>
                  <a:cs typeface="Tahoma" pitchFamily="34" charset="0"/>
                </a:rPr>
                <a:t>您的内容打在这里，或者通过复制您的文本后，在此框中选择粘贴，并选择只保留文字</a:t>
              </a:r>
            </a:p>
          </p:txBody>
        </p:sp>
        <p:sp>
          <p:nvSpPr>
            <p:cNvPr id="26" name="TextBox 13">
              <a:extLst>
                <a:ext uri="{FF2B5EF4-FFF2-40B4-BE49-F238E27FC236}">
                  <a16:creationId xmlns:a16="http://schemas.microsoft.com/office/drawing/2014/main" id="{567E7DCD-3520-4334-8A74-07940252BB95}"/>
                </a:ext>
              </a:extLst>
            </p:cNvPr>
            <p:cNvSpPr txBox="1"/>
            <p:nvPr/>
          </p:nvSpPr>
          <p:spPr>
            <a:xfrm>
              <a:off x="1369349" y="3060420"/>
              <a:ext cx="2471461" cy="369332"/>
            </a:xfrm>
            <a:prstGeom prst="rect">
              <a:avLst/>
            </a:prstGeom>
          </p:spPr>
          <p:txBody>
            <a:bodyPr wrap="square" rtlCol="0">
              <a:spAutoFit/>
            </a:bodyPr>
            <a:lstStyle/>
            <a:p>
              <a:pPr marL="0" marR="0" lvl="0" indent="0" algn="r" defTabSz="914400" rtl="0" eaLnBrk="1" fontAlgn="auto" latinLnBrk="0" hangingPunct="1">
                <a:lnSpc>
                  <a:spcPct val="100000"/>
                </a:lnSpc>
                <a:spcBef>
                  <a:spcPts val="0"/>
                </a:spcBef>
                <a:spcAft>
                  <a:spcPts val="0"/>
                </a:spcAft>
                <a:buClr>
                  <a:prstClr val="black">
                    <a:lumMod val="85000"/>
                    <a:lumOff val="15000"/>
                  </a:prstClr>
                </a:buClr>
                <a:buSzPct val="105000"/>
                <a:buFontTx/>
                <a:buNone/>
                <a:tabLst/>
                <a:defRPr/>
              </a:pPr>
              <a:r>
                <a:rPr kumimoji="0" lang="zh-CN" altLang="en-US" sz="1800" b="1" i="0" u="none" strike="noStrike" kern="1200" cap="none" spc="0" normalizeH="0" baseline="0" noProof="0" dirty="0">
                  <a:ln>
                    <a:noFill/>
                  </a:ln>
                  <a:solidFill>
                    <a:srgbClr val="54D0CA"/>
                  </a:solidFill>
                  <a:effectLst/>
                  <a:uLnTx/>
                  <a:uFillTx/>
                  <a:latin typeface="Calibri" panose="020F0502020204030204" pitchFamily="34" charset="0"/>
                  <a:ea typeface="等线" panose="02010600030101010101" pitchFamily="2" charset="-122"/>
                  <a:cs typeface="+mn-cs"/>
                </a:rPr>
                <a:t>点击添加标题</a:t>
              </a:r>
            </a:p>
          </p:txBody>
        </p:sp>
        <p:grpSp>
          <p:nvGrpSpPr>
            <p:cNvPr id="27" name="组合 26">
              <a:extLst>
                <a:ext uri="{FF2B5EF4-FFF2-40B4-BE49-F238E27FC236}">
                  <a16:creationId xmlns:a16="http://schemas.microsoft.com/office/drawing/2014/main" id="{609C429D-148E-4BA0-99BC-A660A3702966}"/>
                </a:ext>
              </a:extLst>
            </p:cNvPr>
            <p:cNvGrpSpPr/>
            <p:nvPr/>
          </p:nvGrpSpPr>
          <p:grpSpPr>
            <a:xfrm>
              <a:off x="3911847" y="3247387"/>
              <a:ext cx="398743" cy="323119"/>
              <a:chOff x="3911847" y="3247387"/>
              <a:chExt cx="398743" cy="323119"/>
            </a:xfrm>
          </p:grpSpPr>
          <p:sp>
            <p:nvSpPr>
              <p:cNvPr id="28" name="Freeform 47">
                <a:extLst>
                  <a:ext uri="{FF2B5EF4-FFF2-40B4-BE49-F238E27FC236}">
                    <a16:creationId xmlns:a16="http://schemas.microsoft.com/office/drawing/2014/main" id="{010F7CE2-EC92-41AA-8AF8-80F634C995FF}"/>
                  </a:ext>
                </a:extLst>
              </p:cNvPr>
              <p:cNvSpPr>
                <a:spLocks noEditPoints="1"/>
              </p:cNvSpPr>
              <p:nvPr/>
            </p:nvSpPr>
            <p:spPr bwMode="auto">
              <a:xfrm>
                <a:off x="3911847" y="3247387"/>
                <a:ext cx="398743" cy="323119"/>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solidFill>
                <a:srgbClr val="54D0C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29" name="Freeform 48">
                <a:extLst>
                  <a:ext uri="{FF2B5EF4-FFF2-40B4-BE49-F238E27FC236}">
                    <a16:creationId xmlns:a16="http://schemas.microsoft.com/office/drawing/2014/main" id="{A0FFBAD6-45BA-445C-B4A1-C4267FA6ADDD}"/>
                  </a:ext>
                </a:extLst>
              </p:cNvPr>
              <p:cNvSpPr>
                <a:spLocks noEditPoints="1"/>
              </p:cNvSpPr>
              <p:nvPr/>
            </p:nvSpPr>
            <p:spPr bwMode="auto">
              <a:xfrm>
                <a:off x="3953096" y="3366838"/>
                <a:ext cx="94530" cy="102264"/>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solidFill>
                <a:srgbClr val="54D0C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30" name="Freeform 49">
                <a:extLst>
                  <a:ext uri="{FF2B5EF4-FFF2-40B4-BE49-F238E27FC236}">
                    <a16:creationId xmlns:a16="http://schemas.microsoft.com/office/drawing/2014/main" id="{29D6BDEA-0291-436C-B8BF-A7BCF1ADA9C6}"/>
                  </a:ext>
                </a:extLst>
              </p:cNvPr>
              <p:cNvSpPr>
                <a:spLocks noEditPoints="1"/>
              </p:cNvSpPr>
              <p:nvPr/>
            </p:nvSpPr>
            <p:spPr bwMode="auto">
              <a:xfrm>
                <a:off x="4063094" y="3367697"/>
                <a:ext cx="94530" cy="101404"/>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solidFill>
                <a:srgbClr val="54D0C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31" name="Freeform 50">
                <a:extLst>
                  <a:ext uri="{FF2B5EF4-FFF2-40B4-BE49-F238E27FC236}">
                    <a16:creationId xmlns:a16="http://schemas.microsoft.com/office/drawing/2014/main" id="{D89868A2-078A-4A7B-A1F5-D9C552863D47}"/>
                  </a:ext>
                </a:extLst>
              </p:cNvPr>
              <p:cNvSpPr>
                <a:spLocks noEditPoints="1"/>
              </p:cNvSpPr>
              <p:nvPr/>
            </p:nvSpPr>
            <p:spPr bwMode="auto">
              <a:xfrm>
                <a:off x="4172233" y="3358244"/>
                <a:ext cx="94530" cy="11085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solidFill>
                <a:srgbClr val="54D0C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32" name="Rectangle 51">
                <a:extLst>
                  <a:ext uri="{FF2B5EF4-FFF2-40B4-BE49-F238E27FC236}">
                    <a16:creationId xmlns:a16="http://schemas.microsoft.com/office/drawing/2014/main" id="{F3755D32-62F3-41D5-973E-59AB5B3C9969}"/>
                  </a:ext>
                </a:extLst>
              </p:cNvPr>
              <p:cNvSpPr>
                <a:spLocks noChangeArrowheads="1"/>
              </p:cNvSpPr>
              <p:nvPr/>
            </p:nvSpPr>
            <p:spPr bwMode="auto">
              <a:xfrm>
                <a:off x="3955674" y="3316995"/>
                <a:ext cx="95389" cy="12031"/>
              </a:xfrm>
              <a:prstGeom prst="rect">
                <a:avLst/>
              </a:prstGeom>
              <a:solidFill>
                <a:srgbClr val="54D0C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33" name="Rectangle 52">
                <a:extLst>
                  <a:ext uri="{FF2B5EF4-FFF2-40B4-BE49-F238E27FC236}">
                    <a16:creationId xmlns:a16="http://schemas.microsoft.com/office/drawing/2014/main" id="{9429CA5E-C0BA-43A5-8926-30B4D596D2B4}"/>
                  </a:ext>
                </a:extLst>
              </p:cNvPr>
              <p:cNvSpPr>
                <a:spLocks noChangeArrowheads="1"/>
              </p:cNvSpPr>
              <p:nvPr/>
            </p:nvSpPr>
            <p:spPr bwMode="auto">
              <a:xfrm>
                <a:off x="3955674" y="3338479"/>
                <a:ext cx="38671" cy="13750"/>
              </a:xfrm>
              <a:prstGeom prst="rect">
                <a:avLst/>
              </a:prstGeom>
              <a:solidFill>
                <a:srgbClr val="54D0C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grpSp>
      </p:grpSp>
      <p:grpSp>
        <p:nvGrpSpPr>
          <p:cNvPr id="34" name="组合 33">
            <a:extLst>
              <a:ext uri="{FF2B5EF4-FFF2-40B4-BE49-F238E27FC236}">
                <a16:creationId xmlns:a16="http://schemas.microsoft.com/office/drawing/2014/main" id="{AFCB1378-C388-4C5B-843E-BF1044C2DB15}"/>
              </a:ext>
            </a:extLst>
          </p:cNvPr>
          <p:cNvGrpSpPr/>
          <p:nvPr/>
        </p:nvGrpSpPr>
        <p:grpSpPr>
          <a:xfrm>
            <a:off x="7957271" y="3098520"/>
            <a:ext cx="2865379" cy="909959"/>
            <a:chOff x="7957272" y="3079470"/>
            <a:chExt cx="2865379" cy="909959"/>
          </a:xfrm>
        </p:grpSpPr>
        <p:sp>
          <p:nvSpPr>
            <p:cNvPr id="35" name="Rectangle 3">
              <a:extLst>
                <a:ext uri="{FF2B5EF4-FFF2-40B4-BE49-F238E27FC236}">
                  <a16:creationId xmlns:a16="http://schemas.microsoft.com/office/drawing/2014/main" id="{CB887B10-CFF5-461B-BA0D-8F448973A04B}"/>
                </a:ext>
              </a:extLst>
            </p:cNvPr>
            <p:cNvSpPr txBox="1">
              <a:spLocks noChangeArrowheads="1"/>
            </p:cNvSpPr>
            <p:nvPr/>
          </p:nvSpPr>
          <p:spPr bwMode="auto">
            <a:xfrm flipH="1">
              <a:off x="8586616" y="3463131"/>
              <a:ext cx="2147911"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pPr marL="0" marR="0" lvl="0" indent="0" algn="l" defTabSz="914400" rtl="0" eaLnBrk="1" fontAlgn="auto" latinLnBrk="0" hangingPunct="1">
                <a:lnSpc>
                  <a:spcPct val="114000"/>
                </a:lnSpc>
                <a:spcBef>
                  <a:spcPts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white">
                      <a:lumMod val="85000"/>
                    </a:prstClr>
                  </a:solidFill>
                  <a:effectLst/>
                  <a:uLnTx/>
                  <a:uFillTx/>
                  <a:latin typeface="等线 Light" panose="02010600030101010101" pitchFamily="2" charset="-122"/>
                  <a:ea typeface="等线 Light" panose="02010600030101010101" pitchFamily="2" charset="-122"/>
                  <a:cs typeface="Tahoma" pitchFamily="34" charset="0"/>
                </a:rPr>
                <a:t>您的内容打在这里，或者通过复制您的文本后，在此框中选择粘贴，并选择只保留文字</a:t>
              </a:r>
            </a:p>
          </p:txBody>
        </p:sp>
        <p:sp>
          <p:nvSpPr>
            <p:cNvPr id="36" name="TextBox 19">
              <a:extLst>
                <a:ext uri="{FF2B5EF4-FFF2-40B4-BE49-F238E27FC236}">
                  <a16:creationId xmlns:a16="http://schemas.microsoft.com/office/drawing/2014/main" id="{1ABD1A99-24A7-48E7-B8FB-167AF59ED829}"/>
                </a:ext>
              </a:extLst>
            </p:cNvPr>
            <p:cNvSpPr txBox="1"/>
            <p:nvPr/>
          </p:nvSpPr>
          <p:spPr>
            <a:xfrm flipH="1">
              <a:off x="8488969" y="3079470"/>
              <a:ext cx="2333682" cy="369332"/>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
                  <a:prstClr val="black">
                    <a:lumMod val="85000"/>
                    <a:lumOff val="15000"/>
                  </a:prstClr>
                </a:buClr>
                <a:buSzPct val="105000"/>
                <a:buFontTx/>
                <a:buNone/>
                <a:tabLst/>
                <a:defRPr/>
              </a:pPr>
              <a:r>
                <a:rPr kumimoji="0" lang="zh-CN" altLang="en-US" sz="1800" b="1" i="0" u="none" strike="noStrike" kern="1200" cap="none" spc="0" normalizeH="0" baseline="0" noProof="0" dirty="0">
                  <a:ln>
                    <a:noFill/>
                  </a:ln>
                  <a:solidFill>
                    <a:srgbClr val="54D0CA"/>
                  </a:solidFill>
                  <a:effectLst/>
                  <a:uLnTx/>
                  <a:uFillTx/>
                  <a:latin typeface="Calibri" panose="020F0502020204030204" pitchFamily="34" charset="0"/>
                  <a:ea typeface="等线" panose="02010600030101010101" pitchFamily="2" charset="-122"/>
                  <a:cs typeface="+mn-cs"/>
                </a:rPr>
                <a:t>点击添加标题</a:t>
              </a:r>
            </a:p>
          </p:txBody>
        </p:sp>
        <p:sp>
          <p:nvSpPr>
            <p:cNvPr id="37" name="Freeform 53">
              <a:extLst>
                <a:ext uri="{FF2B5EF4-FFF2-40B4-BE49-F238E27FC236}">
                  <a16:creationId xmlns:a16="http://schemas.microsoft.com/office/drawing/2014/main" id="{92EE6CB7-31ED-4D52-8E28-EAF9B7E89C3D}"/>
                </a:ext>
              </a:extLst>
            </p:cNvPr>
            <p:cNvSpPr>
              <a:spLocks noEditPoints="1"/>
            </p:cNvSpPr>
            <p:nvPr/>
          </p:nvSpPr>
          <p:spPr bwMode="auto">
            <a:xfrm>
              <a:off x="7957272" y="3227335"/>
              <a:ext cx="456321" cy="401322"/>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rgbClr val="54D0C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grpSp>
      <p:grpSp>
        <p:nvGrpSpPr>
          <p:cNvPr id="38" name="组合 37">
            <a:extLst>
              <a:ext uri="{FF2B5EF4-FFF2-40B4-BE49-F238E27FC236}">
                <a16:creationId xmlns:a16="http://schemas.microsoft.com/office/drawing/2014/main" id="{47FED3A3-6B4B-44C6-A53C-B229E0163550}"/>
              </a:ext>
            </a:extLst>
          </p:cNvPr>
          <p:cNvGrpSpPr/>
          <p:nvPr/>
        </p:nvGrpSpPr>
        <p:grpSpPr>
          <a:xfrm>
            <a:off x="5856378" y="1522564"/>
            <a:ext cx="3939180" cy="734526"/>
            <a:chOff x="5856379" y="1503514"/>
            <a:chExt cx="3939180" cy="734526"/>
          </a:xfrm>
        </p:grpSpPr>
        <p:grpSp>
          <p:nvGrpSpPr>
            <p:cNvPr id="39" name="Group 55">
              <a:extLst>
                <a:ext uri="{FF2B5EF4-FFF2-40B4-BE49-F238E27FC236}">
                  <a16:creationId xmlns:a16="http://schemas.microsoft.com/office/drawing/2014/main" id="{0B1B260D-4D0F-45EC-8E16-2320908DF6DA}"/>
                </a:ext>
              </a:extLst>
            </p:cNvPr>
            <p:cNvGrpSpPr/>
            <p:nvPr/>
          </p:nvGrpSpPr>
          <p:grpSpPr>
            <a:xfrm>
              <a:off x="5856379" y="1673218"/>
              <a:ext cx="403040" cy="381555"/>
              <a:chOff x="2835275" y="3127375"/>
              <a:chExt cx="744538" cy="704850"/>
            </a:xfrm>
            <a:solidFill>
              <a:srgbClr val="54D0CA"/>
            </a:solidFill>
          </p:grpSpPr>
          <p:sp>
            <p:nvSpPr>
              <p:cNvPr id="42" name="Freeform 56">
                <a:extLst>
                  <a:ext uri="{FF2B5EF4-FFF2-40B4-BE49-F238E27FC236}">
                    <a16:creationId xmlns:a16="http://schemas.microsoft.com/office/drawing/2014/main" id="{A85ED736-0CC7-4B64-9B43-17FE488E0F44}"/>
                  </a:ext>
                </a:extLst>
              </p:cNvPr>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43" name="Freeform 57">
                <a:extLst>
                  <a:ext uri="{FF2B5EF4-FFF2-40B4-BE49-F238E27FC236}">
                    <a16:creationId xmlns:a16="http://schemas.microsoft.com/office/drawing/2014/main" id="{82694E8F-EB26-4337-8D2D-964C2F0A4E7C}"/>
                  </a:ext>
                </a:extLst>
              </p:cNvPr>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44" name="Freeform 58">
                <a:extLst>
                  <a:ext uri="{FF2B5EF4-FFF2-40B4-BE49-F238E27FC236}">
                    <a16:creationId xmlns:a16="http://schemas.microsoft.com/office/drawing/2014/main" id="{B3764BC0-1D13-49E7-8FD4-608A071A2067}"/>
                  </a:ext>
                </a:extLst>
              </p:cNvPr>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45" name="Freeform 59">
                <a:extLst>
                  <a:ext uri="{FF2B5EF4-FFF2-40B4-BE49-F238E27FC236}">
                    <a16:creationId xmlns:a16="http://schemas.microsoft.com/office/drawing/2014/main" id="{59928BA6-5522-4BB7-A6DA-8A38C93B4E9B}"/>
                  </a:ext>
                </a:extLst>
              </p:cNvPr>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46" name="Freeform 60">
                <a:extLst>
                  <a:ext uri="{FF2B5EF4-FFF2-40B4-BE49-F238E27FC236}">
                    <a16:creationId xmlns:a16="http://schemas.microsoft.com/office/drawing/2014/main" id="{015DCD46-89B6-401B-8FF6-868DC61503C3}"/>
                  </a:ext>
                </a:extLst>
              </p:cNvPr>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47" name="Freeform 61">
                <a:extLst>
                  <a:ext uri="{FF2B5EF4-FFF2-40B4-BE49-F238E27FC236}">
                    <a16:creationId xmlns:a16="http://schemas.microsoft.com/office/drawing/2014/main" id="{E8700D26-F98C-45D0-9073-7B5B65E0FC51}"/>
                  </a:ext>
                </a:extLst>
              </p:cNvPr>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sp>
            <p:nvSpPr>
              <p:cNvPr id="48" name="Freeform 62">
                <a:extLst>
                  <a:ext uri="{FF2B5EF4-FFF2-40B4-BE49-F238E27FC236}">
                    <a16:creationId xmlns:a16="http://schemas.microsoft.com/office/drawing/2014/main" id="{92404325-E3C0-4A28-BD47-C7B446A73765}"/>
                  </a:ext>
                </a:extLst>
              </p:cNvPr>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等线" panose="020F0502020204030204"/>
                  <a:ea typeface="맑은 고딕" panose="020B0503020000020004" pitchFamily="34" charset="-127"/>
                  <a:cs typeface="+mn-cs"/>
                </a:endParaRPr>
              </a:p>
            </p:txBody>
          </p:sp>
        </p:grpSp>
        <p:sp>
          <p:nvSpPr>
            <p:cNvPr id="40" name="Rectangle 3">
              <a:extLst>
                <a:ext uri="{FF2B5EF4-FFF2-40B4-BE49-F238E27FC236}">
                  <a16:creationId xmlns:a16="http://schemas.microsoft.com/office/drawing/2014/main" id="{BD933CEC-6B8B-4E20-B662-7A85C1ED9135}"/>
                </a:ext>
              </a:extLst>
            </p:cNvPr>
            <p:cNvSpPr txBox="1">
              <a:spLocks noChangeArrowheads="1"/>
            </p:cNvSpPr>
            <p:nvPr/>
          </p:nvSpPr>
          <p:spPr bwMode="auto">
            <a:xfrm flipH="1">
              <a:off x="6450437" y="1887175"/>
              <a:ext cx="3345122" cy="3508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pPr marL="0" marR="0" lvl="0" indent="0" algn="l" defTabSz="914400" rtl="0" eaLnBrk="1" fontAlgn="auto" latinLnBrk="0" hangingPunct="1">
                <a:lnSpc>
                  <a:spcPct val="114000"/>
                </a:lnSpc>
                <a:spcBef>
                  <a:spcPts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white">
                      <a:lumMod val="85000"/>
                    </a:prstClr>
                  </a:solidFill>
                  <a:effectLst/>
                  <a:uLnTx/>
                  <a:uFillTx/>
                  <a:latin typeface="等线 Light" panose="02010600030101010101" pitchFamily="2" charset="-122"/>
                  <a:ea typeface="等线 Light" panose="02010600030101010101" pitchFamily="2" charset="-122"/>
                  <a:cs typeface="Tahoma" pitchFamily="34" charset="0"/>
                </a:rPr>
                <a:t>您的内容打在这里，或者通过复制您的文本后，在此框中选择粘贴，并选择只保留文字</a:t>
              </a:r>
            </a:p>
          </p:txBody>
        </p:sp>
        <p:sp>
          <p:nvSpPr>
            <p:cNvPr id="41" name="TextBox 66">
              <a:extLst>
                <a:ext uri="{FF2B5EF4-FFF2-40B4-BE49-F238E27FC236}">
                  <a16:creationId xmlns:a16="http://schemas.microsoft.com/office/drawing/2014/main" id="{E244363A-A916-45F3-9E6A-2734DBD3A293}"/>
                </a:ext>
              </a:extLst>
            </p:cNvPr>
            <p:cNvSpPr txBox="1"/>
            <p:nvPr/>
          </p:nvSpPr>
          <p:spPr>
            <a:xfrm flipH="1">
              <a:off x="6355369" y="1503514"/>
              <a:ext cx="2333682" cy="369332"/>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
                  <a:prstClr val="black">
                    <a:lumMod val="85000"/>
                    <a:lumOff val="15000"/>
                  </a:prstClr>
                </a:buClr>
                <a:buSzPct val="105000"/>
                <a:buFontTx/>
                <a:buNone/>
                <a:tabLst/>
                <a:defRPr/>
              </a:pPr>
              <a:r>
                <a:rPr kumimoji="0" lang="zh-CN" altLang="en-US" sz="1800" b="1" i="0" u="none" strike="noStrike" kern="1200" cap="none" spc="0" normalizeH="0" baseline="0" noProof="0" dirty="0">
                  <a:ln>
                    <a:noFill/>
                  </a:ln>
                  <a:solidFill>
                    <a:srgbClr val="54D0CA"/>
                  </a:solidFill>
                  <a:effectLst/>
                  <a:uLnTx/>
                  <a:uFillTx/>
                  <a:latin typeface="Calibri" panose="020F0502020204030204" pitchFamily="34" charset="0"/>
                  <a:ea typeface="等线" panose="02010600030101010101" pitchFamily="2" charset="-122"/>
                  <a:cs typeface="+mn-cs"/>
                </a:rPr>
                <a:t>点击添加标题</a:t>
              </a:r>
            </a:p>
          </p:txBody>
        </p:sp>
      </p:grpSp>
    </p:spTree>
    <p:extLst>
      <p:ext uri="{BB962C8B-B14F-4D97-AF65-F5344CB8AC3E}">
        <p14:creationId xmlns:p14="http://schemas.microsoft.com/office/powerpoint/2010/main" val="407620478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2" presetClass="entr" presetSubtype="3" fill="hold" nodeType="afterEffect" p14:presetBounceEnd="54000">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14:bounceEnd="54000">
                                          <p:cBhvr additive="base">
                                            <p:cTn id="25" dur="1000" fill="hold"/>
                                            <p:tgtEl>
                                              <p:spTgt spid="38"/>
                                            </p:tgtEl>
                                            <p:attrNameLst>
                                              <p:attrName>ppt_x</p:attrName>
                                            </p:attrNameLst>
                                          </p:cBhvr>
                                          <p:tavLst>
                                            <p:tav tm="0">
                                              <p:val>
                                                <p:strVal val="1+#ppt_w/2"/>
                                              </p:val>
                                            </p:tav>
                                            <p:tav tm="100000">
                                              <p:val>
                                                <p:strVal val="#ppt_x"/>
                                              </p:val>
                                            </p:tav>
                                          </p:tavLst>
                                        </p:anim>
                                        <p:anim calcmode="lin" valueType="num" p14:bounceEnd="54000">
                                          <p:cBhvr additive="base">
                                            <p:cTn id="26" dur="1000" fill="hold"/>
                                            <p:tgtEl>
                                              <p:spTgt spid="38"/>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14:presetBounceEnd="54000">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14:bounceEnd="54000">
                                          <p:cBhvr additive="base">
                                            <p:cTn id="29" dur="1000" fill="hold"/>
                                            <p:tgtEl>
                                              <p:spTgt spid="34"/>
                                            </p:tgtEl>
                                            <p:attrNameLst>
                                              <p:attrName>ppt_x</p:attrName>
                                            </p:attrNameLst>
                                          </p:cBhvr>
                                          <p:tavLst>
                                            <p:tav tm="0">
                                              <p:val>
                                                <p:strVal val="1+#ppt_w/2"/>
                                              </p:val>
                                            </p:tav>
                                            <p:tav tm="100000">
                                              <p:val>
                                                <p:strVal val="#ppt_x"/>
                                              </p:val>
                                            </p:tav>
                                          </p:tavLst>
                                        </p:anim>
                                        <p:anim calcmode="lin" valueType="num" p14:bounceEnd="54000">
                                          <p:cBhvr additive="base">
                                            <p:cTn id="30" dur="1000" fill="hold"/>
                                            <p:tgtEl>
                                              <p:spTgt spid="34"/>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14:presetBounceEnd="54000">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14:bounceEnd="54000">
                                          <p:cBhvr additive="base">
                                            <p:cTn id="33" dur="1000" fill="hold"/>
                                            <p:tgtEl>
                                              <p:spTgt spid="10"/>
                                            </p:tgtEl>
                                            <p:attrNameLst>
                                              <p:attrName>ppt_x</p:attrName>
                                            </p:attrNameLst>
                                          </p:cBhvr>
                                          <p:tavLst>
                                            <p:tav tm="0">
                                              <p:val>
                                                <p:strVal val="1+#ppt_w/2"/>
                                              </p:val>
                                            </p:tav>
                                            <p:tav tm="100000">
                                              <p:val>
                                                <p:strVal val="#ppt_x"/>
                                              </p:val>
                                            </p:tav>
                                          </p:tavLst>
                                        </p:anim>
                                        <p:anim calcmode="lin" valueType="num" p14:bounceEnd="54000">
                                          <p:cBhvr additive="base">
                                            <p:cTn id="34" dur="10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8" fill="hold" nodeType="withEffect" p14:presetBounceEnd="54000">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14:bounceEnd="54000">
                                          <p:cBhvr additive="base">
                                            <p:cTn id="37" dur="1000" fill="hold"/>
                                            <p:tgtEl>
                                              <p:spTgt spid="24"/>
                                            </p:tgtEl>
                                            <p:attrNameLst>
                                              <p:attrName>ppt_x</p:attrName>
                                            </p:attrNameLst>
                                          </p:cBhvr>
                                          <p:tavLst>
                                            <p:tav tm="0">
                                              <p:val>
                                                <p:strVal val="0-#ppt_w/2"/>
                                              </p:val>
                                            </p:tav>
                                            <p:tav tm="100000">
                                              <p:val>
                                                <p:strVal val="#ppt_x"/>
                                              </p:val>
                                            </p:tav>
                                          </p:tavLst>
                                        </p:anim>
                                        <p:anim calcmode="lin" valueType="num" p14:bounceEnd="54000">
                                          <p:cBhvr additive="base">
                                            <p:cTn id="38" dur="1000" fill="hold"/>
                                            <p:tgtEl>
                                              <p:spTgt spid="24"/>
                                            </p:tgtEl>
                                            <p:attrNameLst>
                                              <p:attrName>ppt_y</p:attrName>
                                            </p:attrNameLst>
                                          </p:cBhvr>
                                          <p:tavLst>
                                            <p:tav tm="0">
                                              <p:val>
                                                <p:strVal val="#ppt_y"/>
                                              </p:val>
                                            </p:tav>
                                            <p:tav tm="100000">
                                              <p:val>
                                                <p:strVal val="#ppt_y"/>
                                              </p:val>
                                            </p:tav>
                                          </p:tavLst>
                                        </p:anim>
                                      </p:childTnLst>
                                    </p:cTn>
                                  </p:par>
                                  <p:par>
                                    <p:cTn id="39" presetID="2" presetClass="entr" presetSubtype="12" fill="hold" nodeType="withEffect" p14:presetBounceEnd="54000">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14:bounceEnd="54000">
                                          <p:cBhvr additive="base">
                                            <p:cTn id="41" dur="1000" fill="hold"/>
                                            <p:tgtEl>
                                              <p:spTgt spid="18"/>
                                            </p:tgtEl>
                                            <p:attrNameLst>
                                              <p:attrName>ppt_x</p:attrName>
                                            </p:attrNameLst>
                                          </p:cBhvr>
                                          <p:tavLst>
                                            <p:tav tm="0">
                                              <p:val>
                                                <p:strVal val="0-#ppt_w/2"/>
                                              </p:val>
                                            </p:tav>
                                            <p:tav tm="100000">
                                              <p:val>
                                                <p:strVal val="#ppt_x"/>
                                              </p:val>
                                            </p:tav>
                                          </p:tavLst>
                                        </p:anim>
                                        <p:anim calcmode="lin" valueType="num" p14:bounceEnd="54000">
                                          <p:cBhvr additive="base">
                                            <p:cTn id="42"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2" presetClass="entr" presetSubtype="3"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1000" fill="hold"/>
                                            <p:tgtEl>
                                              <p:spTgt spid="34"/>
                                            </p:tgtEl>
                                            <p:attrNameLst>
                                              <p:attrName>ppt_x</p:attrName>
                                            </p:attrNameLst>
                                          </p:cBhvr>
                                          <p:tavLst>
                                            <p:tav tm="0">
                                              <p:val>
                                                <p:strVal val="1+#ppt_w/2"/>
                                              </p:val>
                                            </p:tav>
                                            <p:tav tm="100000">
                                              <p:val>
                                                <p:strVal val="#ppt_x"/>
                                              </p:val>
                                            </p:tav>
                                          </p:tavLst>
                                        </p:anim>
                                        <p:anim calcmode="lin" valueType="num">
                                          <p:cBhvr additive="base">
                                            <p:cTn id="30" dur="1000" fill="hold"/>
                                            <p:tgtEl>
                                              <p:spTgt spid="34"/>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000" fill="hold"/>
                                            <p:tgtEl>
                                              <p:spTgt spid="10"/>
                                            </p:tgtEl>
                                            <p:attrNameLst>
                                              <p:attrName>ppt_x</p:attrName>
                                            </p:attrNameLst>
                                          </p:cBhvr>
                                          <p:tavLst>
                                            <p:tav tm="0">
                                              <p:val>
                                                <p:strVal val="1+#ppt_w/2"/>
                                              </p:val>
                                            </p:tav>
                                            <p:tav tm="100000">
                                              <p:val>
                                                <p:strVal val="#ppt_x"/>
                                              </p:val>
                                            </p:tav>
                                          </p:tavLst>
                                        </p:anim>
                                        <p:anim calcmode="lin" valueType="num">
                                          <p:cBhvr additive="base">
                                            <p:cTn id="34" dur="10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1000" fill="hold"/>
                                            <p:tgtEl>
                                              <p:spTgt spid="24"/>
                                            </p:tgtEl>
                                            <p:attrNameLst>
                                              <p:attrName>ppt_x</p:attrName>
                                            </p:attrNameLst>
                                          </p:cBhvr>
                                          <p:tavLst>
                                            <p:tav tm="0">
                                              <p:val>
                                                <p:strVal val="0-#ppt_w/2"/>
                                              </p:val>
                                            </p:tav>
                                            <p:tav tm="100000">
                                              <p:val>
                                                <p:strVal val="#ppt_x"/>
                                              </p:val>
                                            </p:tav>
                                          </p:tavLst>
                                        </p:anim>
                                        <p:anim calcmode="lin" valueType="num">
                                          <p:cBhvr additive="base">
                                            <p:cTn id="38" dur="1000" fill="hold"/>
                                            <p:tgtEl>
                                              <p:spTgt spid="24"/>
                                            </p:tgtEl>
                                            <p:attrNameLst>
                                              <p:attrName>ppt_y</p:attrName>
                                            </p:attrNameLst>
                                          </p:cBhvr>
                                          <p:tavLst>
                                            <p:tav tm="0">
                                              <p:val>
                                                <p:strVal val="#ppt_y"/>
                                              </p:val>
                                            </p:tav>
                                            <p:tav tm="100000">
                                              <p:val>
                                                <p:strVal val="#ppt_y"/>
                                              </p:val>
                                            </p:tav>
                                          </p:tavLst>
                                        </p:anim>
                                      </p:childTnLst>
                                    </p:cTn>
                                  </p:par>
                                  <p:par>
                                    <p:cTn id="39" presetID="2" presetClass="entr" presetSubtype="12"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1000" fill="hold"/>
                                            <p:tgtEl>
                                              <p:spTgt spid="18"/>
                                            </p:tgtEl>
                                            <p:attrNameLst>
                                              <p:attrName>ppt_x</p:attrName>
                                            </p:attrNameLst>
                                          </p:cBhvr>
                                          <p:tavLst>
                                            <p:tav tm="0">
                                              <p:val>
                                                <p:strVal val="0-#ppt_w/2"/>
                                              </p:val>
                                            </p:tav>
                                            <p:tav tm="100000">
                                              <p:val>
                                                <p:strVal val="#ppt_x"/>
                                              </p:val>
                                            </p:tav>
                                          </p:tavLst>
                                        </p:anim>
                                        <p:anim calcmode="lin" valueType="num">
                                          <p:cBhvr additive="base">
                                            <p:cTn id="42"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p:bldAsOne/>
          </p:bldGraphic>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E623EC1-4CC4-43B0-9E8E-C5E81AAAA562}"/>
              </a:ext>
            </a:extLst>
          </p:cNvPr>
          <p:cNvPicPr>
            <a:picLocks noChangeAspect="1"/>
          </p:cNvPicPr>
          <p:nvPr/>
        </p:nvPicPr>
        <p:blipFill rotWithShape="1">
          <a:blip r:embed="rId3">
            <a:extLst>
              <a:ext uri="{28A0092B-C50C-407E-A947-70E740481C1C}">
                <a14:useLocalDpi xmlns:a14="http://schemas.microsoft.com/office/drawing/2010/main" val="0"/>
              </a:ext>
            </a:extLst>
          </a:blip>
          <a:srcRect l="34931"/>
          <a:stretch/>
        </p:blipFill>
        <p:spPr>
          <a:xfrm>
            <a:off x="0" y="9239"/>
            <a:ext cx="12206850" cy="6839521"/>
          </a:xfrm>
          <a:prstGeom prst="rect">
            <a:avLst/>
          </a:prstGeom>
        </p:spPr>
      </p:pic>
      <p:sp>
        <p:nvSpPr>
          <p:cNvPr id="5" name="矩形 4">
            <a:extLst>
              <a:ext uri="{FF2B5EF4-FFF2-40B4-BE49-F238E27FC236}">
                <a16:creationId xmlns:a16="http://schemas.microsoft.com/office/drawing/2014/main" id="{6CE61E80-6A77-41DB-8F19-09755CDA51A2}"/>
              </a:ext>
            </a:extLst>
          </p:cNvPr>
          <p:cNvSpPr/>
          <p:nvPr/>
        </p:nvSpPr>
        <p:spPr>
          <a:xfrm>
            <a:off x="0" y="0"/>
            <a:ext cx="12192000" cy="6858000"/>
          </a:xfrm>
          <a:prstGeom prst="rect">
            <a:avLst/>
          </a:prstGeom>
          <a:gradFill flip="none" rotWithShape="1">
            <a:gsLst>
              <a:gs pos="56000">
                <a:srgbClr val="001737"/>
              </a:gs>
              <a:gs pos="32000">
                <a:srgbClr val="001737"/>
              </a:gs>
              <a:gs pos="0">
                <a:srgbClr val="001737">
                  <a:alpha val="55000"/>
                </a:srgbClr>
              </a:gs>
              <a:gs pos="100000">
                <a:srgbClr val="001737">
                  <a:alpha val="3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2" name="组合 1">
            <a:extLst>
              <a:ext uri="{FF2B5EF4-FFF2-40B4-BE49-F238E27FC236}">
                <a16:creationId xmlns:a16="http://schemas.microsoft.com/office/drawing/2014/main" id="{FA56CF66-54AB-4B36-A296-15B42A362764}"/>
              </a:ext>
            </a:extLst>
          </p:cNvPr>
          <p:cNvGrpSpPr/>
          <p:nvPr/>
        </p:nvGrpSpPr>
        <p:grpSpPr>
          <a:xfrm>
            <a:off x="2819685" y="1874871"/>
            <a:ext cx="3462312" cy="3462312"/>
            <a:chOff x="2819685" y="1874871"/>
            <a:chExt cx="3462312" cy="3462312"/>
          </a:xfrm>
        </p:grpSpPr>
        <p:sp>
          <p:nvSpPr>
            <p:cNvPr id="53" name="椭圆 52">
              <a:extLst>
                <a:ext uri="{FF2B5EF4-FFF2-40B4-BE49-F238E27FC236}">
                  <a16:creationId xmlns:a16="http://schemas.microsoft.com/office/drawing/2014/main" id="{CECAABD0-FC44-4B6F-A966-7CBFE2A9FC78}"/>
                </a:ext>
              </a:extLst>
            </p:cNvPr>
            <p:cNvSpPr/>
            <p:nvPr/>
          </p:nvSpPr>
          <p:spPr>
            <a:xfrm rot="19318304">
              <a:off x="3240466" y="2276863"/>
              <a:ext cx="2731130" cy="2731130"/>
            </a:xfrm>
            <a:prstGeom prst="ellipse">
              <a:avLst/>
            </a:prstGeom>
            <a:gradFill>
              <a:gsLst>
                <a:gs pos="6000">
                  <a:srgbClr val="47CEA2"/>
                </a:gs>
                <a:gs pos="59000">
                  <a:srgbClr val="2D4491">
                    <a:alpha val="0"/>
                  </a:srgbClr>
                </a:gs>
                <a:gs pos="98000">
                  <a:srgbClr val="251C8C">
                    <a:alpha val="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4" name="椭圆 53">
              <a:extLst>
                <a:ext uri="{FF2B5EF4-FFF2-40B4-BE49-F238E27FC236}">
                  <a16:creationId xmlns:a16="http://schemas.microsoft.com/office/drawing/2014/main" id="{3CBA4117-9FE2-4E0A-8515-59BE90081F3F}"/>
                </a:ext>
              </a:extLst>
            </p:cNvPr>
            <p:cNvSpPr/>
            <p:nvPr/>
          </p:nvSpPr>
          <p:spPr>
            <a:xfrm rot="18237129">
              <a:off x="2819685" y="1874871"/>
              <a:ext cx="3462312" cy="3462312"/>
            </a:xfrm>
            <a:prstGeom prst="ellipse">
              <a:avLst/>
            </a:prstGeom>
            <a:noFill/>
            <a:ln>
              <a:gradFill>
                <a:gsLst>
                  <a:gs pos="59000">
                    <a:srgbClr val="294092">
                      <a:alpha val="4000"/>
                    </a:srgbClr>
                  </a:gs>
                  <a:gs pos="0">
                    <a:srgbClr val="47CEA2">
                      <a:alpha val="7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5" name="椭圆 54">
              <a:extLst>
                <a:ext uri="{FF2B5EF4-FFF2-40B4-BE49-F238E27FC236}">
                  <a16:creationId xmlns:a16="http://schemas.microsoft.com/office/drawing/2014/main" id="{0A969884-5C9B-4734-B5E9-8EB193AAE085}"/>
                </a:ext>
              </a:extLst>
            </p:cNvPr>
            <p:cNvSpPr/>
            <p:nvPr/>
          </p:nvSpPr>
          <p:spPr>
            <a:xfrm rot="12519029">
              <a:off x="3305720" y="2047819"/>
              <a:ext cx="351944" cy="351944"/>
            </a:xfrm>
            <a:prstGeom prst="ellipse">
              <a:avLst/>
            </a:prstGeom>
            <a:gradFill flip="none" rotWithShape="1">
              <a:gsLst>
                <a:gs pos="100000">
                  <a:srgbClr val="294092"/>
                </a:gs>
                <a:gs pos="0">
                  <a:srgbClr val="47CEA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59" name="文本框 58">
            <a:extLst>
              <a:ext uri="{FF2B5EF4-FFF2-40B4-BE49-F238E27FC236}">
                <a16:creationId xmlns:a16="http://schemas.microsoft.com/office/drawing/2014/main" id="{940F3DBB-87AF-4191-96C8-A503EB32CD73}"/>
              </a:ext>
            </a:extLst>
          </p:cNvPr>
          <p:cNvSpPr txBox="1"/>
          <p:nvPr/>
        </p:nvSpPr>
        <p:spPr>
          <a:xfrm>
            <a:off x="4555058" y="1744598"/>
            <a:ext cx="4248472"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gradFill flip="none" rotWithShape="1">
                  <a:gsLst>
                    <a:gs pos="0">
                      <a:srgbClr val="47CEA2"/>
                    </a:gs>
                    <a:gs pos="69000">
                      <a:srgbClr val="CEF2E6">
                        <a:alpha val="0"/>
                      </a:srgbClr>
                    </a:gs>
                    <a:gs pos="100000">
                      <a:prstClr val="white">
                        <a:alpha val="0"/>
                      </a:prstClr>
                    </a:gs>
                  </a:gsLst>
                  <a:lin ang="5400000" scaled="1"/>
                  <a:tileRect/>
                </a:gradFill>
                <a:effectLst/>
                <a:uLnTx/>
                <a:uFillTx/>
                <a:latin typeface="方正兰亭黑简体" panose="02000000000000000000" pitchFamily="2" charset="-122"/>
                <a:ea typeface="方正兰亭黑简体" panose="02000000000000000000" pitchFamily="2" charset="-122"/>
                <a:cs typeface="+mn-cs"/>
              </a:rPr>
              <a:t>BUSINESS POWERPOINT</a:t>
            </a:r>
            <a:endParaRPr kumimoji="0" lang="zh-CN" altLang="en-US" sz="4400" b="1" i="0" u="none" strike="noStrike" kern="1200" cap="none" spc="0" normalizeH="0" baseline="0" noProof="0" dirty="0">
              <a:ln>
                <a:noFill/>
              </a:ln>
              <a:gradFill flip="none" rotWithShape="1">
                <a:gsLst>
                  <a:gs pos="0">
                    <a:srgbClr val="47CEA2"/>
                  </a:gs>
                  <a:gs pos="69000">
                    <a:srgbClr val="CEF2E6">
                      <a:alpha val="0"/>
                    </a:srgbClr>
                  </a:gs>
                  <a:gs pos="100000">
                    <a:prstClr val="white">
                      <a:alpha val="0"/>
                    </a:prstClr>
                  </a:gs>
                </a:gsLst>
                <a:lin ang="5400000" scaled="1"/>
                <a:tileRect/>
              </a:gradFill>
              <a:effectLst/>
              <a:uLnTx/>
              <a:uFillTx/>
              <a:latin typeface="方正兰亭黑简体" panose="02000000000000000000" pitchFamily="2" charset="-122"/>
              <a:ea typeface="方正兰亭黑简体" panose="02000000000000000000" pitchFamily="2" charset="-122"/>
              <a:cs typeface="+mn-cs"/>
            </a:endParaRPr>
          </a:p>
        </p:txBody>
      </p:sp>
      <p:sp>
        <p:nvSpPr>
          <p:cNvPr id="60" name="文本框 59">
            <a:extLst>
              <a:ext uri="{FF2B5EF4-FFF2-40B4-BE49-F238E27FC236}">
                <a16:creationId xmlns:a16="http://schemas.microsoft.com/office/drawing/2014/main" id="{F6847D9D-11E8-4A95-A498-A0A821292D0F}"/>
              </a:ext>
            </a:extLst>
          </p:cNvPr>
          <p:cNvSpPr txBox="1"/>
          <p:nvPr/>
        </p:nvSpPr>
        <p:spPr>
          <a:xfrm>
            <a:off x="4650307" y="3377553"/>
            <a:ext cx="4248472" cy="120032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a:noFill/>
                </a:ln>
                <a:gradFill flip="none" rotWithShape="1">
                  <a:gsLst>
                    <a:gs pos="0">
                      <a:srgbClr val="47CEA2"/>
                    </a:gs>
                    <a:gs pos="49000">
                      <a:prstClr val="white"/>
                    </a:gs>
                  </a:gsLst>
                  <a:lin ang="13500000" scaled="1"/>
                  <a:tileRect/>
                </a:gradFill>
                <a:effectLst/>
                <a:uLnTx/>
                <a:uFillTx/>
                <a:latin typeface="方正兰亭黑简体" panose="02000000000000000000" pitchFamily="2" charset="-122"/>
                <a:ea typeface="方正兰亭黑简体" panose="02000000000000000000" pitchFamily="2" charset="-122"/>
                <a:cs typeface="+mn-cs"/>
              </a:rPr>
              <a:t>感谢观看</a:t>
            </a:r>
          </a:p>
        </p:txBody>
      </p:sp>
      <p:sp>
        <p:nvSpPr>
          <p:cNvPr id="58" name="文本框 57">
            <a:extLst>
              <a:ext uri="{FF2B5EF4-FFF2-40B4-BE49-F238E27FC236}">
                <a16:creationId xmlns:a16="http://schemas.microsoft.com/office/drawing/2014/main" id="{B5ECC5BC-9951-4035-99D7-00A93B658BF9}"/>
              </a:ext>
            </a:extLst>
          </p:cNvPr>
          <p:cNvSpPr txBox="1"/>
          <p:nvPr/>
        </p:nvSpPr>
        <p:spPr>
          <a:xfrm>
            <a:off x="3617023" y="3680634"/>
            <a:ext cx="622795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gradFill flip="none" rotWithShape="1">
                  <a:gsLst>
                    <a:gs pos="0">
                      <a:prstClr val="white">
                        <a:alpha val="0"/>
                      </a:prstClr>
                    </a:gs>
                    <a:gs pos="55000">
                      <a:srgbClr val="FFFFFF">
                        <a:alpha val="6000"/>
                      </a:srgbClr>
                    </a:gs>
                    <a:gs pos="100000">
                      <a:prstClr val="white">
                        <a:alpha val="25000"/>
                      </a:prstClr>
                    </a:gs>
                  </a:gsLst>
                  <a:lin ang="5400000" scaled="1"/>
                  <a:tileRect/>
                </a:gradFill>
                <a:effectLst/>
                <a:uLnTx/>
                <a:uFillTx/>
                <a:latin typeface="方正兰亭黑简体" panose="02000000000000000000" pitchFamily="2" charset="-122"/>
                <a:ea typeface="方正兰亭黑简体" panose="02000000000000000000" pitchFamily="2" charset="-122"/>
                <a:cs typeface="+mn-cs"/>
              </a:rPr>
              <a:t>感谢观看</a:t>
            </a:r>
          </a:p>
        </p:txBody>
      </p:sp>
    </p:spTree>
    <p:extLst>
      <p:ext uri="{BB962C8B-B14F-4D97-AF65-F5344CB8AC3E}">
        <p14:creationId xmlns:p14="http://schemas.microsoft.com/office/powerpoint/2010/main" val="22313134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31" presetClass="entr" presetSubtype="0"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 calcmode="lin" valueType="num">
                                      <p:cBhvr>
                                        <p:cTn id="10" dur="600" fill="hold"/>
                                        <p:tgtEl>
                                          <p:spTgt spid="2"/>
                                        </p:tgtEl>
                                        <p:attrNameLst>
                                          <p:attrName>ppt_w</p:attrName>
                                        </p:attrNameLst>
                                      </p:cBhvr>
                                      <p:tavLst>
                                        <p:tav tm="0">
                                          <p:val>
                                            <p:fltVal val="0"/>
                                          </p:val>
                                        </p:tav>
                                        <p:tav tm="100000">
                                          <p:val>
                                            <p:strVal val="#ppt_w"/>
                                          </p:val>
                                        </p:tav>
                                      </p:tavLst>
                                    </p:anim>
                                    <p:anim calcmode="lin" valueType="num">
                                      <p:cBhvr>
                                        <p:cTn id="11" dur="600" fill="hold"/>
                                        <p:tgtEl>
                                          <p:spTgt spid="2"/>
                                        </p:tgtEl>
                                        <p:attrNameLst>
                                          <p:attrName>ppt_h</p:attrName>
                                        </p:attrNameLst>
                                      </p:cBhvr>
                                      <p:tavLst>
                                        <p:tav tm="0">
                                          <p:val>
                                            <p:fltVal val="0"/>
                                          </p:val>
                                        </p:tav>
                                        <p:tav tm="100000">
                                          <p:val>
                                            <p:strVal val="#ppt_h"/>
                                          </p:val>
                                        </p:tav>
                                      </p:tavLst>
                                    </p:anim>
                                    <p:anim calcmode="lin" valueType="num">
                                      <p:cBhvr>
                                        <p:cTn id="12" dur="600" fill="hold"/>
                                        <p:tgtEl>
                                          <p:spTgt spid="2"/>
                                        </p:tgtEl>
                                        <p:attrNameLst>
                                          <p:attrName>style.rotation</p:attrName>
                                        </p:attrNameLst>
                                      </p:cBhvr>
                                      <p:tavLst>
                                        <p:tav tm="0">
                                          <p:val>
                                            <p:fltVal val="90"/>
                                          </p:val>
                                        </p:tav>
                                        <p:tav tm="100000">
                                          <p:val>
                                            <p:fltVal val="0"/>
                                          </p:val>
                                        </p:tav>
                                      </p:tavLst>
                                    </p:anim>
                                    <p:animEffect transition="in" filter="fade">
                                      <p:cBhvr>
                                        <p:cTn id="13" dur="600"/>
                                        <p:tgtEl>
                                          <p:spTgt spid="2"/>
                                        </p:tgtEl>
                                      </p:cBhvr>
                                    </p:animEffect>
                                  </p:childTnLst>
                                </p:cTn>
                              </p:par>
                              <p:par>
                                <p:cTn id="14" presetID="53" presetClass="entr" presetSubtype="16" fill="hold" grpId="0" nodeType="withEffect">
                                  <p:stCondLst>
                                    <p:cond delay="1300"/>
                                  </p:stCondLst>
                                  <p:iterate type="lt">
                                    <p:tmPct val="8235"/>
                                  </p:iterate>
                                  <p:childTnLst>
                                    <p:set>
                                      <p:cBhvr>
                                        <p:cTn id="15" dur="1" fill="hold">
                                          <p:stCondLst>
                                            <p:cond delay="0"/>
                                          </p:stCondLst>
                                        </p:cTn>
                                        <p:tgtEl>
                                          <p:spTgt spid="59"/>
                                        </p:tgtEl>
                                        <p:attrNameLst>
                                          <p:attrName>style.visibility</p:attrName>
                                        </p:attrNameLst>
                                      </p:cBhvr>
                                      <p:to>
                                        <p:strVal val="visible"/>
                                      </p:to>
                                    </p:set>
                                    <p:anim calcmode="lin" valueType="num">
                                      <p:cBhvr>
                                        <p:cTn id="16" dur="500" fill="hold"/>
                                        <p:tgtEl>
                                          <p:spTgt spid="59"/>
                                        </p:tgtEl>
                                        <p:attrNameLst>
                                          <p:attrName>ppt_w</p:attrName>
                                        </p:attrNameLst>
                                      </p:cBhvr>
                                      <p:tavLst>
                                        <p:tav tm="0">
                                          <p:val>
                                            <p:fltVal val="0"/>
                                          </p:val>
                                        </p:tav>
                                        <p:tav tm="100000">
                                          <p:val>
                                            <p:strVal val="#ppt_w"/>
                                          </p:val>
                                        </p:tav>
                                      </p:tavLst>
                                    </p:anim>
                                    <p:anim calcmode="lin" valueType="num">
                                      <p:cBhvr>
                                        <p:cTn id="17" dur="500" fill="hold"/>
                                        <p:tgtEl>
                                          <p:spTgt spid="59"/>
                                        </p:tgtEl>
                                        <p:attrNameLst>
                                          <p:attrName>ppt_h</p:attrName>
                                        </p:attrNameLst>
                                      </p:cBhvr>
                                      <p:tavLst>
                                        <p:tav tm="0">
                                          <p:val>
                                            <p:fltVal val="0"/>
                                          </p:val>
                                        </p:tav>
                                        <p:tav tm="100000">
                                          <p:val>
                                            <p:strVal val="#ppt_h"/>
                                          </p:val>
                                        </p:tav>
                                      </p:tavLst>
                                    </p:anim>
                                    <p:animEffect transition="in" filter="fade">
                                      <p:cBhvr>
                                        <p:cTn id="18" dur="500"/>
                                        <p:tgtEl>
                                          <p:spTgt spid="59"/>
                                        </p:tgtEl>
                                      </p:cBhvr>
                                    </p:animEffect>
                                  </p:childTnLst>
                                </p:cTn>
                              </p:par>
                              <p:par>
                                <p:cTn id="19" presetID="53" presetClass="entr" presetSubtype="16" fill="hold" grpId="0" nodeType="withEffect">
                                  <p:stCondLst>
                                    <p:cond delay="2000"/>
                                  </p:stCondLst>
                                  <p:iterate type="lt">
                                    <p:tmPct val="40000"/>
                                  </p:iterate>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42" presetClass="entr" presetSubtype="0" fill="hold" grpId="0" nodeType="withEffect">
                                  <p:stCondLst>
                                    <p:cond delay="300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strVal val="#ppt_x"/>
                                          </p:val>
                                        </p:tav>
                                        <p:tav tm="100000">
                                          <p:val>
                                            <p:strVal val="#ppt_x"/>
                                          </p:val>
                                        </p:tav>
                                      </p:tavLst>
                                    </p:anim>
                                    <p:anim calcmode="lin" valueType="num">
                                      <p:cBhvr>
                                        <p:cTn id="28"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9" grpId="0"/>
      <p:bldP spid="60" grpId="0"/>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D7D38B1-F230-47DF-9829-DA0C539D8BBF}"/>
              </a:ext>
            </a:extLst>
          </p:cNvPr>
          <p:cNvSpPr/>
          <p:nvPr/>
        </p:nvSpPr>
        <p:spPr>
          <a:xfrm>
            <a:off x="-312713" y="-190172"/>
            <a:ext cx="12817424" cy="7209802"/>
          </a:xfrm>
          <a:prstGeom prst="rect">
            <a:avLst/>
          </a:prstGeom>
          <a:gradFill>
            <a:gsLst>
              <a:gs pos="0">
                <a:srgbClr val="052A57">
                  <a:lumMod val="70000"/>
                  <a:alpha val="85000"/>
                </a:srgbClr>
              </a:gs>
              <a:gs pos="98000">
                <a:srgbClr val="010910">
                  <a:alpha val="8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2" name="组合 1">
            <a:extLst>
              <a:ext uri="{FF2B5EF4-FFF2-40B4-BE49-F238E27FC236}">
                <a16:creationId xmlns:a16="http://schemas.microsoft.com/office/drawing/2014/main" id="{39C8EF3F-A6B7-482E-83A1-8D9A80862B09}"/>
              </a:ext>
            </a:extLst>
          </p:cNvPr>
          <p:cNvGrpSpPr/>
          <p:nvPr/>
        </p:nvGrpSpPr>
        <p:grpSpPr>
          <a:xfrm>
            <a:off x="3300956" y="619686"/>
            <a:ext cx="5590087" cy="5590087"/>
            <a:chOff x="3300956" y="619686"/>
            <a:chExt cx="5590087" cy="5590087"/>
          </a:xfrm>
        </p:grpSpPr>
        <p:grpSp>
          <p:nvGrpSpPr>
            <p:cNvPr id="11" name="组合 10">
              <a:extLst>
                <a:ext uri="{FF2B5EF4-FFF2-40B4-BE49-F238E27FC236}">
                  <a16:creationId xmlns:a16="http://schemas.microsoft.com/office/drawing/2014/main" id="{99B97353-52B7-43A2-B811-EF5798F9B774}"/>
                </a:ext>
              </a:extLst>
            </p:cNvPr>
            <p:cNvGrpSpPr/>
            <p:nvPr/>
          </p:nvGrpSpPr>
          <p:grpSpPr>
            <a:xfrm>
              <a:off x="3300956" y="619686"/>
              <a:ext cx="5590087" cy="5590087"/>
              <a:chOff x="3744413" y="1349969"/>
              <a:chExt cx="4571456" cy="4571456"/>
            </a:xfrm>
          </p:grpSpPr>
          <p:grpSp>
            <p:nvGrpSpPr>
              <p:cNvPr id="5" name="组合 4">
                <a:extLst>
                  <a:ext uri="{FF2B5EF4-FFF2-40B4-BE49-F238E27FC236}">
                    <a16:creationId xmlns:a16="http://schemas.microsoft.com/office/drawing/2014/main" id="{A93E5CBB-AEF1-41D7-9CDF-7D0B65B57F05}"/>
                  </a:ext>
                </a:extLst>
              </p:cNvPr>
              <p:cNvGrpSpPr/>
              <p:nvPr/>
            </p:nvGrpSpPr>
            <p:grpSpPr>
              <a:xfrm rot="9097931">
                <a:off x="4364844" y="1910348"/>
                <a:ext cx="3462312" cy="3462312"/>
                <a:chOff x="1105185" y="-40806"/>
                <a:chExt cx="3462312" cy="3462312"/>
              </a:xfrm>
            </p:grpSpPr>
            <p:sp>
              <p:nvSpPr>
                <p:cNvPr id="6" name="椭圆 5">
                  <a:extLst>
                    <a:ext uri="{FF2B5EF4-FFF2-40B4-BE49-F238E27FC236}">
                      <a16:creationId xmlns:a16="http://schemas.microsoft.com/office/drawing/2014/main" id="{8F999B3B-5E3C-45AE-AFAC-71277CFC3200}"/>
                    </a:ext>
                  </a:extLst>
                </p:cNvPr>
                <p:cNvSpPr/>
                <p:nvPr/>
              </p:nvSpPr>
              <p:spPr>
                <a:xfrm rot="19318304">
                  <a:off x="1525966" y="361186"/>
                  <a:ext cx="2731130" cy="2731130"/>
                </a:xfrm>
                <a:prstGeom prst="ellipse">
                  <a:avLst/>
                </a:prstGeom>
                <a:gradFill>
                  <a:gsLst>
                    <a:gs pos="6000">
                      <a:srgbClr val="47CEA2"/>
                    </a:gs>
                    <a:gs pos="59000">
                      <a:srgbClr val="2D4491">
                        <a:alpha val="0"/>
                      </a:srgbClr>
                    </a:gs>
                    <a:gs pos="98000">
                      <a:srgbClr val="45C7A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a:extLst>
                    <a:ext uri="{FF2B5EF4-FFF2-40B4-BE49-F238E27FC236}">
                      <a16:creationId xmlns:a16="http://schemas.microsoft.com/office/drawing/2014/main" id="{A95C67D0-EAAE-4FDA-9694-8B7B0951BC76}"/>
                    </a:ext>
                  </a:extLst>
                </p:cNvPr>
                <p:cNvSpPr/>
                <p:nvPr/>
              </p:nvSpPr>
              <p:spPr>
                <a:xfrm rot="18237129">
                  <a:off x="1105185" y="-40806"/>
                  <a:ext cx="3462312" cy="3462312"/>
                </a:xfrm>
                <a:prstGeom prst="ellipse">
                  <a:avLst/>
                </a:prstGeom>
                <a:noFill/>
                <a:ln>
                  <a:gradFill>
                    <a:gsLst>
                      <a:gs pos="99115">
                        <a:srgbClr val="45C7A1"/>
                      </a:gs>
                      <a:gs pos="59000">
                        <a:srgbClr val="294092">
                          <a:alpha val="4000"/>
                        </a:srgbClr>
                      </a:gs>
                      <a:gs pos="0">
                        <a:srgbClr val="47CEA2">
                          <a:alpha val="7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0" name="椭圆 9">
                <a:extLst>
                  <a:ext uri="{FF2B5EF4-FFF2-40B4-BE49-F238E27FC236}">
                    <a16:creationId xmlns:a16="http://schemas.microsoft.com/office/drawing/2014/main" id="{616B2ECD-1AAF-485D-8C22-C2F9863E64A0}"/>
                  </a:ext>
                </a:extLst>
              </p:cNvPr>
              <p:cNvSpPr/>
              <p:nvPr/>
            </p:nvSpPr>
            <p:spPr>
              <a:xfrm rot="7826760">
                <a:off x="3744413" y="1349969"/>
                <a:ext cx="4571456" cy="4571456"/>
              </a:xfrm>
              <a:prstGeom prst="ellipse">
                <a:avLst/>
              </a:prstGeom>
              <a:noFill/>
              <a:ln>
                <a:gradFill>
                  <a:gsLst>
                    <a:gs pos="99115">
                      <a:srgbClr val="45C7A1"/>
                    </a:gs>
                    <a:gs pos="59000">
                      <a:srgbClr val="294092">
                        <a:alpha val="4000"/>
                      </a:srgbClr>
                    </a:gs>
                    <a:gs pos="0">
                      <a:srgbClr val="47CEA2">
                        <a:alpha val="7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2" name="椭圆 11">
              <a:extLst>
                <a:ext uri="{FF2B5EF4-FFF2-40B4-BE49-F238E27FC236}">
                  <a16:creationId xmlns:a16="http://schemas.microsoft.com/office/drawing/2014/main" id="{B6B5FE25-6305-4C6A-B551-2367FA4DD0E2}"/>
                </a:ext>
              </a:extLst>
            </p:cNvPr>
            <p:cNvSpPr/>
            <p:nvPr/>
          </p:nvSpPr>
          <p:spPr>
            <a:xfrm rot="12519029">
              <a:off x="3305720" y="2047819"/>
              <a:ext cx="351944" cy="351944"/>
            </a:xfrm>
            <a:prstGeom prst="ellipse">
              <a:avLst/>
            </a:prstGeom>
            <a:gradFill flip="none" rotWithShape="1">
              <a:gsLst>
                <a:gs pos="100000">
                  <a:srgbClr val="294092"/>
                </a:gs>
                <a:gs pos="0">
                  <a:srgbClr val="47CEA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a:extLst>
                <a:ext uri="{FF2B5EF4-FFF2-40B4-BE49-F238E27FC236}">
                  <a16:creationId xmlns:a16="http://schemas.microsoft.com/office/drawing/2014/main" id="{FD016B85-D175-4E88-80C5-C610220DFB8B}"/>
                </a:ext>
              </a:extLst>
            </p:cNvPr>
            <p:cNvSpPr/>
            <p:nvPr/>
          </p:nvSpPr>
          <p:spPr>
            <a:xfrm rot="12519029">
              <a:off x="8217805" y="4810070"/>
              <a:ext cx="351944" cy="351944"/>
            </a:xfrm>
            <a:prstGeom prst="ellipse">
              <a:avLst/>
            </a:prstGeom>
            <a:gradFill flip="none" rotWithShape="1">
              <a:gsLst>
                <a:gs pos="100000">
                  <a:srgbClr val="294092"/>
                </a:gs>
                <a:gs pos="0">
                  <a:srgbClr val="47CEA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6" name="TextBox 11">
            <a:extLst>
              <a:ext uri="{FF2B5EF4-FFF2-40B4-BE49-F238E27FC236}">
                <a16:creationId xmlns:a16="http://schemas.microsoft.com/office/drawing/2014/main" id="{836C930E-DC10-48F7-81A4-F6026EB02146}"/>
              </a:ext>
            </a:extLst>
          </p:cNvPr>
          <p:cNvSpPr txBox="1"/>
          <p:nvPr/>
        </p:nvSpPr>
        <p:spPr>
          <a:xfrm>
            <a:off x="4913138" y="2634671"/>
            <a:ext cx="236572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prstClr val="white"/>
                </a:solidFill>
                <a:effectLst/>
                <a:uLnTx/>
                <a:uFillTx/>
                <a:latin typeface="方正兰亭超细黑简体" panose="02000000000000000000" pitchFamily="2" charset="-122"/>
                <a:ea typeface="方正兰亭超细黑简体" panose="02000000000000000000" pitchFamily="2" charset="-122"/>
                <a:cs typeface="+mn-cs"/>
              </a:rPr>
              <a:t>Part.1</a:t>
            </a:r>
            <a:endParaRPr kumimoji="0" lang="zh-CN" altLang="en-US" sz="5400" b="1" i="0" u="none" strike="noStrike" kern="1200" cap="none" spc="0" normalizeH="0" baseline="0" noProof="0" dirty="0">
              <a:ln>
                <a:noFill/>
              </a:ln>
              <a:solidFill>
                <a:prstClr val="white"/>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7" name="Subtitle 9">
            <a:extLst>
              <a:ext uri="{FF2B5EF4-FFF2-40B4-BE49-F238E27FC236}">
                <a16:creationId xmlns:a16="http://schemas.microsoft.com/office/drawing/2014/main" id="{3567A8F9-FD8D-47BD-9683-DFAF9E961CA2}"/>
              </a:ext>
            </a:extLst>
          </p:cNvPr>
          <p:cNvSpPr txBox="1">
            <a:spLocks/>
          </p:cNvSpPr>
          <p:nvPr/>
        </p:nvSpPr>
        <p:spPr>
          <a:xfrm>
            <a:off x="4223792" y="3535330"/>
            <a:ext cx="3744416" cy="85472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marL="0" marR="0" lvl="0" indent="0" algn="ctr" defTabSz="1087444" rtl="0" eaLnBrk="1" fontAlgn="auto" latinLnBrk="0" hangingPunct="1">
              <a:lnSpc>
                <a:spcPct val="100000"/>
              </a:lnSpc>
              <a:spcBef>
                <a:spcPct val="20000"/>
              </a:spcBef>
              <a:spcAft>
                <a:spcPts val="0"/>
              </a:spcAft>
              <a:buClrTx/>
              <a:buSzTx/>
              <a:buFont typeface="Arial"/>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rPr>
              <a:t>工作概述</a:t>
            </a:r>
            <a:endParaRPr kumimoji="0" lang="en-US" altLang="zh-CN" sz="3200" b="1" i="0" u="none" strike="noStrike" kern="1200" cap="none" spc="0" normalizeH="0" baseline="0" noProof="0" dirty="0">
              <a:ln>
                <a:noFill/>
              </a:ln>
              <a:solidFill>
                <a:prstClr val="white"/>
              </a:solidFill>
              <a:effectLst/>
              <a:uLnTx/>
              <a:uFillTx/>
              <a:latin typeface="微软雅黑"/>
              <a:ea typeface="微软雅黑"/>
            </a:endParaRPr>
          </a:p>
          <a:p>
            <a:pPr marL="0" marR="0" lvl="0" indent="0" algn="ctr" defTabSz="1087444" rtl="0" eaLnBrk="1" fontAlgn="auto" latinLnBrk="0" hangingPunct="1">
              <a:lnSpc>
                <a:spcPct val="100000"/>
              </a:lnSpc>
              <a:spcBef>
                <a:spcPct val="20000"/>
              </a:spcBef>
              <a:spcAft>
                <a:spcPts val="0"/>
              </a:spcAft>
              <a:buClrTx/>
              <a:buSzTx/>
              <a:buFont typeface="Arial"/>
              <a:buNone/>
              <a:tabLst/>
              <a:defRPr/>
            </a:pPr>
            <a:r>
              <a:rPr kumimoji="0" lang="en-US" altLang="zh-CN" sz="1400" b="0" i="0" u="none" strike="noStrike" kern="1200" cap="none" spc="0" normalizeH="0" baseline="0" noProof="0" dirty="0">
                <a:ln>
                  <a:noFill/>
                </a:ln>
                <a:solidFill>
                  <a:prstClr val="white"/>
                </a:solidFill>
                <a:effectLst/>
                <a:uLnTx/>
                <a:uFillTx/>
                <a:latin typeface="微软雅黑"/>
                <a:ea typeface="微软雅黑"/>
              </a:rPr>
              <a:t>Click on the input header content</a:t>
            </a:r>
            <a:endParaRPr kumimoji="0" lang="en-US" sz="1400" b="0" i="0" u="none" strike="noStrike" kern="0" cap="none" spc="0" normalizeH="0" baseline="0" noProof="0" dirty="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9370770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
                                        </p:tgtEl>
                                        <p:attrNameLst>
                                          <p:attrName>r</p:attrName>
                                        </p:attrNameLst>
                                      </p:cBhvr>
                                    </p:animRot>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DBF0EDA9-E857-42A3-8BD7-39D5571672A9}"/>
              </a:ext>
            </a:extLst>
          </p:cNvPr>
          <p:cNvSpPr/>
          <p:nvPr/>
        </p:nvSpPr>
        <p:spPr>
          <a:xfrm>
            <a:off x="1101353" y="2283262"/>
            <a:ext cx="841772" cy="841770"/>
          </a:xfrm>
          <a:prstGeom prst="ellipse">
            <a:avLst/>
          </a:prstGeom>
          <a:noFill/>
          <a:ln w="19050">
            <a:gradFill>
              <a:gsLst>
                <a:gs pos="0">
                  <a:srgbClr val="45C7A1"/>
                </a:gs>
                <a:gs pos="100000">
                  <a:srgbClr val="000B22"/>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 name="弧形 2">
            <a:extLst>
              <a:ext uri="{FF2B5EF4-FFF2-40B4-BE49-F238E27FC236}">
                <a16:creationId xmlns:a16="http://schemas.microsoft.com/office/drawing/2014/main" id="{8C4FECB4-9E93-464C-A065-1ABDDC96DD43}"/>
              </a:ext>
            </a:extLst>
          </p:cNvPr>
          <p:cNvSpPr/>
          <p:nvPr/>
        </p:nvSpPr>
        <p:spPr>
          <a:xfrm>
            <a:off x="984274" y="2166182"/>
            <a:ext cx="1075929" cy="1075929"/>
          </a:xfrm>
          <a:prstGeom prst="arc">
            <a:avLst>
              <a:gd name="adj1" fmla="val 16200000"/>
              <a:gd name="adj2" fmla="val 11790630"/>
            </a:avLst>
          </a:prstGeom>
          <a:ln w="19050">
            <a:gradFill>
              <a:gsLst>
                <a:gs pos="0">
                  <a:srgbClr val="45C7A1"/>
                </a:gs>
                <a:gs pos="100000">
                  <a:srgbClr val="000B22"/>
                </a:gs>
              </a:gsLst>
            </a:gra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cxnSp>
        <p:nvCxnSpPr>
          <p:cNvPr id="4" name="直接连接符 3">
            <a:extLst>
              <a:ext uri="{FF2B5EF4-FFF2-40B4-BE49-F238E27FC236}">
                <a16:creationId xmlns:a16="http://schemas.microsoft.com/office/drawing/2014/main" id="{050CA20B-F715-476A-BC20-98CBC79C06BB}"/>
              </a:ext>
            </a:extLst>
          </p:cNvPr>
          <p:cNvCxnSpPr/>
          <p:nvPr/>
        </p:nvCxnSpPr>
        <p:spPr>
          <a:xfrm>
            <a:off x="2308860" y="2808826"/>
            <a:ext cx="2994660" cy="0"/>
          </a:xfrm>
          <a:prstGeom prst="line">
            <a:avLst/>
          </a:prstGeom>
          <a:ln w="12700">
            <a:gradFill>
              <a:gsLst>
                <a:gs pos="0">
                  <a:srgbClr val="45C7A1"/>
                </a:gs>
                <a:gs pos="100000">
                  <a:srgbClr val="000B22"/>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椭圆 24">
            <a:extLst>
              <a:ext uri="{FF2B5EF4-FFF2-40B4-BE49-F238E27FC236}">
                <a16:creationId xmlns:a16="http://schemas.microsoft.com/office/drawing/2014/main" id="{2864750B-641F-4F15-A8DA-B8DB0BC733C0}"/>
              </a:ext>
            </a:extLst>
          </p:cNvPr>
          <p:cNvSpPr/>
          <p:nvPr/>
        </p:nvSpPr>
        <p:spPr>
          <a:xfrm>
            <a:off x="1330131" y="2561645"/>
            <a:ext cx="384214" cy="285003"/>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1" name="组合 10">
            <a:extLst>
              <a:ext uri="{FF2B5EF4-FFF2-40B4-BE49-F238E27FC236}">
                <a16:creationId xmlns:a16="http://schemas.microsoft.com/office/drawing/2014/main" id="{23AA4D54-CAC7-4A30-8B81-61FC04C7B595}"/>
              </a:ext>
            </a:extLst>
          </p:cNvPr>
          <p:cNvGrpSpPr/>
          <p:nvPr/>
        </p:nvGrpSpPr>
        <p:grpSpPr>
          <a:xfrm>
            <a:off x="2263788" y="2337645"/>
            <a:ext cx="5358338" cy="1091355"/>
            <a:chOff x="-2286766" y="1584757"/>
            <a:chExt cx="5358338" cy="1091355"/>
          </a:xfrm>
        </p:grpSpPr>
        <p:sp>
          <p:nvSpPr>
            <p:cNvPr id="12" name="矩形 11">
              <a:extLst>
                <a:ext uri="{FF2B5EF4-FFF2-40B4-BE49-F238E27FC236}">
                  <a16:creationId xmlns:a16="http://schemas.microsoft.com/office/drawing/2014/main" id="{017F727B-8495-4683-A132-BC2EDE14CCE6}"/>
                </a:ext>
              </a:extLst>
            </p:cNvPr>
            <p:cNvSpPr/>
            <p:nvPr/>
          </p:nvSpPr>
          <p:spPr>
            <a:xfrm>
              <a:off x="-2286766" y="2140581"/>
              <a:ext cx="5358338" cy="535531"/>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alpha val="80000"/>
                    </a:prstClr>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3" name="矩形 12">
              <a:extLst>
                <a:ext uri="{FF2B5EF4-FFF2-40B4-BE49-F238E27FC236}">
                  <a16:creationId xmlns:a16="http://schemas.microsoft.com/office/drawing/2014/main" id="{DC7C494F-F11D-411B-8023-9269FC5D678D}"/>
                </a:ext>
              </a:extLst>
            </p:cNvPr>
            <p:cNvSpPr/>
            <p:nvPr/>
          </p:nvSpPr>
          <p:spPr>
            <a:xfrm>
              <a:off x="-2286766" y="1584757"/>
              <a:ext cx="1569660" cy="396134"/>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sp>
        <p:nvSpPr>
          <p:cNvPr id="14" name="椭圆 13">
            <a:extLst>
              <a:ext uri="{FF2B5EF4-FFF2-40B4-BE49-F238E27FC236}">
                <a16:creationId xmlns:a16="http://schemas.microsoft.com/office/drawing/2014/main" id="{7C6E8CA6-14A3-42A1-AEA7-128391055026}"/>
              </a:ext>
            </a:extLst>
          </p:cNvPr>
          <p:cNvSpPr/>
          <p:nvPr/>
        </p:nvSpPr>
        <p:spPr>
          <a:xfrm>
            <a:off x="1101353" y="4019838"/>
            <a:ext cx="841772" cy="841770"/>
          </a:xfrm>
          <a:prstGeom prst="ellipse">
            <a:avLst/>
          </a:prstGeom>
          <a:noFill/>
          <a:ln w="19050">
            <a:gradFill>
              <a:gsLst>
                <a:gs pos="0">
                  <a:srgbClr val="45C7A1"/>
                </a:gs>
                <a:gs pos="100000">
                  <a:srgbClr val="000B22"/>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5" name="弧形 14">
            <a:extLst>
              <a:ext uri="{FF2B5EF4-FFF2-40B4-BE49-F238E27FC236}">
                <a16:creationId xmlns:a16="http://schemas.microsoft.com/office/drawing/2014/main" id="{147DB927-1D74-4444-83EB-04E3B044FC1E}"/>
              </a:ext>
            </a:extLst>
          </p:cNvPr>
          <p:cNvSpPr/>
          <p:nvPr/>
        </p:nvSpPr>
        <p:spPr>
          <a:xfrm>
            <a:off x="984274" y="3902758"/>
            <a:ext cx="1075929" cy="1075929"/>
          </a:xfrm>
          <a:prstGeom prst="arc">
            <a:avLst>
              <a:gd name="adj1" fmla="val 16200000"/>
              <a:gd name="adj2" fmla="val 11790630"/>
            </a:avLst>
          </a:prstGeom>
          <a:ln w="19050">
            <a:gradFill>
              <a:gsLst>
                <a:gs pos="0">
                  <a:srgbClr val="45C7A1"/>
                </a:gs>
                <a:gs pos="100000">
                  <a:srgbClr val="000B22"/>
                </a:gs>
              </a:gsLst>
            </a:gra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cxnSp>
        <p:nvCxnSpPr>
          <p:cNvPr id="16" name="直接连接符 15">
            <a:extLst>
              <a:ext uri="{FF2B5EF4-FFF2-40B4-BE49-F238E27FC236}">
                <a16:creationId xmlns:a16="http://schemas.microsoft.com/office/drawing/2014/main" id="{E5A61E66-00AB-4158-ACA1-28AA08952BA0}"/>
              </a:ext>
            </a:extLst>
          </p:cNvPr>
          <p:cNvCxnSpPr/>
          <p:nvPr/>
        </p:nvCxnSpPr>
        <p:spPr>
          <a:xfrm>
            <a:off x="2308860" y="4545402"/>
            <a:ext cx="2994660" cy="0"/>
          </a:xfrm>
          <a:prstGeom prst="line">
            <a:avLst/>
          </a:prstGeom>
          <a:ln w="12700">
            <a:gradFill>
              <a:gsLst>
                <a:gs pos="0">
                  <a:srgbClr val="45C7A1"/>
                </a:gs>
                <a:gs pos="100000">
                  <a:srgbClr val="000B22"/>
                </a:gs>
              </a:gsLst>
            </a:gradFill>
          </a:ln>
        </p:spPr>
        <p:style>
          <a:lnRef idx="1">
            <a:schemeClr val="accent1"/>
          </a:lnRef>
          <a:fillRef idx="0">
            <a:schemeClr val="accent1"/>
          </a:fillRef>
          <a:effectRef idx="0">
            <a:schemeClr val="accent1"/>
          </a:effectRef>
          <a:fontRef idx="minor">
            <a:schemeClr val="tx1"/>
          </a:fontRef>
        </p:style>
      </p:cxnSp>
      <p:sp>
        <p:nvSpPr>
          <p:cNvPr id="17" name="椭圆 43">
            <a:extLst>
              <a:ext uri="{FF2B5EF4-FFF2-40B4-BE49-F238E27FC236}">
                <a16:creationId xmlns:a16="http://schemas.microsoft.com/office/drawing/2014/main" id="{7F9D0952-6241-480B-AF17-0543068CBE88}"/>
              </a:ext>
            </a:extLst>
          </p:cNvPr>
          <p:cNvSpPr/>
          <p:nvPr/>
        </p:nvSpPr>
        <p:spPr>
          <a:xfrm>
            <a:off x="1335872" y="4248615"/>
            <a:ext cx="372732" cy="384214"/>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8" name="组合 17">
            <a:extLst>
              <a:ext uri="{FF2B5EF4-FFF2-40B4-BE49-F238E27FC236}">
                <a16:creationId xmlns:a16="http://schemas.microsoft.com/office/drawing/2014/main" id="{081A1FB5-5B18-4E0B-92D7-17635518018E}"/>
              </a:ext>
            </a:extLst>
          </p:cNvPr>
          <p:cNvGrpSpPr/>
          <p:nvPr/>
        </p:nvGrpSpPr>
        <p:grpSpPr>
          <a:xfrm>
            <a:off x="2263788" y="4074221"/>
            <a:ext cx="5358338" cy="1091355"/>
            <a:chOff x="-2286766" y="1584757"/>
            <a:chExt cx="5358338" cy="1091355"/>
          </a:xfrm>
        </p:grpSpPr>
        <p:sp>
          <p:nvSpPr>
            <p:cNvPr id="19" name="矩形 18">
              <a:extLst>
                <a:ext uri="{FF2B5EF4-FFF2-40B4-BE49-F238E27FC236}">
                  <a16:creationId xmlns:a16="http://schemas.microsoft.com/office/drawing/2014/main" id="{E6A2C2CF-65AF-40A3-86DE-7DE8BACE5C17}"/>
                </a:ext>
              </a:extLst>
            </p:cNvPr>
            <p:cNvSpPr/>
            <p:nvPr/>
          </p:nvSpPr>
          <p:spPr>
            <a:xfrm>
              <a:off x="-2286766" y="2140581"/>
              <a:ext cx="5358338" cy="535531"/>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alpha val="80000"/>
                    </a:prstClr>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0" name="矩形 19">
              <a:extLst>
                <a:ext uri="{FF2B5EF4-FFF2-40B4-BE49-F238E27FC236}">
                  <a16:creationId xmlns:a16="http://schemas.microsoft.com/office/drawing/2014/main" id="{3AABF8FC-A6E0-4785-BE05-D52A569978FC}"/>
                </a:ext>
              </a:extLst>
            </p:cNvPr>
            <p:cNvSpPr/>
            <p:nvPr/>
          </p:nvSpPr>
          <p:spPr>
            <a:xfrm>
              <a:off x="-2286766" y="1584757"/>
              <a:ext cx="1569660" cy="396134"/>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pic>
        <p:nvPicPr>
          <p:cNvPr id="6" name="图片 5">
            <a:extLst>
              <a:ext uri="{FF2B5EF4-FFF2-40B4-BE49-F238E27FC236}">
                <a16:creationId xmlns:a16="http://schemas.microsoft.com/office/drawing/2014/main" id="{D472627F-1DDD-4EA3-B715-AE9A8CA442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5986" y="1353523"/>
            <a:ext cx="3113155" cy="4669733"/>
          </a:xfrm>
          <a:prstGeom prst="rect">
            <a:avLst/>
          </a:prstGeom>
        </p:spPr>
      </p:pic>
    </p:spTree>
    <p:extLst>
      <p:ext uri="{BB962C8B-B14F-4D97-AF65-F5344CB8AC3E}">
        <p14:creationId xmlns:p14="http://schemas.microsoft.com/office/powerpoint/2010/main" val="3726735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3)">
                                      <p:cBhvr>
                                        <p:cTn id="7" dur="2000"/>
                                        <p:tgtEl>
                                          <p:spTgt spid="2"/>
                                        </p:tgtEl>
                                      </p:cBhvr>
                                    </p:animEffect>
                                  </p:childTnLst>
                                </p:cTn>
                              </p:par>
                              <p:par>
                                <p:cTn id="8" presetID="21" presetClass="entr" presetSubtype="8" fill="hold" grpId="0"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heel(8)">
                                      <p:cBhvr>
                                        <p:cTn id="10" dur="2000"/>
                                        <p:tgtEl>
                                          <p:spTgt spid="3"/>
                                        </p:tgtEl>
                                      </p:cBhvr>
                                    </p:animEffect>
                                  </p:childTnLst>
                                </p:cTn>
                              </p:par>
                              <p:par>
                                <p:cTn id="11" presetID="53" presetClass="entr" presetSubtype="16" fill="hold" grpId="0" nodeType="withEffect">
                                  <p:stCondLst>
                                    <p:cond delay="3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grpId="0" nodeType="withEffect">
                                  <p:stCondLst>
                                    <p:cond delay="300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par>
                                <p:cTn id="21" presetID="22" presetClass="entr" presetSubtype="8" fill="hold" nodeType="withEffect">
                                  <p:stCondLst>
                                    <p:cond delay="390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par>
                                <p:cTn id="24" presetID="21" presetClass="entr" presetSubtype="3"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heel(3)">
                                      <p:cBhvr>
                                        <p:cTn id="26" dur="2000"/>
                                        <p:tgtEl>
                                          <p:spTgt spid="14"/>
                                        </p:tgtEl>
                                      </p:cBhvr>
                                    </p:animEffect>
                                  </p:childTnLst>
                                </p:cTn>
                              </p:par>
                              <p:par>
                                <p:cTn id="27" presetID="21" presetClass="entr" presetSubtype="8" fill="hold" grpId="0" nodeType="withEffect">
                                  <p:stCondLst>
                                    <p:cond delay="1000"/>
                                  </p:stCondLst>
                                  <p:childTnLst>
                                    <p:set>
                                      <p:cBhvr>
                                        <p:cTn id="28" dur="1" fill="hold">
                                          <p:stCondLst>
                                            <p:cond delay="0"/>
                                          </p:stCondLst>
                                        </p:cTn>
                                        <p:tgtEl>
                                          <p:spTgt spid="15"/>
                                        </p:tgtEl>
                                        <p:attrNameLst>
                                          <p:attrName>style.visibility</p:attrName>
                                        </p:attrNameLst>
                                      </p:cBhvr>
                                      <p:to>
                                        <p:strVal val="visible"/>
                                      </p:to>
                                    </p:set>
                                    <p:animEffect transition="in" filter="wheel(8)">
                                      <p:cBhvr>
                                        <p:cTn id="29" dur="2000"/>
                                        <p:tgtEl>
                                          <p:spTgt spid="15"/>
                                        </p:tgtEl>
                                      </p:cBhvr>
                                    </p:animEffect>
                                  </p:childTnLst>
                                </p:cTn>
                              </p:par>
                              <p:par>
                                <p:cTn id="30" presetID="22" presetClass="entr" presetSubtype="8" fill="hold" nodeType="withEffect">
                                  <p:stCondLst>
                                    <p:cond delay="390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par>
                                <p:cTn id="33" presetID="22" presetClass="entr" presetSubtype="8" fill="hold" nodeType="withEffect">
                                  <p:stCondLst>
                                    <p:cond delay="450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par>
                                <p:cTn id="36" presetID="22" presetClass="entr" presetSubtype="8" fill="hold" nodeType="withEffect">
                                  <p:stCondLst>
                                    <p:cond delay="450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4" grpId="0" animBg="1"/>
      <p:bldP spid="15"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AA88C1FF-7B18-4746-B77A-0A0678684B1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8889" y="1930978"/>
            <a:ext cx="6013322" cy="3627872"/>
          </a:xfrm>
          <a:prstGeom prst="rect">
            <a:avLst/>
          </a:prstGeom>
        </p:spPr>
      </p:pic>
      <p:pic>
        <p:nvPicPr>
          <p:cNvPr id="4" name="图片 3">
            <a:extLst>
              <a:ext uri="{FF2B5EF4-FFF2-40B4-BE49-F238E27FC236}">
                <a16:creationId xmlns:a16="http://schemas.microsoft.com/office/drawing/2014/main" id="{01B488FB-88CD-4902-B3E5-EAE6B20326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7216" y="2394618"/>
            <a:ext cx="4072097" cy="2564673"/>
          </a:xfrm>
          <a:prstGeom prst="rect">
            <a:avLst/>
          </a:prstGeom>
        </p:spPr>
      </p:pic>
      <p:grpSp>
        <p:nvGrpSpPr>
          <p:cNvPr id="8" name="组合 7">
            <a:extLst>
              <a:ext uri="{FF2B5EF4-FFF2-40B4-BE49-F238E27FC236}">
                <a16:creationId xmlns:a16="http://schemas.microsoft.com/office/drawing/2014/main" id="{25F97CA8-6840-4D54-8178-2AEA9AE7DD9E}"/>
              </a:ext>
            </a:extLst>
          </p:cNvPr>
          <p:cNvGrpSpPr/>
          <p:nvPr/>
        </p:nvGrpSpPr>
        <p:grpSpPr>
          <a:xfrm>
            <a:off x="1135579" y="2412818"/>
            <a:ext cx="2400930" cy="2255566"/>
            <a:chOff x="892924" y="2349318"/>
            <a:chExt cx="2400930" cy="2255566"/>
          </a:xfrm>
        </p:grpSpPr>
        <p:grpSp>
          <p:nvGrpSpPr>
            <p:cNvPr id="9" name="组合 8">
              <a:extLst>
                <a:ext uri="{FF2B5EF4-FFF2-40B4-BE49-F238E27FC236}">
                  <a16:creationId xmlns:a16="http://schemas.microsoft.com/office/drawing/2014/main" id="{5FBC22F7-39C3-414E-9643-251DA9D65E48}"/>
                </a:ext>
              </a:extLst>
            </p:cNvPr>
            <p:cNvGrpSpPr/>
            <p:nvPr/>
          </p:nvGrpSpPr>
          <p:grpSpPr>
            <a:xfrm>
              <a:off x="892924" y="3273531"/>
              <a:ext cx="2400930" cy="1331353"/>
              <a:chOff x="-2010794" y="1787957"/>
              <a:chExt cx="2400930" cy="1331353"/>
            </a:xfrm>
          </p:grpSpPr>
          <p:sp>
            <p:nvSpPr>
              <p:cNvPr id="13" name="矩形 12">
                <a:extLst>
                  <a:ext uri="{FF2B5EF4-FFF2-40B4-BE49-F238E27FC236}">
                    <a16:creationId xmlns:a16="http://schemas.microsoft.com/office/drawing/2014/main" id="{1BA81C5C-A043-41DC-BD89-1A6E9F02ECA9}"/>
                  </a:ext>
                </a:extLst>
              </p:cNvPr>
              <p:cNvSpPr/>
              <p:nvPr/>
            </p:nvSpPr>
            <p:spPr>
              <a:xfrm>
                <a:off x="-2010794" y="2140581"/>
                <a:ext cx="2400930" cy="978729"/>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alpha val="80000"/>
                      </a:prstClr>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4" name="矩形 13">
                <a:extLst>
                  <a:ext uri="{FF2B5EF4-FFF2-40B4-BE49-F238E27FC236}">
                    <a16:creationId xmlns:a16="http://schemas.microsoft.com/office/drawing/2014/main" id="{27C5EAC4-1D99-496C-BE08-56008FC78762}"/>
                  </a:ext>
                </a:extLst>
              </p:cNvPr>
              <p:cNvSpPr/>
              <p:nvPr/>
            </p:nvSpPr>
            <p:spPr>
              <a:xfrm>
                <a:off x="-1595159" y="1787957"/>
                <a:ext cx="1569660" cy="396134"/>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10" name="组合 9">
              <a:extLst>
                <a:ext uri="{FF2B5EF4-FFF2-40B4-BE49-F238E27FC236}">
                  <a16:creationId xmlns:a16="http://schemas.microsoft.com/office/drawing/2014/main" id="{36EFE121-4985-486C-B21F-E19C30AB4E19}"/>
                </a:ext>
              </a:extLst>
            </p:cNvPr>
            <p:cNvGrpSpPr/>
            <p:nvPr/>
          </p:nvGrpSpPr>
          <p:grpSpPr>
            <a:xfrm flipH="1">
              <a:off x="1756208" y="2349318"/>
              <a:ext cx="674363" cy="674361"/>
              <a:chOff x="3795382" y="1803403"/>
              <a:chExt cx="642806" cy="642805"/>
            </a:xfrm>
          </p:grpSpPr>
          <p:sp>
            <p:nvSpPr>
              <p:cNvPr id="11" name="椭圆 10">
                <a:extLst>
                  <a:ext uri="{FF2B5EF4-FFF2-40B4-BE49-F238E27FC236}">
                    <a16:creationId xmlns:a16="http://schemas.microsoft.com/office/drawing/2014/main" id="{AA1534FE-EBAA-4FED-B609-F7D881424A6F}"/>
                  </a:ext>
                </a:extLst>
              </p:cNvPr>
              <p:cNvSpPr/>
              <p:nvPr/>
            </p:nvSpPr>
            <p:spPr>
              <a:xfrm rot="5400000">
                <a:off x="3795382" y="1803403"/>
                <a:ext cx="642805" cy="642806"/>
              </a:xfrm>
              <a:prstGeom prst="ellipse">
                <a:avLst/>
              </a:prstGeom>
              <a:noFill/>
              <a:ln>
                <a:gradFill>
                  <a:gsLst>
                    <a:gs pos="0">
                      <a:srgbClr val="45C7A1"/>
                    </a:gs>
                    <a:gs pos="100000">
                      <a:srgbClr val="000B2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椭圆 24">
                <a:extLst>
                  <a:ext uri="{FF2B5EF4-FFF2-40B4-BE49-F238E27FC236}">
                    <a16:creationId xmlns:a16="http://schemas.microsoft.com/office/drawing/2014/main" id="{419823A6-7B1C-4E52-A6A0-C917899013D2}"/>
                  </a:ext>
                </a:extLst>
              </p:cNvPr>
              <p:cNvSpPr/>
              <p:nvPr/>
            </p:nvSpPr>
            <p:spPr>
              <a:xfrm>
                <a:off x="3947528" y="1932699"/>
                <a:ext cx="342529" cy="384214"/>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15" name="组合 14">
            <a:extLst>
              <a:ext uri="{FF2B5EF4-FFF2-40B4-BE49-F238E27FC236}">
                <a16:creationId xmlns:a16="http://schemas.microsoft.com/office/drawing/2014/main" id="{552F47BB-AE47-49CD-A073-A3667CF95E27}"/>
              </a:ext>
            </a:extLst>
          </p:cNvPr>
          <p:cNvGrpSpPr/>
          <p:nvPr/>
        </p:nvGrpSpPr>
        <p:grpSpPr>
          <a:xfrm>
            <a:off x="9074591" y="2400118"/>
            <a:ext cx="2400930" cy="2255566"/>
            <a:chOff x="892924" y="2349318"/>
            <a:chExt cx="2400930" cy="2255566"/>
          </a:xfrm>
        </p:grpSpPr>
        <p:grpSp>
          <p:nvGrpSpPr>
            <p:cNvPr id="16" name="组合 15">
              <a:extLst>
                <a:ext uri="{FF2B5EF4-FFF2-40B4-BE49-F238E27FC236}">
                  <a16:creationId xmlns:a16="http://schemas.microsoft.com/office/drawing/2014/main" id="{D435DFBA-8A84-4C40-B31D-5469FF675C45}"/>
                </a:ext>
              </a:extLst>
            </p:cNvPr>
            <p:cNvGrpSpPr/>
            <p:nvPr/>
          </p:nvGrpSpPr>
          <p:grpSpPr>
            <a:xfrm>
              <a:off x="892924" y="3273531"/>
              <a:ext cx="2400930" cy="1331353"/>
              <a:chOff x="-2010794" y="1787957"/>
              <a:chExt cx="2400930" cy="1331353"/>
            </a:xfrm>
          </p:grpSpPr>
          <p:sp>
            <p:nvSpPr>
              <p:cNvPr id="20" name="矩形 19">
                <a:extLst>
                  <a:ext uri="{FF2B5EF4-FFF2-40B4-BE49-F238E27FC236}">
                    <a16:creationId xmlns:a16="http://schemas.microsoft.com/office/drawing/2014/main" id="{AEB6B4B8-D382-4B77-8A81-DAFACA97E33B}"/>
                  </a:ext>
                </a:extLst>
              </p:cNvPr>
              <p:cNvSpPr/>
              <p:nvPr/>
            </p:nvSpPr>
            <p:spPr>
              <a:xfrm>
                <a:off x="-2010794" y="2140581"/>
                <a:ext cx="2400930" cy="978729"/>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alpha val="80000"/>
                      </a:prstClr>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1" name="矩形 20">
                <a:extLst>
                  <a:ext uri="{FF2B5EF4-FFF2-40B4-BE49-F238E27FC236}">
                    <a16:creationId xmlns:a16="http://schemas.microsoft.com/office/drawing/2014/main" id="{A0808AE9-D327-41B6-936D-1C3745E8CCE7}"/>
                  </a:ext>
                </a:extLst>
              </p:cNvPr>
              <p:cNvSpPr/>
              <p:nvPr/>
            </p:nvSpPr>
            <p:spPr>
              <a:xfrm>
                <a:off x="-1595159" y="1787957"/>
                <a:ext cx="1569660" cy="396134"/>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17" name="组合 16">
              <a:extLst>
                <a:ext uri="{FF2B5EF4-FFF2-40B4-BE49-F238E27FC236}">
                  <a16:creationId xmlns:a16="http://schemas.microsoft.com/office/drawing/2014/main" id="{3B9862EE-7E6D-41B7-8F74-853D08A09E5B}"/>
                </a:ext>
              </a:extLst>
            </p:cNvPr>
            <p:cNvGrpSpPr/>
            <p:nvPr/>
          </p:nvGrpSpPr>
          <p:grpSpPr>
            <a:xfrm flipH="1">
              <a:off x="1756208" y="2349318"/>
              <a:ext cx="674363" cy="674361"/>
              <a:chOff x="3795382" y="1803403"/>
              <a:chExt cx="642806" cy="642805"/>
            </a:xfrm>
          </p:grpSpPr>
          <p:sp>
            <p:nvSpPr>
              <p:cNvPr id="18" name="椭圆 17">
                <a:extLst>
                  <a:ext uri="{FF2B5EF4-FFF2-40B4-BE49-F238E27FC236}">
                    <a16:creationId xmlns:a16="http://schemas.microsoft.com/office/drawing/2014/main" id="{09F55503-87B3-4374-AB34-A7E2E7CD4E3B}"/>
                  </a:ext>
                </a:extLst>
              </p:cNvPr>
              <p:cNvSpPr/>
              <p:nvPr/>
            </p:nvSpPr>
            <p:spPr>
              <a:xfrm rot="5400000">
                <a:off x="3795382" y="1803403"/>
                <a:ext cx="642805" cy="642806"/>
              </a:xfrm>
              <a:prstGeom prst="ellipse">
                <a:avLst/>
              </a:prstGeom>
              <a:noFill/>
              <a:ln>
                <a:gradFill>
                  <a:gsLst>
                    <a:gs pos="0">
                      <a:srgbClr val="45C7A1"/>
                    </a:gs>
                    <a:gs pos="100000">
                      <a:srgbClr val="000B2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椭圆 30">
                <a:extLst>
                  <a:ext uri="{FF2B5EF4-FFF2-40B4-BE49-F238E27FC236}">
                    <a16:creationId xmlns:a16="http://schemas.microsoft.com/office/drawing/2014/main" id="{14425A39-52E9-49A9-AB5E-4B7C64689467}"/>
                  </a:ext>
                </a:extLst>
              </p:cNvPr>
              <p:cNvSpPr/>
              <p:nvPr/>
            </p:nvSpPr>
            <p:spPr>
              <a:xfrm flipH="1">
                <a:off x="3957938" y="1932699"/>
                <a:ext cx="321710" cy="384214"/>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Tree>
    <p:extLst>
      <p:ext uri="{BB962C8B-B14F-4D97-AF65-F5344CB8AC3E}">
        <p14:creationId xmlns:p14="http://schemas.microsoft.com/office/powerpoint/2010/main" val="5868751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8680AC6-46E3-464B-97BE-E662019AA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3952" y="616489"/>
            <a:ext cx="3745286" cy="5635486"/>
          </a:xfrm>
          <a:prstGeom prst="rect">
            <a:avLst/>
          </a:prstGeom>
          <a:noFill/>
          <a:ln>
            <a:noFill/>
          </a:ln>
        </p:spPr>
      </p:pic>
      <p:sp>
        <p:nvSpPr>
          <p:cNvPr id="5" name="Rectangle 22">
            <a:extLst>
              <a:ext uri="{FF2B5EF4-FFF2-40B4-BE49-F238E27FC236}">
                <a16:creationId xmlns:a16="http://schemas.microsoft.com/office/drawing/2014/main" id="{88B18F13-B4AE-41F7-9BC5-D7613D8AACE1}"/>
              </a:ext>
            </a:extLst>
          </p:cNvPr>
          <p:cNvSpPr>
            <a:spLocks noChangeArrowheads="1"/>
          </p:cNvSpPr>
          <p:nvPr/>
        </p:nvSpPr>
        <p:spPr bwMode="auto">
          <a:xfrm>
            <a:off x="1030514" y="2486596"/>
            <a:ext cx="6466581" cy="1444438"/>
          </a:xfrm>
          <a:prstGeom prst="rect">
            <a:avLst/>
          </a:prstGeom>
          <a:gradFill flip="none" rotWithShape="1">
            <a:gsLst>
              <a:gs pos="99000">
                <a:srgbClr val="294092">
                  <a:alpha val="4000"/>
                </a:srgbClr>
              </a:gs>
              <a:gs pos="11000">
                <a:srgbClr val="47CEA2">
                  <a:alpha val="70000"/>
                </a:srgbClr>
              </a:gs>
            </a:gsLst>
            <a:lin ang="0" scaled="1"/>
            <a:tileRect/>
          </a:gradFill>
          <a:ln>
            <a:noFill/>
          </a:ln>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en-US" altLang="zh-CN" sz="1300" b="0" i="0" u="none" strike="noStrike" kern="1200" cap="none" spc="0" normalizeH="0" baseline="0" noProof="0">
              <a:ln>
                <a:noFill/>
              </a:ln>
              <a:solidFill>
                <a:srgbClr val="FFFFFF"/>
              </a:solidFill>
              <a:effectLst/>
              <a:uLnTx/>
              <a:uFillTx/>
              <a:latin typeface="Calibri" pitchFamily="34" charset="0"/>
              <a:ea typeface="宋体" pitchFamily="2" charset="-122"/>
              <a:cs typeface="+mn-cs"/>
            </a:endParaRPr>
          </a:p>
        </p:txBody>
      </p:sp>
      <p:sp>
        <p:nvSpPr>
          <p:cNvPr id="6" name="矩形 5">
            <a:extLst>
              <a:ext uri="{FF2B5EF4-FFF2-40B4-BE49-F238E27FC236}">
                <a16:creationId xmlns:a16="http://schemas.microsoft.com/office/drawing/2014/main" id="{A822EF26-9DDB-4429-9689-A54B91F7FCD8}"/>
              </a:ext>
            </a:extLst>
          </p:cNvPr>
          <p:cNvSpPr>
            <a:spLocks noChangeArrowheads="1"/>
          </p:cNvSpPr>
          <p:nvPr/>
        </p:nvSpPr>
        <p:spPr bwMode="auto">
          <a:xfrm>
            <a:off x="1552001" y="2677548"/>
            <a:ext cx="4770464" cy="890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tabLst/>
              <a:defRPr/>
            </a:pPr>
            <a:r>
              <a:rPr kumimoji="0" lang="zh-CN" altLang="en-US" sz="1200" b="0" i="0" u="none" strike="noStrike" kern="1200" cap="none" spc="0" normalizeH="0" baseline="0" noProof="0" dirty="0">
                <a:ln>
                  <a:noFill/>
                </a:ln>
                <a:solidFill>
                  <a:prstClr val="white"/>
                </a:solidFill>
                <a:effectLst/>
                <a:uLnTx/>
                <a:uFillTx/>
                <a:latin typeface="Arial" pitchFamily="34" charset="0"/>
                <a:ea typeface="微软雅黑" pitchFamily="34" charset="-122"/>
                <a:cs typeface="+mn-cs"/>
                <a:sym typeface="Arial" pitchFamily="34" charset="0"/>
              </a:rPr>
              <a:t>标题数字等都可以通过点击和重新输入进行更改，顶部“开始”面板中可以对字体、字号、颜色、行距等进行修改。标题数字等都可以通过点击和重新输入进行更改</a:t>
            </a:r>
            <a:endParaRPr kumimoji="0" lang="en-US" altLang="zh-CN" sz="1200" b="0" i="0" u="none" strike="noStrike" kern="1200" cap="none" spc="0" normalizeH="0" baseline="0" noProof="0" dirty="0">
              <a:ln>
                <a:noFill/>
              </a:ln>
              <a:solidFill>
                <a:prstClr val="white"/>
              </a:solidFill>
              <a:effectLst/>
              <a:uLnTx/>
              <a:uFillTx/>
              <a:latin typeface="Arial" pitchFamily="34" charset="0"/>
              <a:ea typeface="微软雅黑" pitchFamily="34" charset="-122"/>
              <a:cs typeface="+mn-cs"/>
              <a:sym typeface="Arial" pitchFamily="34" charset="0"/>
            </a:endParaRPr>
          </a:p>
        </p:txBody>
      </p:sp>
      <p:sp>
        <p:nvSpPr>
          <p:cNvPr id="7" name="矩形 6">
            <a:extLst>
              <a:ext uri="{FF2B5EF4-FFF2-40B4-BE49-F238E27FC236}">
                <a16:creationId xmlns:a16="http://schemas.microsoft.com/office/drawing/2014/main" id="{02C950BA-40A1-441C-81A5-1EA26CC7C73D}"/>
              </a:ext>
            </a:extLst>
          </p:cNvPr>
          <p:cNvSpPr>
            <a:spLocks noChangeArrowheads="1"/>
          </p:cNvSpPr>
          <p:nvPr/>
        </p:nvSpPr>
        <p:spPr bwMode="auto">
          <a:xfrm>
            <a:off x="1663966" y="4755205"/>
            <a:ext cx="4330433" cy="79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tabLst/>
              <a:defRPr/>
            </a:pPr>
            <a:r>
              <a:rPr kumimoji="0" lang="zh-CN" altLang="en-US" sz="1200" b="0" i="0" u="none" strike="noStrike" kern="1200" cap="none" spc="0" normalizeH="0" baseline="0" noProof="0" dirty="0">
                <a:ln>
                  <a:noFill/>
                </a:ln>
                <a:solidFill>
                  <a:prstClr val="white"/>
                </a:solidFill>
                <a:effectLst/>
                <a:uLnTx/>
                <a:uFillTx/>
                <a:latin typeface="Arial" pitchFamily="34" charset="0"/>
                <a:ea typeface="微软雅黑" pitchFamily="34" charset="-122"/>
                <a:cs typeface="+mn-cs"/>
                <a:sym typeface="Arial" pitchFamily="34" charset="0"/>
              </a:rPr>
              <a:t>标题数字等都可以通过点击和重新输入进行更改，顶部“开始”面板中可以对字体、字号、颜色、行距等进行修改。标题数字等都可以通过点击和重新输入进行更改</a:t>
            </a:r>
            <a:endParaRPr kumimoji="0" lang="en-US" altLang="zh-CN" sz="1200" b="0" i="0" u="none" strike="noStrike" kern="1200" cap="none" spc="0" normalizeH="0" baseline="0" noProof="0" dirty="0">
              <a:ln>
                <a:noFill/>
              </a:ln>
              <a:solidFill>
                <a:prstClr val="white"/>
              </a:solidFill>
              <a:effectLst/>
              <a:uLnTx/>
              <a:uFillTx/>
              <a:latin typeface="Arial" pitchFamily="34" charset="0"/>
              <a:ea typeface="微软雅黑" pitchFamily="34" charset="-122"/>
              <a:cs typeface="+mn-cs"/>
              <a:sym typeface="Arial" pitchFamily="34" charset="0"/>
            </a:endParaRPr>
          </a:p>
        </p:txBody>
      </p:sp>
      <p:sp>
        <p:nvSpPr>
          <p:cNvPr id="8" name="TextBox 13">
            <a:extLst>
              <a:ext uri="{FF2B5EF4-FFF2-40B4-BE49-F238E27FC236}">
                <a16:creationId xmlns:a16="http://schemas.microsoft.com/office/drawing/2014/main" id="{7F9DDB52-DAEF-441D-B3BE-352F4E6DD8D4}"/>
              </a:ext>
            </a:extLst>
          </p:cNvPr>
          <p:cNvSpPr txBox="1">
            <a:spLocks noChangeArrowheads="1"/>
          </p:cNvSpPr>
          <p:nvPr/>
        </p:nvSpPr>
        <p:spPr bwMode="auto">
          <a:xfrm>
            <a:off x="1663967" y="4289071"/>
            <a:ext cx="26542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defRPr/>
            </a:pPr>
            <a:r>
              <a:rPr kumimoji="0" lang="zh-CN" altLang="en-US" sz="2000" b="1" i="0" u="none" strike="noStrike" kern="1200" cap="none" spc="0" normalizeH="0" baseline="0" noProof="0" dirty="0">
                <a:ln>
                  <a:noFill/>
                </a:ln>
                <a:solidFill>
                  <a:prstClr val="white"/>
                </a:solidFill>
                <a:effectLst/>
                <a:uLnTx/>
                <a:uFillTx/>
                <a:latin typeface="Arial" pitchFamily="34" charset="0"/>
                <a:ea typeface="微软雅黑" pitchFamily="34" charset="-122"/>
                <a:cs typeface="+mn-cs"/>
                <a:sym typeface="Arial" pitchFamily="34" charset="0"/>
              </a:rPr>
              <a:t>单击编辑标题</a:t>
            </a:r>
            <a:endParaRPr kumimoji="0" lang="en-US" sz="2000" b="1" i="0" u="none" strike="noStrike" kern="1200" cap="none" spc="0" normalizeH="0" baseline="0" noProof="0" dirty="0">
              <a:ln>
                <a:noFill/>
              </a:ln>
              <a:solidFill>
                <a:prstClr val="white"/>
              </a:solidFill>
              <a:effectLst/>
              <a:uLnTx/>
              <a:uFillTx/>
              <a:latin typeface="Arial" pitchFamily="34" charset="0"/>
              <a:ea typeface="微软雅黑" pitchFamily="34" charset="-122"/>
              <a:cs typeface="+mn-cs"/>
              <a:sym typeface="Arial" pitchFamily="34" charset="0"/>
            </a:endParaRPr>
          </a:p>
        </p:txBody>
      </p:sp>
    </p:spTree>
    <p:extLst>
      <p:ext uri="{BB962C8B-B14F-4D97-AF65-F5344CB8AC3E}">
        <p14:creationId xmlns:p14="http://schemas.microsoft.com/office/powerpoint/2010/main" val="3055567858"/>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a:extLst>
              <a:ext uri="{FF2B5EF4-FFF2-40B4-BE49-F238E27FC236}">
                <a16:creationId xmlns:a16="http://schemas.microsoft.com/office/drawing/2014/main" id="{FA3D09A4-E298-43DB-B39B-347EA59F5DE6}"/>
              </a:ext>
            </a:extLst>
          </p:cNvPr>
          <p:cNvGrpSpPr/>
          <p:nvPr/>
        </p:nvGrpSpPr>
        <p:grpSpPr>
          <a:xfrm>
            <a:off x="4224563" y="2734889"/>
            <a:ext cx="504373" cy="69398"/>
            <a:chOff x="4647977" y="2595263"/>
            <a:chExt cx="504373" cy="69398"/>
          </a:xfrm>
          <a:solidFill>
            <a:srgbClr val="2A9995"/>
          </a:solidFill>
        </p:grpSpPr>
        <p:sp>
          <p:nvSpPr>
            <p:cNvPr id="3" name="Oval 11">
              <a:extLst>
                <a:ext uri="{FF2B5EF4-FFF2-40B4-BE49-F238E27FC236}">
                  <a16:creationId xmlns:a16="http://schemas.microsoft.com/office/drawing/2014/main" id="{BA640CCC-A701-41EF-9BA6-740CE6248B53}"/>
                </a:ext>
              </a:extLst>
            </p:cNvPr>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4" name="Oval 13">
              <a:extLst>
                <a:ext uri="{FF2B5EF4-FFF2-40B4-BE49-F238E27FC236}">
                  <a16:creationId xmlns:a16="http://schemas.microsoft.com/office/drawing/2014/main" id="{1AC68A2D-5D3C-4413-B4BF-0305515C35E8}"/>
                </a:ext>
              </a:extLst>
            </p:cNvPr>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5" name="Oval 14">
              <a:extLst>
                <a:ext uri="{FF2B5EF4-FFF2-40B4-BE49-F238E27FC236}">
                  <a16:creationId xmlns:a16="http://schemas.microsoft.com/office/drawing/2014/main" id="{76344DBC-8239-4CC5-8174-9EFB2F92482B}"/>
                </a:ext>
              </a:extLst>
            </p:cNvPr>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grpSp>
      <p:grpSp>
        <p:nvGrpSpPr>
          <p:cNvPr id="6" name="Group 15">
            <a:extLst>
              <a:ext uri="{FF2B5EF4-FFF2-40B4-BE49-F238E27FC236}">
                <a16:creationId xmlns:a16="http://schemas.microsoft.com/office/drawing/2014/main" id="{A65E8B99-A0D2-4B70-A936-195860EDD8EF}"/>
              </a:ext>
            </a:extLst>
          </p:cNvPr>
          <p:cNvGrpSpPr/>
          <p:nvPr/>
        </p:nvGrpSpPr>
        <p:grpSpPr>
          <a:xfrm>
            <a:off x="7501163" y="2734889"/>
            <a:ext cx="504373" cy="69398"/>
            <a:chOff x="4647977" y="2595263"/>
            <a:chExt cx="504373" cy="69398"/>
          </a:xfrm>
          <a:solidFill>
            <a:srgbClr val="2A9995"/>
          </a:solidFill>
        </p:grpSpPr>
        <p:sp>
          <p:nvSpPr>
            <p:cNvPr id="7" name="Oval 16">
              <a:extLst>
                <a:ext uri="{FF2B5EF4-FFF2-40B4-BE49-F238E27FC236}">
                  <a16:creationId xmlns:a16="http://schemas.microsoft.com/office/drawing/2014/main" id="{59B709CC-A719-455C-A575-B80017307321}"/>
                </a:ext>
              </a:extLst>
            </p:cNvPr>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8" name="Oval 17">
              <a:extLst>
                <a:ext uri="{FF2B5EF4-FFF2-40B4-BE49-F238E27FC236}">
                  <a16:creationId xmlns:a16="http://schemas.microsoft.com/office/drawing/2014/main" id="{B2007027-0067-4B08-9DA6-1954803F4346}"/>
                </a:ext>
              </a:extLst>
            </p:cNvPr>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9" name="Oval 18">
              <a:extLst>
                <a:ext uri="{FF2B5EF4-FFF2-40B4-BE49-F238E27FC236}">
                  <a16:creationId xmlns:a16="http://schemas.microsoft.com/office/drawing/2014/main" id="{B24302E6-ED5D-4C06-89EE-D3E6B5641B8F}"/>
                </a:ext>
              </a:extLst>
            </p:cNvPr>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grpSp>
      <p:sp>
        <p:nvSpPr>
          <p:cNvPr id="10" name="Double Bracket 20">
            <a:extLst>
              <a:ext uri="{FF2B5EF4-FFF2-40B4-BE49-F238E27FC236}">
                <a16:creationId xmlns:a16="http://schemas.microsoft.com/office/drawing/2014/main" id="{3D2C6360-5806-43EE-8BEC-5247D43EB975}"/>
              </a:ext>
            </a:extLst>
          </p:cNvPr>
          <p:cNvSpPr/>
          <p:nvPr/>
        </p:nvSpPr>
        <p:spPr>
          <a:xfrm>
            <a:off x="1658727" y="4268653"/>
            <a:ext cx="2359446" cy="1022908"/>
          </a:xfrm>
          <a:prstGeom prst="bracketPair">
            <a:avLst/>
          </a:prstGeom>
          <a:ln w="25400">
            <a:gradFill flip="none" rotWithShape="1">
              <a:gsLst>
                <a:gs pos="0">
                  <a:srgbClr val="45C7A1"/>
                </a:gs>
                <a:gs pos="100000">
                  <a:srgbClr val="001737"/>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11" name="Rectangle 3">
            <a:extLst>
              <a:ext uri="{FF2B5EF4-FFF2-40B4-BE49-F238E27FC236}">
                <a16:creationId xmlns:a16="http://schemas.microsoft.com/office/drawing/2014/main" id="{A6C1B548-68A1-4364-9491-3C60B6D9B7D3}"/>
              </a:ext>
            </a:extLst>
          </p:cNvPr>
          <p:cNvSpPr txBox="1">
            <a:spLocks noChangeArrowheads="1"/>
          </p:cNvSpPr>
          <p:nvPr/>
        </p:nvSpPr>
        <p:spPr bwMode="auto">
          <a:xfrm>
            <a:off x="1967380" y="4665475"/>
            <a:ext cx="1742142" cy="553998"/>
          </a:xfrm>
          <a:prstGeom prst="rect">
            <a:avLst/>
          </a:prstGeom>
          <a:noFill/>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marL="0" marR="0" lvl="0" indent="0" algn="just" defTabSz="914400" rtl="0" eaLnBrk="1" fontAlgn="auto" latinLnBrk="0" hangingPunct="1">
              <a:lnSpc>
                <a:spcPts val="18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rPr>
              <a:t>通过复制您的文本后，在此框中选择粘贴</a:t>
            </a:r>
            <a:endParaRPr kumimoji="0" lang="en-US" altLang="ko-KR" sz="1000" b="0" i="0" u="none" strike="noStrike" kern="120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endParaRPr>
          </a:p>
        </p:txBody>
      </p:sp>
      <p:sp>
        <p:nvSpPr>
          <p:cNvPr id="12" name="TextBox 23">
            <a:extLst>
              <a:ext uri="{FF2B5EF4-FFF2-40B4-BE49-F238E27FC236}">
                <a16:creationId xmlns:a16="http://schemas.microsoft.com/office/drawing/2014/main" id="{A025382C-5189-43DB-A66A-9EBF698D398A}"/>
              </a:ext>
            </a:extLst>
          </p:cNvPr>
          <p:cNvSpPr txBox="1"/>
          <p:nvPr/>
        </p:nvSpPr>
        <p:spPr>
          <a:xfrm>
            <a:off x="1967379" y="4276461"/>
            <a:ext cx="1742143"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
                <a:prstClr val="black">
                  <a:lumMod val="85000"/>
                  <a:lumOff val="15000"/>
                </a:prstClr>
              </a:buClr>
              <a:buSzPct val="105000"/>
              <a:buFontTx/>
              <a:buNone/>
              <a:tabLst/>
              <a:defRPr/>
            </a:pPr>
            <a:r>
              <a:rPr kumimoji="0" lang="zh-CN" altLang="en-US" sz="1800" b="1"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mn-cs"/>
              </a:rPr>
              <a:t>点击添加标题</a:t>
            </a:r>
          </a:p>
        </p:txBody>
      </p:sp>
      <p:sp>
        <p:nvSpPr>
          <p:cNvPr id="13" name="Double Bracket 25">
            <a:extLst>
              <a:ext uri="{FF2B5EF4-FFF2-40B4-BE49-F238E27FC236}">
                <a16:creationId xmlns:a16="http://schemas.microsoft.com/office/drawing/2014/main" id="{E34BEEE0-0AF4-4CB3-817D-D36624C25607}"/>
              </a:ext>
            </a:extLst>
          </p:cNvPr>
          <p:cNvSpPr/>
          <p:nvPr/>
        </p:nvSpPr>
        <p:spPr>
          <a:xfrm>
            <a:off x="4935327" y="4268653"/>
            <a:ext cx="2359446" cy="1022908"/>
          </a:xfrm>
          <a:prstGeom prst="bracketPair">
            <a:avLst/>
          </a:prstGeom>
          <a:ln w="25400">
            <a:gradFill flip="none" rotWithShape="1">
              <a:gsLst>
                <a:gs pos="0">
                  <a:srgbClr val="45C7A1"/>
                </a:gs>
                <a:gs pos="100000">
                  <a:srgbClr val="001737"/>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14" name="Rectangle 3">
            <a:extLst>
              <a:ext uri="{FF2B5EF4-FFF2-40B4-BE49-F238E27FC236}">
                <a16:creationId xmlns:a16="http://schemas.microsoft.com/office/drawing/2014/main" id="{1BD3FCA9-D970-4F20-B786-B7652807685D}"/>
              </a:ext>
            </a:extLst>
          </p:cNvPr>
          <p:cNvSpPr txBox="1">
            <a:spLocks noChangeArrowheads="1"/>
          </p:cNvSpPr>
          <p:nvPr/>
        </p:nvSpPr>
        <p:spPr bwMode="auto">
          <a:xfrm>
            <a:off x="5243980" y="4665475"/>
            <a:ext cx="1742142" cy="526811"/>
          </a:xfrm>
          <a:prstGeom prst="rect">
            <a:avLst/>
          </a:prstGeom>
          <a:noFill/>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marL="0" marR="0" lvl="0" indent="0" algn="just" defTabSz="914400" rtl="0" eaLnBrk="1" fontAlgn="auto" latinLnBrk="0" hangingPunct="1">
              <a:lnSpc>
                <a:spcPts val="18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rPr>
              <a:t>通过复制您的文本后，在此框中选择粘贴</a:t>
            </a:r>
          </a:p>
        </p:txBody>
      </p:sp>
      <p:sp>
        <p:nvSpPr>
          <p:cNvPr id="15" name="TextBox 28">
            <a:extLst>
              <a:ext uri="{FF2B5EF4-FFF2-40B4-BE49-F238E27FC236}">
                <a16:creationId xmlns:a16="http://schemas.microsoft.com/office/drawing/2014/main" id="{D3F21175-B019-4256-971C-856162E88E85}"/>
              </a:ext>
            </a:extLst>
          </p:cNvPr>
          <p:cNvSpPr txBox="1"/>
          <p:nvPr/>
        </p:nvSpPr>
        <p:spPr>
          <a:xfrm>
            <a:off x="5243979" y="4276461"/>
            <a:ext cx="1742143"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
                <a:prstClr val="black">
                  <a:lumMod val="85000"/>
                  <a:lumOff val="15000"/>
                </a:prstClr>
              </a:buClr>
              <a:buSzPct val="105000"/>
              <a:buFontTx/>
              <a:buNone/>
              <a:tabLst/>
              <a:defRPr/>
            </a:pPr>
            <a:r>
              <a:rPr kumimoji="0" lang="zh-CN" altLang="en-US" sz="1800" b="1"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mn-cs"/>
              </a:rPr>
              <a:t>点击添加标题</a:t>
            </a:r>
          </a:p>
        </p:txBody>
      </p:sp>
      <p:sp>
        <p:nvSpPr>
          <p:cNvPr id="16" name="Double Bracket 30">
            <a:extLst>
              <a:ext uri="{FF2B5EF4-FFF2-40B4-BE49-F238E27FC236}">
                <a16:creationId xmlns:a16="http://schemas.microsoft.com/office/drawing/2014/main" id="{7E4FB291-4F11-4086-B38E-904749A2C39C}"/>
              </a:ext>
            </a:extLst>
          </p:cNvPr>
          <p:cNvSpPr/>
          <p:nvPr/>
        </p:nvSpPr>
        <p:spPr>
          <a:xfrm>
            <a:off x="8211927" y="4268653"/>
            <a:ext cx="2359446" cy="1022908"/>
          </a:xfrm>
          <a:prstGeom prst="bracketPair">
            <a:avLst/>
          </a:prstGeom>
          <a:ln w="25400">
            <a:gradFill flip="none" rotWithShape="1">
              <a:gsLst>
                <a:gs pos="0">
                  <a:srgbClr val="45C7A1"/>
                </a:gs>
                <a:gs pos="100000">
                  <a:srgbClr val="001737"/>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17" name="Rectangle 3">
            <a:extLst>
              <a:ext uri="{FF2B5EF4-FFF2-40B4-BE49-F238E27FC236}">
                <a16:creationId xmlns:a16="http://schemas.microsoft.com/office/drawing/2014/main" id="{9C62B2EA-B8F0-46AF-90FE-27DFAF11272E}"/>
              </a:ext>
            </a:extLst>
          </p:cNvPr>
          <p:cNvSpPr txBox="1">
            <a:spLocks noChangeArrowheads="1"/>
          </p:cNvSpPr>
          <p:nvPr/>
        </p:nvSpPr>
        <p:spPr bwMode="auto">
          <a:xfrm>
            <a:off x="8520580" y="4665475"/>
            <a:ext cx="1742142" cy="526811"/>
          </a:xfrm>
          <a:prstGeom prst="rect">
            <a:avLst/>
          </a:prstGeom>
          <a:noFill/>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marL="0" marR="0" lvl="0" indent="0" algn="just" defTabSz="914400" rtl="0" eaLnBrk="1" fontAlgn="auto" latinLnBrk="0" hangingPunct="1">
              <a:lnSpc>
                <a:spcPts val="18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rPr>
              <a:t>通过复制您的文本后，在此框中选择粘贴</a:t>
            </a:r>
          </a:p>
        </p:txBody>
      </p:sp>
      <p:sp>
        <p:nvSpPr>
          <p:cNvPr id="18" name="TextBox 33">
            <a:extLst>
              <a:ext uri="{FF2B5EF4-FFF2-40B4-BE49-F238E27FC236}">
                <a16:creationId xmlns:a16="http://schemas.microsoft.com/office/drawing/2014/main" id="{5F5BC015-B0ED-46DB-B8DB-F499AE5A686A}"/>
              </a:ext>
            </a:extLst>
          </p:cNvPr>
          <p:cNvSpPr txBox="1"/>
          <p:nvPr/>
        </p:nvSpPr>
        <p:spPr>
          <a:xfrm>
            <a:off x="8520579" y="4276461"/>
            <a:ext cx="1742143" cy="369332"/>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
                <a:prstClr val="black">
                  <a:lumMod val="85000"/>
                  <a:lumOff val="15000"/>
                </a:prstClr>
              </a:buClr>
              <a:buSzPct val="105000"/>
              <a:buFontTx/>
              <a:buNone/>
              <a:tabLst/>
              <a:defRPr/>
            </a:pPr>
            <a:r>
              <a:rPr kumimoji="0" lang="zh-CN" altLang="en-US" sz="1800" b="1" i="0" u="none" strike="noStrike" kern="1200" cap="none" spc="0" normalizeH="0" baseline="0" noProof="0" dirty="0">
                <a:ln>
                  <a:noFill/>
                </a:ln>
                <a:solidFill>
                  <a:prstClr val="white"/>
                </a:solidFill>
                <a:effectLst/>
                <a:uLnTx/>
                <a:uFillTx/>
                <a:latin typeface="Calibri" panose="020F0502020204030204" pitchFamily="34" charset="0"/>
                <a:ea typeface="等线" panose="02010600030101010101" pitchFamily="2" charset="-122"/>
                <a:cs typeface="+mn-cs"/>
              </a:rPr>
              <a:t>点击添加标题</a:t>
            </a:r>
          </a:p>
        </p:txBody>
      </p:sp>
      <p:grpSp>
        <p:nvGrpSpPr>
          <p:cNvPr id="19" name="组合 18">
            <a:extLst>
              <a:ext uri="{FF2B5EF4-FFF2-40B4-BE49-F238E27FC236}">
                <a16:creationId xmlns:a16="http://schemas.microsoft.com/office/drawing/2014/main" id="{314E1BA6-14F8-41FA-A307-1DD62C9F7B3B}"/>
              </a:ext>
            </a:extLst>
          </p:cNvPr>
          <p:cNvGrpSpPr/>
          <p:nvPr/>
        </p:nvGrpSpPr>
        <p:grpSpPr>
          <a:xfrm>
            <a:off x="5048250" y="1702788"/>
            <a:ext cx="2133600" cy="2133600"/>
            <a:chOff x="5029200" y="1874238"/>
            <a:chExt cx="2133600" cy="2133600"/>
          </a:xfrm>
        </p:grpSpPr>
        <p:sp>
          <p:nvSpPr>
            <p:cNvPr id="20" name="Oval 6">
              <a:extLst>
                <a:ext uri="{FF2B5EF4-FFF2-40B4-BE49-F238E27FC236}">
                  <a16:creationId xmlns:a16="http://schemas.microsoft.com/office/drawing/2014/main" id="{E060C636-2445-4C22-B298-57F8F196B167}"/>
                </a:ext>
              </a:extLst>
            </p:cNvPr>
            <p:cNvSpPr/>
            <p:nvPr/>
          </p:nvSpPr>
          <p:spPr>
            <a:xfrm>
              <a:off x="5029200" y="1874238"/>
              <a:ext cx="2133600" cy="2133600"/>
            </a:xfrm>
            <a:prstGeom prst="ellipse">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21" name="Arc 7">
              <a:extLst>
                <a:ext uri="{FF2B5EF4-FFF2-40B4-BE49-F238E27FC236}">
                  <a16:creationId xmlns:a16="http://schemas.microsoft.com/office/drawing/2014/main" id="{F6291CEA-23F6-44A6-B0BC-75BD02A65A05}"/>
                </a:ext>
              </a:extLst>
            </p:cNvPr>
            <p:cNvSpPr/>
            <p:nvPr/>
          </p:nvSpPr>
          <p:spPr>
            <a:xfrm>
              <a:off x="5029200" y="1874238"/>
              <a:ext cx="2133600" cy="2133600"/>
            </a:xfrm>
            <a:prstGeom prst="arc">
              <a:avLst>
                <a:gd name="adj1" fmla="val 19348155"/>
                <a:gd name="adj2" fmla="val 8179524"/>
              </a:avLst>
            </a:prstGeom>
            <a:ln w="127000" cap="rnd">
              <a:gradFill>
                <a:gsLst>
                  <a:gs pos="0">
                    <a:srgbClr val="54D0CA"/>
                  </a:gs>
                  <a:gs pos="100000">
                    <a:srgbClr val="001737"/>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22" name="Rectangle 3">
              <a:extLst>
                <a:ext uri="{FF2B5EF4-FFF2-40B4-BE49-F238E27FC236}">
                  <a16:creationId xmlns:a16="http://schemas.microsoft.com/office/drawing/2014/main" id="{2BE656EB-08BD-4E4D-A66F-C3E56DFBD045}"/>
                </a:ext>
              </a:extLst>
            </p:cNvPr>
            <p:cNvSpPr txBox="1">
              <a:spLocks noChangeArrowheads="1"/>
            </p:cNvSpPr>
            <p:nvPr/>
          </p:nvSpPr>
          <p:spPr bwMode="auto">
            <a:xfrm>
              <a:off x="5259666" y="3282321"/>
              <a:ext cx="1672668" cy="24840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Tahoma" pitchFamily="34" charset="0"/>
                </a:rPr>
                <a:t>您的内容打在这里</a:t>
              </a:r>
            </a:p>
          </p:txBody>
        </p:sp>
        <p:grpSp>
          <p:nvGrpSpPr>
            <p:cNvPr id="23" name="Group 67">
              <a:extLst>
                <a:ext uri="{FF2B5EF4-FFF2-40B4-BE49-F238E27FC236}">
                  <a16:creationId xmlns:a16="http://schemas.microsoft.com/office/drawing/2014/main" id="{0FA46CA7-BD26-4A0C-A08A-F9AC3366E460}"/>
                </a:ext>
              </a:extLst>
            </p:cNvPr>
            <p:cNvGrpSpPr/>
            <p:nvPr/>
          </p:nvGrpSpPr>
          <p:grpSpPr>
            <a:xfrm>
              <a:off x="5786439" y="2356280"/>
              <a:ext cx="619122" cy="742630"/>
              <a:chOff x="4051300" y="3109913"/>
              <a:chExt cx="628650" cy="754063"/>
            </a:xfrm>
            <a:solidFill>
              <a:srgbClr val="54D0CA"/>
            </a:solidFill>
          </p:grpSpPr>
          <p:sp>
            <p:nvSpPr>
              <p:cNvPr id="24" name="Freeform 68">
                <a:extLst>
                  <a:ext uri="{FF2B5EF4-FFF2-40B4-BE49-F238E27FC236}">
                    <a16:creationId xmlns:a16="http://schemas.microsoft.com/office/drawing/2014/main" id="{D76FD119-71C2-4DFA-9F73-2525A4A46482}"/>
                  </a:ext>
                </a:extLst>
              </p:cNvPr>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adFill>
                <a:gsLst>
                  <a:gs pos="0">
                    <a:srgbClr val="54D0CA"/>
                  </a:gs>
                  <a:gs pos="100000">
                    <a:srgbClr val="00173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25" name="Freeform 69">
                <a:extLst>
                  <a:ext uri="{FF2B5EF4-FFF2-40B4-BE49-F238E27FC236}">
                    <a16:creationId xmlns:a16="http://schemas.microsoft.com/office/drawing/2014/main" id="{A804879F-7896-4354-BFBD-2671053FCE5D}"/>
                  </a:ext>
                </a:extLst>
              </p:cNvPr>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grpSp>
      </p:grpSp>
      <p:grpSp>
        <p:nvGrpSpPr>
          <p:cNvPr id="26" name="组合 25">
            <a:extLst>
              <a:ext uri="{FF2B5EF4-FFF2-40B4-BE49-F238E27FC236}">
                <a16:creationId xmlns:a16="http://schemas.microsoft.com/office/drawing/2014/main" id="{22C979AC-FB03-444A-AA0E-88D9CDC63855}"/>
              </a:ext>
            </a:extLst>
          </p:cNvPr>
          <p:cNvGrpSpPr/>
          <p:nvPr/>
        </p:nvGrpSpPr>
        <p:grpSpPr>
          <a:xfrm>
            <a:off x="8324850" y="1702788"/>
            <a:ext cx="2133600" cy="2133600"/>
            <a:chOff x="8305800" y="1874238"/>
            <a:chExt cx="2133600" cy="2133600"/>
          </a:xfrm>
        </p:grpSpPr>
        <p:sp>
          <p:nvSpPr>
            <p:cNvPr id="27" name="Oval 8">
              <a:extLst>
                <a:ext uri="{FF2B5EF4-FFF2-40B4-BE49-F238E27FC236}">
                  <a16:creationId xmlns:a16="http://schemas.microsoft.com/office/drawing/2014/main" id="{B58F9B12-8351-49B3-9188-8085C271016C}"/>
                </a:ext>
              </a:extLst>
            </p:cNvPr>
            <p:cNvSpPr/>
            <p:nvPr/>
          </p:nvSpPr>
          <p:spPr>
            <a:xfrm>
              <a:off x="8305800" y="1874238"/>
              <a:ext cx="2133600" cy="2133600"/>
            </a:xfrm>
            <a:prstGeom prst="ellipse">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28" name="Arc 9">
              <a:extLst>
                <a:ext uri="{FF2B5EF4-FFF2-40B4-BE49-F238E27FC236}">
                  <a16:creationId xmlns:a16="http://schemas.microsoft.com/office/drawing/2014/main" id="{41A7E6DA-CBA5-4EF0-8A45-A828C823BABB}"/>
                </a:ext>
              </a:extLst>
            </p:cNvPr>
            <p:cNvSpPr/>
            <p:nvPr/>
          </p:nvSpPr>
          <p:spPr>
            <a:xfrm>
              <a:off x="8305800" y="1874238"/>
              <a:ext cx="2133600" cy="2133600"/>
            </a:xfrm>
            <a:prstGeom prst="arc">
              <a:avLst>
                <a:gd name="adj1" fmla="val 16200000"/>
                <a:gd name="adj2" fmla="val 898106"/>
              </a:avLst>
            </a:prstGeom>
            <a:ln w="127000" cap="rnd">
              <a:gradFill>
                <a:gsLst>
                  <a:gs pos="0">
                    <a:srgbClr val="54D0CA"/>
                  </a:gs>
                  <a:gs pos="100000">
                    <a:srgbClr val="001737"/>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29" name="Rectangle 3">
              <a:extLst>
                <a:ext uri="{FF2B5EF4-FFF2-40B4-BE49-F238E27FC236}">
                  <a16:creationId xmlns:a16="http://schemas.microsoft.com/office/drawing/2014/main" id="{27F7B87D-84F3-481C-97A4-B57ABE92F6AC}"/>
                </a:ext>
              </a:extLst>
            </p:cNvPr>
            <p:cNvSpPr txBox="1">
              <a:spLocks noChangeArrowheads="1"/>
            </p:cNvSpPr>
            <p:nvPr/>
          </p:nvSpPr>
          <p:spPr bwMode="auto">
            <a:xfrm>
              <a:off x="8536266" y="3282321"/>
              <a:ext cx="1672668" cy="24840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Tahoma" pitchFamily="34" charset="0"/>
                </a:rPr>
                <a:t>您的内容打在这里</a:t>
              </a:r>
            </a:p>
          </p:txBody>
        </p:sp>
        <p:sp>
          <p:nvSpPr>
            <p:cNvPr id="30" name="Freeform 70">
              <a:extLst>
                <a:ext uri="{FF2B5EF4-FFF2-40B4-BE49-F238E27FC236}">
                  <a16:creationId xmlns:a16="http://schemas.microsoft.com/office/drawing/2014/main" id="{A84BD95A-C416-4389-B204-8BDDD6636EAD}"/>
                </a:ext>
              </a:extLst>
            </p:cNvPr>
            <p:cNvSpPr>
              <a:spLocks noEditPoints="1"/>
            </p:cNvSpPr>
            <p:nvPr/>
          </p:nvSpPr>
          <p:spPr bwMode="auto">
            <a:xfrm>
              <a:off x="8983306" y="2373476"/>
              <a:ext cx="778588" cy="708238"/>
            </a:xfrm>
            <a:custGeom>
              <a:avLst/>
              <a:gdLst>
                <a:gd name="T0" fmla="*/ 348 w 498"/>
                <a:gd name="T1" fmla="*/ 251 h 453"/>
                <a:gd name="T2" fmla="*/ 340 w 498"/>
                <a:gd name="T3" fmla="*/ 252 h 453"/>
                <a:gd name="T4" fmla="*/ 376 w 498"/>
                <a:gd name="T5" fmla="*/ 185 h 453"/>
                <a:gd name="T6" fmla="*/ 407 w 498"/>
                <a:gd name="T7" fmla="*/ 194 h 453"/>
                <a:gd name="T8" fmla="*/ 470 w 498"/>
                <a:gd name="T9" fmla="*/ 103 h 453"/>
                <a:gd name="T10" fmla="*/ 495 w 498"/>
                <a:gd name="T11" fmla="*/ 93 h 453"/>
                <a:gd name="T12" fmla="*/ 484 w 498"/>
                <a:gd name="T13" fmla="*/ 68 h 453"/>
                <a:gd name="T14" fmla="*/ 459 w 498"/>
                <a:gd name="T15" fmla="*/ 79 h 453"/>
                <a:gd name="T16" fmla="*/ 394 w 498"/>
                <a:gd name="T17" fmla="*/ 162 h 453"/>
                <a:gd name="T18" fmla="*/ 356 w 498"/>
                <a:gd name="T19" fmla="*/ 140 h 453"/>
                <a:gd name="T20" fmla="*/ 300 w 498"/>
                <a:gd name="T21" fmla="*/ 34 h 453"/>
                <a:gd name="T22" fmla="*/ 185 w 498"/>
                <a:gd name="T23" fmla="*/ 0 h 453"/>
                <a:gd name="T24" fmla="*/ 79 w 498"/>
                <a:gd name="T25" fmla="*/ 57 h 453"/>
                <a:gd name="T26" fmla="*/ 44 w 498"/>
                <a:gd name="T27" fmla="*/ 175 h 453"/>
                <a:gd name="T28" fmla="*/ 88 w 498"/>
                <a:gd name="T29" fmla="*/ 306 h 453"/>
                <a:gd name="T30" fmla="*/ 38 w 498"/>
                <a:gd name="T31" fmla="*/ 280 h 453"/>
                <a:gd name="T32" fmla="*/ 15 w 498"/>
                <a:gd name="T33" fmla="*/ 266 h 453"/>
                <a:gd name="T34" fmla="*/ 0 w 498"/>
                <a:gd name="T35" fmla="*/ 288 h 453"/>
                <a:gd name="T36" fmla="*/ 25 w 498"/>
                <a:gd name="T37" fmla="*/ 302 h 453"/>
                <a:gd name="T38" fmla="*/ 69 w 498"/>
                <a:gd name="T39" fmla="*/ 338 h 453"/>
                <a:gd name="T40" fmla="*/ 96 w 498"/>
                <a:gd name="T41" fmla="*/ 338 h 453"/>
                <a:gd name="T42" fmla="*/ 117 w 498"/>
                <a:gd name="T43" fmla="*/ 289 h 453"/>
                <a:gd name="T44" fmla="*/ 201 w 498"/>
                <a:gd name="T45" fmla="*/ 313 h 453"/>
                <a:gd name="T46" fmla="*/ 292 w 498"/>
                <a:gd name="T47" fmla="*/ 284 h 453"/>
                <a:gd name="T48" fmla="*/ 295 w 498"/>
                <a:gd name="T49" fmla="*/ 301 h 453"/>
                <a:gd name="T50" fmla="*/ 297 w 498"/>
                <a:gd name="T51" fmla="*/ 305 h 453"/>
                <a:gd name="T52" fmla="*/ 447 w 498"/>
                <a:gd name="T53" fmla="*/ 453 h 453"/>
                <a:gd name="T54" fmla="*/ 497 w 498"/>
                <a:gd name="T55" fmla="*/ 413 h 453"/>
                <a:gd name="T56" fmla="*/ 481 w 498"/>
                <a:gd name="T57" fmla="*/ 83 h 453"/>
                <a:gd name="T58" fmla="*/ 346 w 498"/>
                <a:gd name="T59" fmla="*/ 268 h 453"/>
                <a:gd name="T60" fmla="*/ 68 w 498"/>
                <a:gd name="T61" fmla="*/ 101 h 453"/>
                <a:gd name="T62" fmla="*/ 146 w 498"/>
                <a:gd name="T63" fmla="*/ 25 h 453"/>
                <a:gd name="T64" fmla="*/ 255 w 498"/>
                <a:gd name="T65" fmla="*/ 25 h 453"/>
                <a:gd name="T66" fmla="*/ 333 w 498"/>
                <a:gd name="T67" fmla="*/ 101 h 453"/>
                <a:gd name="T68" fmla="*/ 329 w 498"/>
                <a:gd name="T69" fmla="*/ 156 h 453"/>
                <a:gd name="T70" fmla="*/ 292 w 498"/>
                <a:gd name="T71" fmla="*/ 64 h 453"/>
                <a:gd name="T72" fmla="*/ 201 w 498"/>
                <a:gd name="T73" fmla="*/ 27 h 453"/>
                <a:gd name="T74" fmla="*/ 109 w 498"/>
                <a:gd name="T75" fmla="*/ 66 h 453"/>
                <a:gd name="T76" fmla="*/ 71 w 498"/>
                <a:gd name="T77" fmla="*/ 156 h 453"/>
                <a:gd name="T78" fmla="*/ 109 w 498"/>
                <a:gd name="T79" fmla="*/ 247 h 453"/>
                <a:gd name="T80" fmla="*/ 67 w 498"/>
                <a:gd name="T81" fmla="*/ 205 h 453"/>
                <a:gd name="T82" fmla="*/ 204 w 498"/>
                <a:gd name="T83" fmla="*/ 175 h 453"/>
                <a:gd name="T84" fmla="*/ 294 w 498"/>
                <a:gd name="T85" fmla="*/ 224 h 453"/>
                <a:gd name="T86" fmla="*/ 212 w 498"/>
                <a:gd name="T87" fmla="*/ 271 h 453"/>
                <a:gd name="T88" fmla="*/ 140 w 498"/>
                <a:gd name="T89" fmla="*/ 255 h 453"/>
                <a:gd name="T90" fmla="*/ 197 w 498"/>
                <a:gd name="T91" fmla="*/ 139 h 453"/>
                <a:gd name="T92" fmla="*/ 187 w 498"/>
                <a:gd name="T93" fmla="*/ 164 h 453"/>
                <a:gd name="T94" fmla="*/ 91 w 498"/>
                <a:gd name="T95" fmla="*/ 190 h 453"/>
                <a:gd name="T96" fmla="*/ 99 w 498"/>
                <a:gd name="T97" fmla="*/ 102 h 453"/>
                <a:gd name="T98" fmla="*/ 167 w 498"/>
                <a:gd name="T99" fmla="*/ 46 h 453"/>
                <a:gd name="T100" fmla="*/ 255 w 498"/>
                <a:gd name="T101" fmla="*/ 55 h 453"/>
                <a:gd name="T102" fmla="*/ 311 w 498"/>
                <a:gd name="T103" fmla="*/ 123 h 453"/>
                <a:gd name="T104" fmla="*/ 201 w 498"/>
                <a:gd name="T105" fmla="*/ 299 h 453"/>
                <a:gd name="T106" fmla="*/ 125 w 498"/>
                <a:gd name="T107" fmla="*/ 277 h 453"/>
                <a:gd name="T108" fmla="*/ 214 w 498"/>
                <a:gd name="T109" fmla="*/ 285 h 453"/>
                <a:gd name="T110" fmla="*/ 299 w 498"/>
                <a:gd name="T111" fmla="*/ 239 h 453"/>
                <a:gd name="T112" fmla="*/ 341 w 498"/>
                <a:gd name="T113" fmla="*/ 181 h 453"/>
                <a:gd name="T114" fmla="*/ 308 w 498"/>
                <a:gd name="T115" fmla="*/ 250 h 453"/>
                <a:gd name="T116" fmla="*/ 288 w 498"/>
                <a:gd name="T117" fmla="*/ 269 h 453"/>
                <a:gd name="T118" fmla="*/ 225 w 498"/>
                <a:gd name="T119" fmla="*/ 297 h 453"/>
                <a:gd name="T120" fmla="*/ 307 w 498"/>
                <a:gd name="T121" fmla="*/ 272 h 453"/>
                <a:gd name="T122" fmla="*/ 310 w 498"/>
                <a:gd name="T123" fmla="*/ 283 h 453"/>
                <a:gd name="T124" fmla="*/ 483 w 498"/>
                <a:gd name="T125" fmla="*/ 41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8" h="453">
                  <a:moveTo>
                    <a:pt x="496" y="398"/>
                  </a:moveTo>
                  <a:lnTo>
                    <a:pt x="496" y="398"/>
                  </a:lnTo>
                  <a:lnTo>
                    <a:pt x="485" y="387"/>
                  </a:lnTo>
                  <a:lnTo>
                    <a:pt x="485" y="387"/>
                  </a:lnTo>
                  <a:lnTo>
                    <a:pt x="485" y="387"/>
                  </a:lnTo>
                  <a:lnTo>
                    <a:pt x="350" y="252"/>
                  </a:lnTo>
                  <a:lnTo>
                    <a:pt x="350" y="252"/>
                  </a:lnTo>
                  <a:lnTo>
                    <a:pt x="348" y="251"/>
                  </a:lnTo>
                  <a:lnTo>
                    <a:pt x="348" y="251"/>
                  </a:lnTo>
                  <a:lnTo>
                    <a:pt x="348" y="251"/>
                  </a:lnTo>
                  <a:lnTo>
                    <a:pt x="348" y="251"/>
                  </a:lnTo>
                  <a:lnTo>
                    <a:pt x="346" y="250"/>
                  </a:lnTo>
                  <a:lnTo>
                    <a:pt x="346" y="250"/>
                  </a:lnTo>
                  <a:lnTo>
                    <a:pt x="342" y="251"/>
                  </a:lnTo>
                  <a:lnTo>
                    <a:pt x="342" y="251"/>
                  </a:lnTo>
                  <a:lnTo>
                    <a:pt x="342" y="251"/>
                  </a:lnTo>
                  <a:lnTo>
                    <a:pt x="342" y="251"/>
                  </a:lnTo>
                  <a:lnTo>
                    <a:pt x="340" y="252"/>
                  </a:lnTo>
                  <a:lnTo>
                    <a:pt x="337" y="256"/>
                  </a:lnTo>
                  <a:lnTo>
                    <a:pt x="328" y="247"/>
                  </a:lnTo>
                  <a:lnTo>
                    <a:pt x="328" y="247"/>
                  </a:lnTo>
                  <a:lnTo>
                    <a:pt x="338" y="232"/>
                  </a:lnTo>
                  <a:lnTo>
                    <a:pt x="346" y="217"/>
                  </a:lnTo>
                  <a:lnTo>
                    <a:pt x="351" y="199"/>
                  </a:lnTo>
                  <a:lnTo>
                    <a:pt x="355" y="183"/>
                  </a:lnTo>
                  <a:lnTo>
                    <a:pt x="376" y="185"/>
                  </a:lnTo>
                  <a:lnTo>
                    <a:pt x="376" y="185"/>
                  </a:lnTo>
                  <a:lnTo>
                    <a:pt x="379" y="191"/>
                  </a:lnTo>
                  <a:lnTo>
                    <a:pt x="382" y="195"/>
                  </a:lnTo>
                  <a:lnTo>
                    <a:pt x="388" y="198"/>
                  </a:lnTo>
                  <a:lnTo>
                    <a:pt x="394" y="199"/>
                  </a:lnTo>
                  <a:lnTo>
                    <a:pt x="394" y="199"/>
                  </a:lnTo>
                  <a:lnTo>
                    <a:pt x="399" y="199"/>
                  </a:lnTo>
                  <a:lnTo>
                    <a:pt x="402" y="198"/>
                  </a:lnTo>
                  <a:lnTo>
                    <a:pt x="405" y="196"/>
                  </a:lnTo>
                  <a:lnTo>
                    <a:pt x="407" y="194"/>
                  </a:lnTo>
                  <a:lnTo>
                    <a:pt x="410" y="191"/>
                  </a:lnTo>
                  <a:lnTo>
                    <a:pt x="412" y="188"/>
                  </a:lnTo>
                  <a:lnTo>
                    <a:pt x="413" y="184"/>
                  </a:lnTo>
                  <a:lnTo>
                    <a:pt x="414" y="181"/>
                  </a:lnTo>
                  <a:lnTo>
                    <a:pt x="414" y="181"/>
                  </a:lnTo>
                  <a:lnTo>
                    <a:pt x="413" y="176"/>
                  </a:lnTo>
                  <a:lnTo>
                    <a:pt x="412" y="172"/>
                  </a:lnTo>
                  <a:lnTo>
                    <a:pt x="470" y="103"/>
                  </a:lnTo>
                  <a:lnTo>
                    <a:pt x="470" y="103"/>
                  </a:lnTo>
                  <a:lnTo>
                    <a:pt x="473" y="104"/>
                  </a:lnTo>
                  <a:lnTo>
                    <a:pt x="477" y="104"/>
                  </a:lnTo>
                  <a:lnTo>
                    <a:pt x="477" y="104"/>
                  </a:lnTo>
                  <a:lnTo>
                    <a:pt x="481" y="104"/>
                  </a:lnTo>
                  <a:lnTo>
                    <a:pt x="484" y="103"/>
                  </a:lnTo>
                  <a:lnTo>
                    <a:pt x="487" y="101"/>
                  </a:lnTo>
                  <a:lnTo>
                    <a:pt x="490" y="99"/>
                  </a:lnTo>
                  <a:lnTo>
                    <a:pt x="493" y="96"/>
                  </a:lnTo>
                  <a:lnTo>
                    <a:pt x="495" y="93"/>
                  </a:lnTo>
                  <a:lnTo>
                    <a:pt x="496" y="89"/>
                  </a:lnTo>
                  <a:lnTo>
                    <a:pt x="496" y="86"/>
                  </a:lnTo>
                  <a:lnTo>
                    <a:pt x="496" y="86"/>
                  </a:lnTo>
                  <a:lnTo>
                    <a:pt x="496" y="82"/>
                  </a:lnTo>
                  <a:lnTo>
                    <a:pt x="495" y="79"/>
                  </a:lnTo>
                  <a:lnTo>
                    <a:pt x="493" y="75"/>
                  </a:lnTo>
                  <a:lnTo>
                    <a:pt x="490" y="72"/>
                  </a:lnTo>
                  <a:lnTo>
                    <a:pt x="487" y="70"/>
                  </a:lnTo>
                  <a:lnTo>
                    <a:pt x="484" y="68"/>
                  </a:lnTo>
                  <a:lnTo>
                    <a:pt x="481" y="67"/>
                  </a:lnTo>
                  <a:lnTo>
                    <a:pt x="477" y="67"/>
                  </a:lnTo>
                  <a:lnTo>
                    <a:pt x="477" y="67"/>
                  </a:lnTo>
                  <a:lnTo>
                    <a:pt x="473" y="67"/>
                  </a:lnTo>
                  <a:lnTo>
                    <a:pt x="470" y="68"/>
                  </a:lnTo>
                  <a:lnTo>
                    <a:pt x="467" y="70"/>
                  </a:lnTo>
                  <a:lnTo>
                    <a:pt x="463" y="72"/>
                  </a:lnTo>
                  <a:lnTo>
                    <a:pt x="461" y="75"/>
                  </a:lnTo>
                  <a:lnTo>
                    <a:pt x="459" y="79"/>
                  </a:lnTo>
                  <a:lnTo>
                    <a:pt x="458" y="82"/>
                  </a:lnTo>
                  <a:lnTo>
                    <a:pt x="458" y="86"/>
                  </a:lnTo>
                  <a:lnTo>
                    <a:pt x="458" y="86"/>
                  </a:lnTo>
                  <a:lnTo>
                    <a:pt x="459" y="89"/>
                  </a:lnTo>
                  <a:lnTo>
                    <a:pt x="460" y="94"/>
                  </a:lnTo>
                  <a:lnTo>
                    <a:pt x="401" y="163"/>
                  </a:lnTo>
                  <a:lnTo>
                    <a:pt x="401" y="163"/>
                  </a:lnTo>
                  <a:lnTo>
                    <a:pt x="394" y="162"/>
                  </a:lnTo>
                  <a:lnTo>
                    <a:pt x="394" y="162"/>
                  </a:lnTo>
                  <a:lnTo>
                    <a:pt x="389" y="163"/>
                  </a:lnTo>
                  <a:lnTo>
                    <a:pt x="385" y="165"/>
                  </a:lnTo>
                  <a:lnTo>
                    <a:pt x="381" y="167"/>
                  </a:lnTo>
                  <a:lnTo>
                    <a:pt x="378" y="171"/>
                  </a:lnTo>
                  <a:lnTo>
                    <a:pt x="358" y="169"/>
                  </a:lnTo>
                  <a:lnTo>
                    <a:pt x="358" y="169"/>
                  </a:lnTo>
                  <a:lnTo>
                    <a:pt x="358" y="156"/>
                  </a:lnTo>
                  <a:lnTo>
                    <a:pt x="358" y="156"/>
                  </a:lnTo>
                  <a:lnTo>
                    <a:pt x="356" y="140"/>
                  </a:lnTo>
                  <a:lnTo>
                    <a:pt x="354" y="125"/>
                  </a:lnTo>
                  <a:lnTo>
                    <a:pt x="351" y="111"/>
                  </a:lnTo>
                  <a:lnTo>
                    <a:pt x="346" y="96"/>
                  </a:lnTo>
                  <a:lnTo>
                    <a:pt x="339" y="82"/>
                  </a:lnTo>
                  <a:lnTo>
                    <a:pt x="332" y="69"/>
                  </a:lnTo>
                  <a:lnTo>
                    <a:pt x="322" y="57"/>
                  </a:lnTo>
                  <a:lnTo>
                    <a:pt x="312" y="45"/>
                  </a:lnTo>
                  <a:lnTo>
                    <a:pt x="312" y="45"/>
                  </a:lnTo>
                  <a:lnTo>
                    <a:pt x="300" y="34"/>
                  </a:lnTo>
                  <a:lnTo>
                    <a:pt x="287" y="26"/>
                  </a:lnTo>
                  <a:lnTo>
                    <a:pt x="274" y="18"/>
                  </a:lnTo>
                  <a:lnTo>
                    <a:pt x="260" y="12"/>
                  </a:lnTo>
                  <a:lnTo>
                    <a:pt x="246" y="6"/>
                  </a:lnTo>
                  <a:lnTo>
                    <a:pt x="231" y="2"/>
                  </a:lnTo>
                  <a:lnTo>
                    <a:pt x="216" y="0"/>
                  </a:lnTo>
                  <a:lnTo>
                    <a:pt x="201" y="0"/>
                  </a:lnTo>
                  <a:lnTo>
                    <a:pt x="201" y="0"/>
                  </a:lnTo>
                  <a:lnTo>
                    <a:pt x="185" y="0"/>
                  </a:lnTo>
                  <a:lnTo>
                    <a:pt x="170" y="2"/>
                  </a:lnTo>
                  <a:lnTo>
                    <a:pt x="155" y="6"/>
                  </a:lnTo>
                  <a:lnTo>
                    <a:pt x="140" y="12"/>
                  </a:lnTo>
                  <a:lnTo>
                    <a:pt x="126" y="18"/>
                  </a:lnTo>
                  <a:lnTo>
                    <a:pt x="113" y="26"/>
                  </a:lnTo>
                  <a:lnTo>
                    <a:pt x="102" y="35"/>
                  </a:lnTo>
                  <a:lnTo>
                    <a:pt x="90" y="45"/>
                  </a:lnTo>
                  <a:lnTo>
                    <a:pt x="90" y="45"/>
                  </a:lnTo>
                  <a:lnTo>
                    <a:pt x="79" y="57"/>
                  </a:lnTo>
                  <a:lnTo>
                    <a:pt x="70" y="70"/>
                  </a:lnTo>
                  <a:lnTo>
                    <a:pt x="62" y="83"/>
                  </a:lnTo>
                  <a:lnTo>
                    <a:pt x="55" y="96"/>
                  </a:lnTo>
                  <a:lnTo>
                    <a:pt x="51" y="111"/>
                  </a:lnTo>
                  <a:lnTo>
                    <a:pt x="47" y="125"/>
                  </a:lnTo>
                  <a:lnTo>
                    <a:pt x="44" y="141"/>
                  </a:lnTo>
                  <a:lnTo>
                    <a:pt x="43" y="156"/>
                  </a:lnTo>
                  <a:lnTo>
                    <a:pt x="43" y="156"/>
                  </a:lnTo>
                  <a:lnTo>
                    <a:pt x="44" y="175"/>
                  </a:lnTo>
                  <a:lnTo>
                    <a:pt x="48" y="193"/>
                  </a:lnTo>
                  <a:lnTo>
                    <a:pt x="53" y="210"/>
                  </a:lnTo>
                  <a:lnTo>
                    <a:pt x="61" y="226"/>
                  </a:lnTo>
                  <a:lnTo>
                    <a:pt x="69" y="242"/>
                  </a:lnTo>
                  <a:lnTo>
                    <a:pt x="80" y="256"/>
                  </a:lnTo>
                  <a:lnTo>
                    <a:pt x="92" y="269"/>
                  </a:lnTo>
                  <a:lnTo>
                    <a:pt x="105" y="280"/>
                  </a:lnTo>
                  <a:lnTo>
                    <a:pt x="88" y="306"/>
                  </a:lnTo>
                  <a:lnTo>
                    <a:pt x="88" y="306"/>
                  </a:lnTo>
                  <a:lnTo>
                    <a:pt x="83" y="305"/>
                  </a:lnTo>
                  <a:lnTo>
                    <a:pt x="83" y="305"/>
                  </a:lnTo>
                  <a:lnTo>
                    <a:pt x="77" y="306"/>
                  </a:lnTo>
                  <a:lnTo>
                    <a:pt x="71" y="310"/>
                  </a:lnTo>
                  <a:lnTo>
                    <a:pt x="38" y="288"/>
                  </a:lnTo>
                  <a:lnTo>
                    <a:pt x="38" y="288"/>
                  </a:lnTo>
                  <a:lnTo>
                    <a:pt x="38" y="285"/>
                  </a:lnTo>
                  <a:lnTo>
                    <a:pt x="38" y="285"/>
                  </a:lnTo>
                  <a:lnTo>
                    <a:pt x="38" y="280"/>
                  </a:lnTo>
                  <a:lnTo>
                    <a:pt x="37" y="277"/>
                  </a:lnTo>
                  <a:lnTo>
                    <a:pt x="35" y="274"/>
                  </a:lnTo>
                  <a:lnTo>
                    <a:pt x="32" y="271"/>
                  </a:lnTo>
                  <a:lnTo>
                    <a:pt x="29" y="269"/>
                  </a:lnTo>
                  <a:lnTo>
                    <a:pt x="26" y="268"/>
                  </a:lnTo>
                  <a:lnTo>
                    <a:pt x="23" y="266"/>
                  </a:lnTo>
                  <a:lnTo>
                    <a:pt x="20" y="265"/>
                  </a:lnTo>
                  <a:lnTo>
                    <a:pt x="20" y="265"/>
                  </a:lnTo>
                  <a:lnTo>
                    <a:pt x="15" y="266"/>
                  </a:lnTo>
                  <a:lnTo>
                    <a:pt x="12" y="268"/>
                  </a:lnTo>
                  <a:lnTo>
                    <a:pt x="9" y="269"/>
                  </a:lnTo>
                  <a:lnTo>
                    <a:pt x="5" y="271"/>
                  </a:lnTo>
                  <a:lnTo>
                    <a:pt x="3" y="274"/>
                  </a:lnTo>
                  <a:lnTo>
                    <a:pt x="1" y="277"/>
                  </a:lnTo>
                  <a:lnTo>
                    <a:pt x="0" y="280"/>
                  </a:lnTo>
                  <a:lnTo>
                    <a:pt x="0" y="285"/>
                  </a:lnTo>
                  <a:lnTo>
                    <a:pt x="0" y="285"/>
                  </a:lnTo>
                  <a:lnTo>
                    <a:pt x="0" y="288"/>
                  </a:lnTo>
                  <a:lnTo>
                    <a:pt x="1" y="292"/>
                  </a:lnTo>
                  <a:lnTo>
                    <a:pt x="3" y="295"/>
                  </a:lnTo>
                  <a:lnTo>
                    <a:pt x="5" y="298"/>
                  </a:lnTo>
                  <a:lnTo>
                    <a:pt x="9" y="300"/>
                  </a:lnTo>
                  <a:lnTo>
                    <a:pt x="12" y="302"/>
                  </a:lnTo>
                  <a:lnTo>
                    <a:pt x="15" y="303"/>
                  </a:lnTo>
                  <a:lnTo>
                    <a:pt x="20" y="303"/>
                  </a:lnTo>
                  <a:lnTo>
                    <a:pt x="20" y="303"/>
                  </a:lnTo>
                  <a:lnTo>
                    <a:pt x="25" y="302"/>
                  </a:lnTo>
                  <a:lnTo>
                    <a:pt x="29" y="300"/>
                  </a:lnTo>
                  <a:lnTo>
                    <a:pt x="64" y="322"/>
                  </a:lnTo>
                  <a:lnTo>
                    <a:pt x="64" y="322"/>
                  </a:lnTo>
                  <a:lnTo>
                    <a:pt x="64" y="325"/>
                  </a:lnTo>
                  <a:lnTo>
                    <a:pt x="64" y="325"/>
                  </a:lnTo>
                  <a:lnTo>
                    <a:pt x="64" y="328"/>
                  </a:lnTo>
                  <a:lnTo>
                    <a:pt x="65" y="332"/>
                  </a:lnTo>
                  <a:lnTo>
                    <a:pt x="67" y="336"/>
                  </a:lnTo>
                  <a:lnTo>
                    <a:pt x="69" y="338"/>
                  </a:lnTo>
                  <a:lnTo>
                    <a:pt x="72" y="340"/>
                  </a:lnTo>
                  <a:lnTo>
                    <a:pt x="76" y="342"/>
                  </a:lnTo>
                  <a:lnTo>
                    <a:pt x="79" y="343"/>
                  </a:lnTo>
                  <a:lnTo>
                    <a:pt x="83" y="343"/>
                  </a:lnTo>
                  <a:lnTo>
                    <a:pt x="83" y="343"/>
                  </a:lnTo>
                  <a:lnTo>
                    <a:pt x="86" y="343"/>
                  </a:lnTo>
                  <a:lnTo>
                    <a:pt x="90" y="342"/>
                  </a:lnTo>
                  <a:lnTo>
                    <a:pt x="93" y="340"/>
                  </a:lnTo>
                  <a:lnTo>
                    <a:pt x="96" y="338"/>
                  </a:lnTo>
                  <a:lnTo>
                    <a:pt x="98" y="336"/>
                  </a:lnTo>
                  <a:lnTo>
                    <a:pt x="101" y="332"/>
                  </a:lnTo>
                  <a:lnTo>
                    <a:pt x="102" y="328"/>
                  </a:lnTo>
                  <a:lnTo>
                    <a:pt x="102" y="325"/>
                  </a:lnTo>
                  <a:lnTo>
                    <a:pt x="102" y="325"/>
                  </a:lnTo>
                  <a:lnTo>
                    <a:pt x="101" y="319"/>
                  </a:lnTo>
                  <a:lnTo>
                    <a:pt x="98" y="314"/>
                  </a:lnTo>
                  <a:lnTo>
                    <a:pt x="117" y="289"/>
                  </a:lnTo>
                  <a:lnTo>
                    <a:pt x="117" y="289"/>
                  </a:lnTo>
                  <a:lnTo>
                    <a:pt x="126" y="295"/>
                  </a:lnTo>
                  <a:lnTo>
                    <a:pt x="136" y="299"/>
                  </a:lnTo>
                  <a:lnTo>
                    <a:pt x="146" y="303"/>
                  </a:lnTo>
                  <a:lnTo>
                    <a:pt x="157" y="306"/>
                  </a:lnTo>
                  <a:lnTo>
                    <a:pt x="166" y="310"/>
                  </a:lnTo>
                  <a:lnTo>
                    <a:pt x="178" y="312"/>
                  </a:lnTo>
                  <a:lnTo>
                    <a:pt x="189" y="313"/>
                  </a:lnTo>
                  <a:lnTo>
                    <a:pt x="201" y="313"/>
                  </a:lnTo>
                  <a:lnTo>
                    <a:pt x="201" y="313"/>
                  </a:lnTo>
                  <a:lnTo>
                    <a:pt x="201" y="313"/>
                  </a:lnTo>
                  <a:lnTo>
                    <a:pt x="213" y="313"/>
                  </a:lnTo>
                  <a:lnTo>
                    <a:pt x="225" y="311"/>
                  </a:lnTo>
                  <a:lnTo>
                    <a:pt x="237" y="309"/>
                  </a:lnTo>
                  <a:lnTo>
                    <a:pt x="248" y="305"/>
                  </a:lnTo>
                  <a:lnTo>
                    <a:pt x="260" y="302"/>
                  </a:lnTo>
                  <a:lnTo>
                    <a:pt x="271" y="297"/>
                  </a:lnTo>
                  <a:lnTo>
                    <a:pt x="282" y="291"/>
                  </a:lnTo>
                  <a:lnTo>
                    <a:pt x="292" y="284"/>
                  </a:lnTo>
                  <a:lnTo>
                    <a:pt x="300" y="292"/>
                  </a:lnTo>
                  <a:lnTo>
                    <a:pt x="297" y="296"/>
                  </a:lnTo>
                  <a:lnTo>
                    <a:pt x="297" y="296"/>
                  </a:lnTo>
                  <a:lnTo>
                    <a:pt x="295" y="298"/>
                  </a:lnTo>
                  <a:lnTo>
                    <a:pt x="295" y="298"/>
                  </a:lnTo>
                  <a:lnTo>
                    <a:pt x="295" y="298"/>
                  </a:lnTo>
                  <a:lnTo>
                    <a:pt x="295" y="298"/>
                  </a:lnTo>
                  <a:lnTo>
                    <a:pt x="295" y="301"/>
                  </a:lnTo>
                  <a:lnTo>
                    <a:pt x="295" y="301"/>
                  </a:lnTo>
                  <a:lnTo>
                    <a:pt x="295" y="301"/>
                  </a:lnTo>
                  <a:lnTo>
                    <a:pt x="295" y="301"/>
                  </a:lnTo>
                  <a:lnTo>
                    <a:pt x="295" y="303"/>
                  </a:lnTo>
                  <a:lnTo>
                    <a:pt x="295" y="303"/>
                  </a:lnTo>
                  <a:lnTo>
                    <a:pt x="295" y="303"/>
                  </a:lnTo>
                  <a:lnTo>
                    <a:pt x="295" y="303"/>
                  </a:lnTo>
                  <a:lnTo>
                    <a:pt x="297" y="305"/>
                  </a:lnTo>
                  <a:lnTo>
                    <a:pt x="297" y="305"/>
                  </a:lnTo>
                  <a:lnTo>
                    <a:pt x="297" y="305"/>
                  </a:lnTo>
                  <a:lnTo>
                    <a:pt x="312" y="322"/>
                  </a:lnTo>
                  <a:lnTo>
                    <a:pt x="312" y="322"/>
                  </a:lnTo>
                  <a:lnTo>
                    <a:pt x="312" y="322"/>
                  </a:lnTo>
                  <a:lnTo>
                    <a:pt x="432" y="440"/>
                  </a:lnTo>
                  <a:lnTo>
                    <a:pt x="443" y="451"/>
                  </a:lnTo>
                  <a:lnTo>
                    <a:pt x="443" y="451"/>
                  </a:lnTo>
                  <a:lnTo>
                    <a:pt x="445" y="452"/>
                  </a:lnTo>
                  <a:lnTo>
                    <a:pt x="447" y="453"/>
                  </a:lnTo>
                  <a:lnTo>
                    <a:pt x="447" y="453"/>
                  </a:lnTo>
                  <a:lnTo>
                    <a:pt x="447" y="453"/>
                  </a:lnTo>
                  <a:lnTo>
                    <a:pt x="447" y="453"/>
                  </a:lnTo>
                  <a:lnTo>
                    <a:pt x="458" y="452"/>
                  </a:lnTo>
                  <a:lnTo>
                    <a:pt x="467" y="449"/>
                  </a:lnTo>
                  <a:lnTo>
                    <a:pt x="475" y="445"/>
                  </a:lnTo>
                  <a:lnTo>
                    <a:pt x="483" y="438"/>
                  </a:lnTo>
                  <a:lnTo>
                    <a:pt x="489" y="431"/>
                  </a:lnTo>
                  <a:lnTo>
                    <a:pt x="494" y="422"/>
                  </a:lnTo>
                  <a:lnTo>
                    <a:pt x="497" y="413"/>
                  </a:lnTo>
                  <a:lnTo>
                    <a:pt x="498" y="403"/>
                  </a:lnTo>
                  <a:lnTo>
                    <a:pt x="498" y="403"/>
                  </a:lnTo>
                  <a:lnTo>
                    <a:pt x="497" y="400"/>
                  </a:lnTo>
                  <a:lnTo>
                    <a:pt x="496" y="398"/>
                  </a:lnTo>
                  <a:lnTo>
                    <a:pt x="496" y="398"/>
                  </a:lnTo>
                  <a:close/>
                  <a:moveTo>
                    <a:pt x="481" y="83"/>
                  </a:moveTo>
                  <a:lnTo>
                    <a:pt x="480" y="82"/>
                  </a:lnTo>
                  <a:lnTo>
                    <a:pt x="480" y="82"/>
                  </a:lnTo>
                  <a:lnTo>
                    <a:pt x="481" y="83"/>
                  </a:lnTo>
                  <a:lnTo>
                    <a:pt x="481" y="83"/>
                  </a:lnTo>
                  <a:close/>
                  <a:moveTo>
                    <a:pt x="327" y="316"/>
                  </a:moveTo>
                  <a:lnTo>
                    <a:pt x="361" y="283"/>
                  </a:lnTo>
                  <a:lnTo>
                    <a:pt x="470" y="393"/>
                  </a:lnTo>
                  <a:lnTo>
                    <a:pt x="470" y="393"/>
                  </a:lnTo>
                  <a:lnTo>
                    <a:pt x="437" y="426"/>
                  </a:lnTo>
                  <a:lnTo>
                    <a:pt x="327" y="316"/>
                  </a:lnTo>
                  <a:close/>
                  <a:moveTo>
                    <a:pt x="312" y="301"/>
                  </a:moveTo>
                  <a:lnTo>
                    <a:pt x="346" y="268"/>
                  </a:lnTo>
                  <a:lnTo>
                    <a:pt x="351" y="273"/>
                  </a:lnTo>
                  <a:lnTo>
                    <a:pt x="318" y="306"/>
                  </a:lnTo>
                  <a:lnTo>
                    <a:pt x="312" y="301"/>
                  </a:lnTo>
                  <a:close/>
                  <a:moveTo>
                    <a:pt x="58" y="156"/>
                  </a:moveTo>
                  <a:lnTo>
                    <a:pt x="58" y="156"/>
                  </a:lnTo>
                  <a:lnTo>
                    <a:pt x="58" y="142"/>
                  </a:lnTo>
                  <a:lnTo>
                    <a:pt x="61" y="128"/>
                  </a:lnTo>
                  <a:lnTo>
                    <a:pt x="64" y="115"/>
                  </a:lnTo>
                  <a:lnTo>
                    <a:pt x="68" y="101"/>
                  </a:lnTo>
                  <a:lnTo>
                    <a:pt x="75" y="89"/>
                  </a:lnTo>
                  <a:lnTo>
                    <a:pt x="82" y="77"/>
                  </a:lnTo>
                  <a:lnTo>
                    <a:pt x="90" y="66"/>
                  </a:lnTo>
                  <a:lnTo>
                    <a:pt x="99" y="56"/>
                  </a:lnTo>
                  <a:lnTo>
                    <a:pt x="99" y="56"/>
                  </a:lnTo>
                  <a:lnTo>
                    <a:pt x="110" y="46"/>
                  </a:lnTo>
                  <a:lnTo>
                    <a:pt x="121" y="37"/>
                  </a:lnTo>
                  <a:lnTo>
                    <a:pt x="133" y="30"/>
                  </a:lnTo>
                  <a:lnTo>
                    <a:pt x="146" y="25"/>
                  </a:lnTo>
                  <a:lnTo>
                    <a:pt x="159" y="19"/>
                  </a:lnTo>
                  <a:lnTo>
                    <a:pt x="173" y="16"/>
                  </a:lnTo>
                  <a:lnTo>
                    <a:pt x="187" y="14"/>
                  </a:lnTo>
                  <a:lnTo>
                    <a:pt x="201" y="14"/>
                  </a:lnTo>
                  <a:lnTo>
                    <a:pt x="201" y="14"/>
                  </a:lnTo>
                  <a:lnTo>
                    <a:pt x="215" y="14"/>
                  </a:lnTo>
                  <a:lnTo>
                    <a:pt x="229" y="16"/>
                  </a:lnTo>
                  <a:lnTo>
                    <a:pt x="242" y="19"/>
                  </a:lnTo>
                  <a:lnTo>
                    <a:pt x="255" y="25"/>
                  </a:lnTo>
                  <a:lnTo>
                    <a:pt x="268" y="30"/>
                  </a:lnTo>
                  <a:lnTo>
                    <a:pt x="280" y="37"/>
                  </a:lnTo>
                  <a:lnTo>
                    <a:pt x="291" y="46"/>
                  </a:lnTo>
                  <a:lnTo>
                    <a:pt x="301" y="55"/>
                  </a:lnTo>
                  <a:lnTo>
                    <a:pt x="301" y="55"/>
                  </a:lnTo>
                  <a:lnTo>
                    <a:pt x="311" y="66"/>
                  </a:lnTo>
                  <a:lnTo>
                    <a:pt x="320" y="77"/>
                  </a:lnTo>
                  <a:lnTo>
                    <a:pt x="327" y="89"/>
                  </a:lnTo>
                  <a:lnTo>
                    <a:pt x="333" y="101"/>
                  </a:lnTo>
                  <a:lnTo>
                    <a:pt x="337" y="114"/>
                  </a:lnTo>
                  <a:lnTo>
                    <a:pt x="340" y="128"/>
                  </a:lnTo>
                  <a:lnTo>
                    <a:pt x="342" y="142"/>
                  </a:lnTo>
                  <a:lnTo>
                    <a:pt x="344" y="156"/>
                  </a:lnTo>
                  <a:lnTo>
                    <a:pt x="344" y="156"/>
                  </a:lnTo>
                  <a:lnTo>
                    <a:pt x="344" y="167"/>
                  </a:lnTo>
                  <a:lnTo>
                    <a:pt x="329" y="165"/>
                  </a:lnTo>
                  <a:lnTo>
                    <a:pt x="329" y="165"/>
                  </a:lnTo>
                  <a:lnTo>
                    <a:pt x="329" y="156"/>
                  </a:lnTo>
                  <a:lnTo>
                    <a:pt x="329" y="156"/>
                  </a:lnTo>
                  <a:lnTo>
                    <a:pt x="329" y="143"/>
                  </a:lnTo>
                  <a:lnTo>
                    <a:pt x="327" y="130"/>
                  </a:lnTo>
                  <a:lnTo>
                    <a:pt x="324" y="118"/>
                  </a:lnTo>
                  <a:lnTo>
                    <a:pt x="320" y="107"/>
                  </a:lnTo>
                  <a:lnTo>
                    <a:pt x="314" y="96"/>
                  </a:lnTo>
                  <a:lnTo>
                    <a:pt x="308" y="85"/>
                  </a:lnTo>
                  <a:lnTo>
                    <a:pt x="300" y="74"/>
                  </a:lnTo>
                  <a:lnTo>
                    <a:pt x="292" y="64"/>
                  </a:lnTo>
                  <a:lnTo>
                    <a:pt x="292" y="64"/>
                  </a:lnTo>
                  <a:lnTo>
                    <a:pt x="282" y="56"/>
                  </a:lnTo>
                  <a:lnTo>
                    <a:pt x="272" y="48"/>
                  </a:lnTo>
                  <a:lnTo>
                    <a:pt x="261" y="42"/>
                  </a:lnTo>
                  <a:lnTo>
                    <a:pt x="250" y="36"/>
                  </a:lnTo>
                  <a:lnTo>
                    <a:pt x="239" y="33"/>
                  </a:lnTo>
                  <a:lnTo>
                    <a:pt x="226" y="30"/>
                  </a:lnTo>
                  <a:lnTo>
                    <a:pt x="214" y="28"/>
                  </a:lnTo>
                  <a:lnTo>
                    <a:pt x="201" y="27"/>
                  </a:lnTo>
                  <a:lnTo>
                    <a:pt x="201" y="27"/>
                  </a:lnTo>
                  <a:lnTo>
                    <a:pt x="188" y="28"/>
                  </a:lnTo>
                  <a:lnTo>
                    <a:pt x="175" y="30"/>
                  </a:lnTo>
                  <a:lnTo>
                    <a:pt x="163" y="33"/>
                  </a:lnTo>
                  <a:lnTo>
                    <a:pt x="151" y="37"/>
                  </a:lnTo>
                  <a:lnTo>
                    <a:pt x="139" y="43"/>
                  </a:lnTo>
                  <a:lnTo>
                    <a:pt x="129" y="49"/>
                  </a:lnTo>
                  <a:lnTo>
                    <a:pt x="119" y="57"/>
                  </a:lnTo>
                  <a:lnTo>
                    <a:pt x="109" y="66"/>
                  </a:lnTo>
                  <a:lnTo>
                    <a:pt x="109" y="66"/>
                  </a:lnTo>
                  <a:lnTo>
                    <a:pt x="101" y="74"/>
                  </a:lnTo>
                  <a:lnTo>
                    <a:pt x="93" y="85"/>
                  </a:lnTo>
                  <a:lnTo>
                    <a:pt x="86" y="96"/>
                  </a:lnTo>
                  <a:lnTo>
                    <a:pt x="81" y="107"/>
                  </a:lnTo>
                  <a:lnTo>
                    <a:pt x="77" y="118"/>
                  </a:lnTo>
                  <a:lnTo>
                    <a:pt x="75" y="131"/>
                  </a:lnTo>
                  <a:lnTo>
                    <a:pt x="72" y="143"/>
                  </a:lnTo>
                  <a:lnTo>
                    <a:pt x="71" y="156"/>
                  </a:lnTo>
                  <a:lnTo>
                    <a:pt x="71" y="156"/>
                  </a:lnTo>
                  <a:lnTo>
                    <a:pt x="72" y="169"/>
                  </a:lnTo>
                  <a:lnTo>
                    <a:pt x="75" y="181"/>
                  </a:lnTo>
                  <a:lnTo>
                    <a:pt x="77" y="194"/>
                  </a:lnTo>
                  <a:lnTo>
                    <a:pt x="81" y="206"/>
                  </a:lnTo>
                  <a:lnTo>
                    <a:pt x="86" y="217"/>
                  </a:lnTo>
                  <a:lnTo>
                    <a:pt x="93" y="228"/>
                  </a:lnTo>
                  <a:lnTo>
                    <a:pt x="101" y="238"/>
                  </a:lnTo>
                  <a:lnTo>
                    <a:pt x="109" y="247"/>
                  </a:lnTo>
                  <a:lnTo>
                    <a:pt x="109" y="247"/>
                  </a:lnTo>
                  <a:lnTo>
                    <a:pt x="121" y="258"/>
                  </a:lnTo>
                  <a:lnTo>
                    <a:pt x="113" y="269"/>
                  </a:lnTo>
                  <a:lnTo>
                    <a:pt x="113" y="269"/>
                  </a:lnTo>
                  <a:lnTo>
                    <a:pt x="102" y="259"/>
                  </a:lnTo>
                  <a:lnTo>
                    <a:pt x="91" y="247"/>
                  </a:lnTo>
                  <a:lnTo>
                    <a:pt x="81" y="234"/>
                  </a:lnTo>
                  <a:lnTo>
                    <a:pt x="72" y="220"/>
                  </a:lnTo>
                  <a:lnTo>
                    <a:pt x="67" y="205"/>
                  </a:lnTo>
                  <a:lnTo>
                    <a:pt x="62" y="190"/>
                  </a:lnTo>
                  <a:lnTo>
                    <a:pt x="58" y="174"/>
                  </a:lnTo>
                  <a:lnTo>
                    <a:pt x="58" y="156"/>
                  </a:lnTo>
                  <a:lnTo>
                    <a:pt x="58" y="156"/>
                  </a:lnTo>
                  <a:close/>
                  <a:moveTo>
                    <a:pt x="140" y="255"/>
                  </a:moveTo>
                  <a:lnTo>
                    <a:pt x="198" y="174"/>
                  </a:lnTo>
                  <a:lnTo>
                    <a:pt x="198" y="174"/>
                  </a:lnTo>
                  <a:lnTo>
                    <a:pt x="204" y="175"/>
                  </a:lnTo>
                  <a:lnTo>
                    <a:pt x="204" y="175"/>
                  </a:lnTo>
                  <a:lnTo>
                    <a:pt x="209" y="175"/>
                  </a:lnTo>
                  <a:lnTo>
                    <a:pt x="213" y="172"/>
                  </a:lnTo>
                  <a:lnTo>
                    <a:pt x="217" y="169"/>
                  </a:lnTo>
                  <a:lnTo>
                    <a:pt x="220" y="166"/>
                  </a:lnTo>
                  <a:lnTo>
                    <a:pt x="313" y="178"/>
                  </a:lnTo>
                  <a:lnTo>
                    <a:pt x="313" y="178"/>
                  </a:lnTo>
                  <a:lnTo>
                    <a:pt x="309" y="194"/>
                  </a:lnTo>
                  <a:lnTo>
                    <a:pt x="302" y="209"/>
                  </a:lnTo>
                  <a:lnTo>
                    <a:pt x="294" y="224"/>
                  </a:lnTo>
                  <a:lnTo>
                    <a:pt x="282" y="237"/>
                  </a:lnTo>
                  <a:lnTo>
                    <a:pt x="282" y="237"/>
                  </a:lnTo>
                  <a:lnTo>
                    <a:pt x="273" y="245"/>
                  </a:lnTo>
                  <a:lnTo>
                    <a:pt x="265" y="251"/>
                  </a:lnTo>
                  <a:lnTo>
                    <a:pt x="255" y="258"/>
                  </a:lnTo>
                  <a:lnTo>
                    <a:pt x="245" y="262"/>
                  </a:lnTo>
                  <a:lnTo>
                    <a:pt x="234" y="266"/>
                  </a:lnTo>
                  <a:lnTo>
                    <a:pt x="224" y="269"/>
                  </a:lnTo>
                  <a:lnTo>
                    <a:pt x="212" y="271"/>
                  </a:lnTo>
                  <a:lnTo>
                    <a:pt x="201" y="271"/>
                  </a:lnTo>
                  <a:lnTo>
                    <a:pt x="201" y="278"/>
                  </a:lnTo>
                  <a:lnTo>
                    <a:pt x="201" y="271"/>
                  </a:lnTo>
                  <a:lnTo>
                    <a:pt x="201" y="271"/>
                  </a:lnTo>
                  <a:lnTo>
                    <a:pt x="185" y="270"/>
                  </a:lnTo>
                  <a:lnTo>
                    <a:pt x="170" y="266"/>
                  </a:lnTo>
                  <a:lnTo>
                    <a:pt x="155" y="261"/>
                  </a:lnTo>
                  <a:lnTo>
                    <a:pt x="140" y="255"/>
                  </a:lnTo>
                  <a:lnTo>
                    <a:pt x="140" y="255"/>
                  </a:lnTo>
                  <a:close/>
                  <a:moveTo>
                    <a:pt x="223" y="152"/>
                  </a:moveTo>
                  <a:lnTo>
                    <a:pt x="223" y="152"/>
                  </a:lnTo>
                  <a:lnTo>
                    <a:pt x="220" y="147"/>
                  </a:lnTo>
                  <a:lnTo>
                    <a:pt x="216" y="141"/>
                  </a:lnTo>
                  <a:lnTo>
                    <a:pt x="211" y="139"/>
                  </a:lnTo>
                  <a:lnTo>
                    <a:pt x="204" y="137"/>
                  </a:lnTo>
                  <a:lnTo>
                    <a:pt x="204" y="137"/>
                  </a:lnTo>
                  <a:lnTo>
                    <a:pt x="200" y="138"/>
                  </a:lnTo>
                  <a:lnTo>
                    <a:pt x="197" y="139"/>
                  </a:lnTo>
                  <a:lnTo>
                    <a:pt x="193" y="140"/>
                  </a:lnTo>
                  <a:lnTo>
                    <a:pt x="190" y="143"/>
                  </a:lnTo>
                  <a:lnTo>
                    <a:pt x="188" y="145"/>
                  </a:lnTo>
                  <a:lnTo>
                    <a:pt x="187" y="149"/>
                  </a:lnTo>
                  <a:lnTo>
                    <a:pt x="186" y="152"/>
                  </a:lnTo>
                  <a:lnTo>
                    <a:pt x="185" y="156"/>
                  </a:lnTo>
                  <a:lnTo>
                    <a:pt x="185" y="156"/>
                  </a:lnTo>
                  <a:lnTo>
                    <a:pt x="186" y="161"/>
                  </a:lnTo>
                  <a:lnTo>
                    <a:pt x="187" y="164"/>
                  </a:lnTo>
                  <a:lnTo>
                    <a:pt x="130" y="246"/>
                  </a:lnTo>
                  <a:lnTo>
                    <a:pt x="130" y="246"/>
                  </a:lnTo>
                  <a:lnTo>
                    <a:pt x="120" y="237"/>
                  </a:lnTo>
                  <a:lnTo>
                    <a:pt x="120" y="237"/>
                  </a:lnTo>
                  <a:lnTo>
                    <a:pt x="111" y="229"/>
                  </a:lnTo>
                  <a:lnTo>
                    <a:pt x="105" y="220"/>
                  </a:lnTo>
                  <a:lnTo>
                    <a:pt x="99" y="210"/>
                  </a:lnTo>
                  <a:lnTo>
                    <a:pt x="94" y="201"/>
                  </a:lnTo>
                  <a:lnTo>
                    <a:pt x="91" y="190"/>
                  </a:lnTo>
                  <a:lnTo>
                    <a:pt x="88" y="179"/>
                  </a:lnTo>
                  <a:lnTo>
                    <a:pt x="86" y="167"/>
                  </a:lnTo>
                  <a:lnTo>
                    <a:pt x="85" y="156"/>
                  </a:lnTo>
                  <a:lnTo>
                    <a:pt x="85" y="156"/>
                  </a:lnTo>
                  <a:lnTo>
                    <a:pt x="86" y="144"/>
                  </a:lnTo>
                  <a:lnTo>
                    <a:pt x="88" y="134"/>
                  </a:lnTo>
                  <a:lnTo>
                    <a:pt x="91" y="123"/>
                  </a:lnTo>
                  <a:lnTo>
                    <a:pt x="94" y="112"/>
                  </a:lnTo>
                  <a:lnTo>
                    <a:pt x="99" y="102"/>
                  </a:lnTo>
                  <a:lnTo>
                    <a:pt x="105" y="93"/>
                  </a:lnTo>
                  <a:lnTo>
                    <a:pt x="111" y="84"/>
                  </a:lnTo>
                  <a:lnTo>
                    <a:pt x="119" y="75"/>
                  </a:lnTo>
                  <a:lnTo>
                    <a:pt x="119" y="75"/>
                  </a:lnTo>
                  <a:lnTo>
                    <a:pt x="128" y="68"/>
                  </a:lnTo>
                  <a:lnTo>
                    <a:pt x="137" y="60"/>
                  </a:lnTo>
                  <a:lnTo>
                    <a:pt x="147" y="55"/>
                  </a:lnTo>
                  <a:lnTo>
                    <a:pt x="157" y="50"/>
                  </a:lnTo>
                  <a:lnTo>
                    <a:pt x="167" y="46"/>
                  </a:lnTo>
                  <a:lnTo>
                    <a:pt x="178" y="44"/>
                  </a:lnTo>
                  <a:lnTo>
                    <a:pt x="189" y="42"/>
                  </a:lnTo>
                  <a:lnTo>
                    <a:pt x="201" y="42"/>
                  </a:lnTo>
                  <a:lnTo>
                    <a:pt x="201" y="42"/>
                  </a:lnTo>
                  <a:lnTo>
                    <a:pt x="212" y="42"/>
                  </a:lnTo>
                  <a:lnTo>
                    <a:pt x="224" y="44"/>
                  </a:lnTo>
                  <a:lnTo>
                    <a:pt x="234" y="46"/>
                  </a:lnTo>
                  <a:lnTo>
                    <a:pt x="244" y="50"/>
                  </a:lnTo>
                  <a:lnTo>
                    <a:pt x="255" y="55"/>
                  </a:lnTo>
                  <a:lnTo>
                    <a:pt x="265" y="60"/>
                  </a:lnTo>
                  <a:lnTo>
                    <a:pt x="273" y="68"/>
                  </a:lnTo>
                  <a:lnTo>
                    <a:pt x="282" y="75"/>
                  </a:lnTo>
                  <a:lnTo>
                    <a:pt x="282" y="75"/>
                  </a:lnTo>
                  <a:lnTo>
                    <a:pt x="290" y="84"/>
                  </a:lnTo>
                  <a:lnTo>
                    <a:pt x="296" y="93"/>
                  </a:lnTo>
                  <a:lnTo>
                    <a:pt x="302" y="102"/>
                  </a:lnTo>
                  <a:lnTo>
                    <a:pt x="307" y="112"/>
                  </a:lnTo>
                  <a:lnTo>
                    <a:pt x="311" y="123"/>
                  </a:lnTo>
                  <a:lnTo>
                    <a:pt x="313" y="134"/>
                  </a:lnTo>
                  <a:lnTo>
                    <a:pt x="315" y="144"/>
                  </a:lnTo>
                  <a:lnTo>
                    <a:pt x="315" y="156"/>
                  </a:lnTo>
                  <a:lnTo>
                    <a:pt x="315" y="156"/>
                  </a:lnTo>
                  <a:lnTo>
                    <a:pt x="315" y="164"/>
                  </a:lnTo>
                  <a:lnTo>
                    <a:pt x="223" y="152"/>
                  </a:lnTo>
                  <a:close/>
                  <a:moveTo>
                    <a:pt x="201" y="299"/>
                  </a:moveTo>
                  <a:lnTo>
                    <a:pt x="201" y="306"/>
                  </a:lnTo>
                  <a:lnTo>
                    <a:pt x="201" y="299"/>
                  </a:lnTo>
                  <a:lnTo>
                    <a:pt x="201" y="299"/>
                  </a:lnTo>
                  <a:lnTo>
                    <a:pt x="190" y="299"/>
                  </a:lnTo>
                  <a:lnTo>
                    <a:pt x="180" y="298"/>
                  </a:lnTo>
                  <a:lnTo>
                    <a:pt x="171" y="296"/>
                  </a:lnTo>
                  <a:lnTo>
                    <a:pt x="161" y="293"/>
                  </a:lnTo>
                  <a:lnTo>
                    <a:pt x="151" y="290"/>
                  </a:lnTo>
                  <a:lnTo>
                    <a:pt x="142" y="286"/>
                  </a:lnTo>
                  <a:lnTo>
                    <a:pt x="133" y="282"/>
                  </a:lnTo>
                  <a:lnTo>
                    <a:pt x="125" y="277"/>
                  </a:lnTo>
                  <a:lnTo>
                    <a:pt x="133" y="265"/>
                  </a:lnTo>
                  <a:lnTo>
                    <a:pt x="133" y="265"/>
                  </a:lnTo>
                  <a:lnTo>
                    <a:pt x="148" y="274"/>
                  </a:lnTo>
                  <a:lnTo>
                    <a:pt x="165" y="280"/>
                  </a:lnTo>
                  <a:lnTo>
                    <a:pt x="183" y="284"/>
                  </a:lnTo>
                  <a:lnTo>
                    <a:pt x="201" y="285"/>
                  </a:lnTo>
                  <a:lnTo>
                    <a:pt x="201" y="285"/>
                  </a:lnTo>
                  <a:lnTo>
                    <a:pt x="201" y="285"/>
                  </a:lnTo>
                  <a:lnTo>
                    <a:pt x="214" y="285"/>
                  </a:lnTo>
                  <a:lnTo>
                    <a:pt x="226" y="283"/>
                  </a:lnTo>
                  <a:lnTo>
                    <a:pt x="239" y="279"/>
                  </a:lnTo>
                  <a:lnTo>
                    <a:pt x="251" y="275"/>
                  </a:lnTo>
                  <a:lnTo>
                    <a:pt x="261" y="270"/>
                  </a:lnTo>
                  <a:lnTo>
                    <a:pt x="272" y="263"/>
                  </a:lnTo>
                  <a:lnTo>
                    <a:pt x="283" y="256"/>
                  </a:lnTo>
                  <a:lnTo>
                    <a:pt x="292" y="247"/>
                  </a:lnTo>
                  <a:lnTo>
                    <a:pt x="292" y="247"/>
                  </a:lnTo>
                  <a:lnTo>
                    <a:pt x="299" y="239"/>
                  </a:lnTo>
                  <a:lnTo>
                    <a:pt x="305" y="232"/>
                  </a:lnTo>
                  <a:lnTo>
                    <a:pt x="310" y="224"/>
                  </a:lnTo>
                  <a:lnTo>
                    <a:pt x="315" y="216"/>
                  </a:lnTo>
                  <a:lnTo>
                    <a:pt x="320" y="207"/>
                  </a:lnTo>
                  <a:lnTo>
                    <a:pt x="323" y="198"/>
                  </a:lnTo>
                  <a:lnTo>
                    <a:pt x="325" y="189"/>
                  </a:lnTo>
                  <a:lnTo>
                    <a:pt x="327" y="179"/>
                  </a:lnTo>
                  <a:lnTo>
                    <a:pt x="341" y="181"/>
                  </a:lnTo>
                  <a:lnTo>
                    <a:pt x="341" y="181"/>
                  </a:lnTo>
                  <a:lnTo>
                    <a:pt x="337" y="197"/>
                  </a:lnTo>
                  <a:lnTo>
                    <a:pt x="332" y="214"/>
                  </a:lnTo>
                  <a:lnTo>
                    <a:pt x="324" y="229"/>
                  </a:lnTo>
                  <a:lnTo>
                    <a:pt x="314" y="243"/>
                  </a:lnTo>
                  <a:lnTo>
                    <a:pt x="314" y="243"/>
                  </a:lnTo>
                  <a:lnTo>
                    <a:pt x="314" y="244"/>
                  </a:lnTo>
                  <a:lnTo>
                    <a:pt x="314" y="244"/>
                  </a:lnTo>
                  <a:lnTo>
                    <a:pt x="308" y="250"/>
                  </a:lnTo>
                  <a:lnTo>
                    <a:pt x="308" y="250"/>
                  </a:lnTo>
                  <a:lnTo>
                    <a:pt x="308" y="250"/>
                  </a:lnTo>
                  <a:lnTo>
                    <a:pt x="308" y="250"/>
                  </a:lnTo>
                  <a:lnTo>
                    <a:pt x="301" y="257"/>
                  </a:lnTo>
                  <a:lnTo>
                    <a:pt x="301" y="257"/>
                  </a:lnTo>
                  <a:lnTo>
                    <a:pt x="295" y="263"/>
                  </a:lnTo>
                  <a:lnTo>
                    <a:pt x="295" y="263"/>
                  </a:lnTo>
                  <a:lnTo>
                    <a:pt x="295" y="263"/>
                  </a:lnTo>
                  <a:lnTo>
                    <a:pt x="295" y="263"/>
                  </a:lnTo>
                  <a:lnTo>
                    <a:pt x="288" y="269"/>
                  </a:lnTo>
                  <a:lnTo>
                    <a:pt x="288" y="269"/>
                  </a:lnTo>
                  <a:lnTo>
                    <a:pt x="288" y="270"/>
                  </a:lnTo>
                  <a:lnTo>
                    <a:pt x="288" y="270"/>
                  </a:lnTo>
                  <a:lnTo>
                    <a:pt x="279" y="276"/>
                  </a:lnTo>
                  <a:lnTo>
                    <a:pt x="268" y="282"/>
                  </a:lnTo>
                  <a:lnTo>
                    <a:pt x="258" y="287"/>
                  </a:lnTo>
                  <a:lnTo>
                    <a:pt x="247" y="291"/>
                  </a:lnTo>
                  <a:lnTo>
                    <a:pt x="236" y="295"/>
                  </a:lnTo>
                  <a:lnTo>
                    <a:pt x="225" y="297"/>
                  </a:lnTo>
                  <a:lnTo>
                    <a:pt x="213" y="299"/>
                  </a:lnTo>
                  <a:lnTo>
                    <a:pt x="201" y="299"/>
                  </a:lnTo>
                  <a:lnTo>
                    <a:pt x="201" y="299"/>
                  </a:lnTo>
                  <a:close/>
                  <a:moveTo>
                    <a:pt x="302" y="275"/>
                  </a:moveTo>
                  <a:lnTo>
                    <a:pt x="302" y="275"/>
                  </a:lnTo>
                  <a:lnTo>
                    <a:pt x="304" y="275"/>
                  </a:lnTo>
                  <a:lnTo>
                    <a:pt x="304" y="275"/>
                  </a:lnTo>
                  <a:lnTo>
                    <a:pt x="307" y="272"/>
                  </a:lnTo>
                  <a:lnTo>
                    <a:pt x="307" y="272"/>
                  </a:lnTo>
                  <a:lnTo>
                    <a:pt x="311" y="268"/>
                  </a:lnTo>
                  <a:lnTo>
                    <a:pt x="311" y="268"/>
                  </a:lnTo>
                  <a:lnTo>
                    <a:pt x="312" y="266"/>
                  </a:lnTo>
                  <a:lnTo>
                    <a:pt x="312" y="266"/>
                  </a:lnTo>
                  <a:lnTo>
                    <a:pt x="320" y="259"/>
                  </a:lnTo>
                  <a:lnTo>
                    <a:pt x="320" y="259"/>
                  </a:lnTo>
                  <a:lnTo>
                    <a:pt x="320" y="258"/>
                  </a:lnTo>
                  <a:lnTo>
                    <a:pt x="327" y="265"/>
                  </a:lnTo>
                  <a:lnTo>
                    <a:pt x="310" y="283"/>
                  </a:lnTo>
                  <a:lnTo>
                    <a:pt x="302" y="275"/>
                  </a:lnTo>
                  <a:close/>
                  <a:moveTo>
                    <a:pt x="450" y="439"/>
                  </a:moveTo>
                  <a:lnTo>
                    <a:pt x="447" y="436"/>
                  </a:lnTo>
                  <a:lnTo>
                    <a:pt x="447" y="436"/>
                  </a:lnTo>
                  <a:lnTo>
                    <a:pt x="481" y="403"/>
                  </a:lnTo>
                  <a:lnTo>
                    <a:pt x="481" y="403"/>
                  </a:lnTo>
                  <a:lnTo>
                    <a:pt x="484" y="406"/>
                  </a:lnTo>
                  <a:lnTo>
                    <a:pt x="484" y="406"/>
                  </a:lnTo>
                  <a:lnTo>
                    <a:pt x="483" y="412"/>
                  </a:lnTo>
                  <a:lnTo>
                    <a:pt x="481" y="418"/>
                  </a:lnTo>
                  <a:lnTo>
                    <a:pt x="477" y="424"/>
                  </a:lnTo>
                  <a:lnTo>
                    <a:pt x="473" y="428"/>
                  </a:lnTo>
                  <a:lnTo>
                    <a:pt x="468" y="433"/>
                  </a:lnTo>
                  <a:lnTo>
                    <a:pt x="462" y="436"/>
                  </a:lnTo>
                  <a:lnTo>
                    <a:pt x="457" y="438"/>
                  </a:lnTo>
                  <a:lnTo>
                    <a:pt x="450" y="439"/>
                  </a:lnTo>
                  <a:lnTo>
                    <a:pt x="450" y="439"/>
                  </a:lnTo>
                  <a:close/>
                </a:path>
              </a:pathLst>
            </a:custGeom>
            <a:gradFill>
              <a:gsLst>
                <a:gs pos="0">
                  <a:srgbClr val="54D0CA"/>
                </a:gs>
                <a:gs pos="100000">
                  <a:srgbClr val="001737"/>
                </a:gs>
              </a:gsLst>
              <a:lin ang="54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grpSp>
      <p:grpSp>
        <p:nvGrpSpPr>
          <p:cNvPr id="31" name="组合 30">
            <a:extLst>
              <a:ext uri="{FF2B5EF4-FFF2-40B4-BE49-F238E27FC236}">
                <a16:creationId xmlns:a16="http://schemas.microsoft.com/office/drawing/2014/main" id="{23BE2881-449F-41DC-8FDE-AE24089692B6}"/>
              </a:ext>
            </a:extLst>
          </p:cNvPr>
          <p:cNvGrpSpPr/>
          <p:nvPr/>
        </p:nvGrpSpPr>
        <p:grpSpPr>
          <a:xfrm>
            <a:off x="1771650" y="1702788"/>
            <a:ext cx="2133600" cy="2133600"/>
            <a:chOff x="1752600" y="1874238"/>
            <a:chExt cx="2133600" cy="2133600"/>
          </a:xfrm>
        </p:grpSpPr>
        <p:sp>
          <p:nvSpPr>
            <p:cNvPr id="32" name="Oval 4">
              <a:extLst>
                <a:ext uri="{FF2B5EF4-FFF2-40B4-BE49-F238E27FC236}">
                  <a16:creationId xmlns:a16="http://schemas.microsoft.com/office/drawing/2014/main" id="{83BF892D-8508-4DE9-804B-027DE705520F}"/>
                </a:ext>
              </a:extLst>
            </p:cNvPr>
            <p:cNvSpPr/>
            <p:nvPr/>
          </p:nvSpPr>
          <p:spPr>
            <a:xfrm>
              <a:off x="1752600" y="1874238"/>
              <a:ext cx="2133600" cy="2133600"/>
            </a:xfrm>
            <a:prstGeom prst="ellipse">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33" name="Arc 5">
              <a:extLst>
                <a:ext uri="{FF2B5EF4-FFF2-40B4-BE49-F238E27FC236}">
                  <a16:creationId xmlns:a16="http://schemas.microsoft.com/office/drawing/2014/main" id="{AA18B1D2-0A82-4CAC-B552-5315F099D796}"/>
                </a:ext>
              </a:extLst>
            </p:cNvPr>
            <p:cNvSpPr/>
            <p:nvPr/>
          </p:nvSpPr>
          <p:spPr>
            <a:xfrm>
              <a:off x="1752600" y="1874238"/>
              <a:ext cx="2133600" cy="2133600"/>
            </a:xfrm>
            <a:prstGeom prst="arc">
              <a:avLst>
                <a:gd name="adj1" fmla="val 10529000"/>
                <a:gd name="adj2" fmla="val 15122297"/>
              </a:avLst>
            </a:prstGeom>
            <a:ln w="127000" cap="rnd">
              <a:gradFill>
                <a:gsLst>
                  <a:gs pos="0">
                    <a:srgbClr val="54D0CA"/>
                  </a:gs>
                  <a:gs pos="100000">
                    <a:srgbClr val="001737"/>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sp>
          <p:nvSpPr>
            <p:cNvPr id="34" name="Rectangle 3">
              <a:extLst>
                <a:ext uri="{FF2B5EF4-FFF2-40B4-BE49-F238E27FC236}">
                  <a16:creationId xmlns:a16="http://schemas.microsoft.com/office/drawing/2014/main" id="{EB9FC49A-504B-48C0-ADEF-3EFC0EBD402E}"/>
                </a:ext>
              </a:extLst>
            </p:cNvPr>
            <p:cNvSpPr txBox="1">
              <a:spLocks noChangeArrowheads="1"/>
            </p:cNvSpPr>
            <p:nvPr/>
          </p:nvSpPr>
          <p:spPr bwMode="auto">
            <a:xfrm>
              <a:off x="1982473" y="3282321"/>
              <a:ext cx="1672668" cy="24840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Tahoma" pitchFamily="34" charset="0"/>
                </a:rPr>
                <a:t>您的内容打在这里</a:t>
              </a:r>
              <a:endParaRPr kumimoji="0" lang="en-US" altLang="ko-KR" sz="1000" b="0" i="0" u="none" strike="noStrike" kern="1200" cap="none" spc="0" normalizeH="0" baseline="0" noProof="0" dirty="0">
                <a:ln>
                  <a:noFill/>
                </a:ln>
                <a:solidFill>
                  <a:prstClr val="white"/>
                </a:solidFill>
                <a:effectLst/>
                <a:uLnTx/>
                <a:uFillTx/>
                <a:latin typeface="맑은 고딕" panose="020B0503020000020004" pitchFamily="34" charset="-127"/>
                <a:ea typeface="맑은 고딕" panose="020B0503020000020004" pitchFamily="34" charset="-127"/>
                <a:cs typeface="Tahoma" pitchFamily="34" charset="0"/>
              </a:endParaRPr>
            </a:p>
          </p:txBody>
        </p:sp>
        <p:sp>
          <p:nvSpPr>
            <p:cNvPr id="35" name="Freeform 71">
              <a:extLst>
                <a:ext uri="{FF2B5EF4-FFF2-40B4-BE49-F238E27FC236}">
                  <a16:creationId xmlns:a16="http://schemas.microsoft.com/office/drawing/2014/main" id="{F998E54E-1D1F-4A9E-AEEB-83129717E413}"/>
                </a:ext>
              </a:extLst>
            </p:cNvPr>
            <p:cNvSpPr>
              <a:spLocks noEditPoints="1"/>
            </p:cNvSpPr>
            <p:nvPr/>
          </p:nvSpPr>
          <p:spPr bwMode="auto">
            <a:xfrm>
              <a:off x="2576287" y="2364098"/>
              <a:ext cx="486226" cy="726994"/>
            </a:xfrm>
            <a:custGeom>
              <a:avLst/>
              <a:gdLst>
                <a:gd name="T0" fmla="*/ 303 w 311"/>
                <a:gd name="T1" fmla="*/ 227 h 465"/>
                <a:gd name="T2" fmla="*/ 264 w 311"/>
                <a:gd name="T3" fmla="*/ 169 h 465"/>
                <a:gd name="T4" fmla="*/ 201 w 311"/>
                <a:gd name="T5" fmla="*/ 141 h 465"/>
                <a:gd name="T6" fmla="*/ 171 w 311"/>
                <a:gd name="T7" fmla="*/ 121 h 465"/>
                <a:gd name="T8" fmla="*/ 164 w 311"/>
                <a:gd name="T9" fmla="*/ 55 h 465"/>
                <a:gd name="T10" fmla="*/ 97 w 311"/>
                <a:gd name="T11" fmla="*/ 70 h 465"/>
                <a:gd name="T12" fmla="*/ 99 w 311"/>
                <a:gd name="T13" fmla="*/ 240 h 465"/>
                <a:gd name="T14" fmla="*/ 106 w 311"/>
                <a:gd name="T15" fmla="*/ 279 h 465"/>
                <a:gd name="T16" fmla="*/ 145 w 311"/>
                <a:gd name="T17" fmla="*/ 290 h 465"/>
                <a:gd name="T18" fmla="*/ 155 w 311"/>
                <a:gd name="T19" fmla="*/ 252 h 465"/>
                <a:gd name="T20" fmla="*/ 171 w 311"/>
                <a:gd name="T21" fmla="*/ 231 h 465"/>
                <a:gd name="T22" fmla="*/ 189 w 311"/>
                <a:gd name="T23" fmla="*/ 195 h 465"/>
                <a:gd name="T24" fmla="*/ 212 w 311"/>
                <a:gd name="T25" fmla="*/ 192 h 465"/>
                <a:gd name="T26" fmla="*/ 243 w 311"/>
                <a:gd name="T27" fmla="*/ 244 h 465"/>
                <a:gd name="T28" fmla="*/ 239 w 311"/>
                <a:gd name="T29" fmla="*/ 325 h 465"/>
                <a:gd name="T30" fmla="*/ 208 w 311"/>
                <a:gd name="T31" fmla="*/ 363 h 465"/>
                <a:gd name="T32" fmla="*/ 200 w 311"/>
                <a:gd name="T33" fmla="*/ 360 h 465"/>
                <a:gd name="T34" fmla="*/ 53 w 311"/>
                <a:gd name="T35" fmla="*/ 343 h 465"/>
                <a:gd name="T36" fmla="*/ 76 w 311"/>
                <a:gd name="T37" fmla="*/ 393 h 465"/>
                <a:gd name="T38" fmla="*/ 18 w 311"/>
                <a:gd name="T39" fmla="*/ 419 h 465"/>
                <a:gd name="T40" fmla="*/ 0 w 311"/>
                <a:gd name="T41" fmla="*/ 465 h 465"/>
                <a:gd name="T42" fmla="*/ 243 w 311"/>
                <a:gd name="T43" fmla="*/ 424 h 465"/>
                <a:gd name="T44" fmla="*/ 234 w 311"/>
                <a:gd name="T45" fmla="*/ 405 h 465"/>
                <a:gd name="T46" fmla="*/ 281 w 311"/>
                <a:gd name="T47" fmla="*/ 367 h 465"/>
                <a:gd name="T48" fmla="*/ 308 w 311"/>
                <a:gd name="T49" fmla="*/ 311 h 465"/>
                <a:gd name="T50" fmla="*/ 149 w 311"/>
                <a:gd name="T51" fmla="*/ 15 h 465"/>
                <a:gd name="T52" fmla="*/ 112 w 311"/>
                <a:gd name="T53" fmla="*/ 78 h 465"/>
                <a:gd name="T54" fmla="*/ 129 w 311"/>
                <a:gd name="T55" fmla="*/ 375 h 465"/>
                <a:gd name="T56" fmla="*/ 157 w 311"/>
                <a:gd name="T57" fmla="*/ 123 h 465"/>
                <a:gd name="T58" fmla="*/ 134 w 311"/>
                <a:gd name="T59" fmla="*/ 146 h 465"/>
                <a:gd name="T60" fmla="*/ 137 w 311"/>
                <a:gd name="T61" fmla="*/ 173 h 465"/>
                <a:gd name="T62" fmla="*/ 156 w 311"/>
                <a:gd name="T63" fmla="*/ 217 h 465"/>
                <a:gd name="T64" fmla="*/ 187 w 311"/>
                <a:gd name="T65" fmla="*/ 170 h 465"/>
                <a:gd name="T66" fmla="*/ 169 w 311"/>
                <a:gd name="T67" fmla="*/ 187 h 465"/>
                <a:gd name="T68" fmla="*/ 154 w 311"/>
                <a:gd name="T69" fmla="*/ 173 h 465"/>
                <a:gd name="T70" fmla="*/ 147 w 311"/>
                <a:gd name="T71" fmla="*/ 152 h 465"/>
                <a:gd name="T72" fmla="*/ 165 w 311"/>
                <a:gd name="T73" fmla="*/ 135 h 465"/>
                <a:gd name="T74" fmla="*/ 185 w 311"/>
                <a:gd name="T75" fmla="*/ 142 h 465"/>
                <a:gd name="T76" fmla="*/ 120 w 311"/>
                <a:gd name="T77" fmla="*/ 276 h 465"/>
                <a:gd name="T78" fmla="*/ 114 w 311"/>
                <a:gd name="T79" fmla="*/ 239 h 465"/>
                <a:gd name="T80" fmla="*/ 260 w 311"/>
                <a:gd name="T81" fmla="*/ 257 h 465"/>
                <a:gd name="T82" fmla="*/ 230 w 311"/>
                <a:gd name="T83" fmla="*/ 189 h 465"/>
                <a:gd name="T84" fmla="*/ 203 w 311"/>
                <a:gd name="T85" fmla="*/ 176 h 465"/>
                <a:gd name="T86" fmla="*/ 206 w 311"/>
                <a:gd name="T87" fmla="*/ 157 h 465"/>
                <a:gd name="T88" fmla="*/ 234 w 311"/>
                <a:gd name="T89" fmla="*/ 164 h 465"/>
                <a:gd name="T90" fmla="*/ 277 w 311"/>
                <a:gd name="T91" fmla="*/ 205 h 465"/>
                <a:gd name="T92" fmla="*/ 297 w 311"/>
                <a:gd name="T93" fmla="*/ 266 h 465"/>
                <a:gd name="T94" fmla="*/ 292 w 311"/>
                <a:gd name="T95" fmla="*/ 318 h 465"/>
                <a:gd name="T96" fmla="*/ 264 w 311"/>
                <a:gd name="T97" fmla="*/ 366 h 465"/>
                <a:gd name="T98" fmla="*/ 219 w 311"/>
                <a:gd name="T99" fmla="*/ 397 h 465"/>
                <a:gd name="T100" fmla="*/ 214 w 311"/>
                <a:gd name="T101" fmla="*/ 376 h 465"/>
                <a:gd name="T102" fmla="*/ 246 w 311"/>
                <a:gd name="T103" fmla="*/ 346 h 465"/>
                <a:gd name="T104" fmla="*/ 170 w 311"/>
                <a:gd name="T105" fmla="*/ 370 h 465"/>
                <a:gd name="T106" fmla="*/ 186 w 311"/>
                <a:gd name="T107" fmla="*/ 365 h 465"/>
                <a:gd name="T108" fmla="*/ 170 w 311"/>
                <a:gd name="T109" fmla="*/ 370 h 465"/>
                <a:gd name="T110" fmla="*/ 193 w 311"/>
                <a:gd name="T111" fmla="*/ 391 h 465"/>
                <a:gd name="T112" fmla="*/ 185 w 311"/>
                <a:gd name="T113" fmla="*/ 398 h 465"/>
                <a:gd name="T114" fmla="*/ 179 w 311"/>
                <a:gd name="T115" fmla="*/ 388 h 465"/>
                <a:gd name="T116" fmla="*/ 14 w 311"/>
                <a:gd name="T117" fmla="*/ 434 h 465"/>
                <a:gd name="T118" fmla="*/ 235 w 311"/>
                <a:gd name="T119" fmla="*/ 451 h 465"/>
                <a:gd name="T120" fmla="*/ 185 w 311"/>
                <a:gd name="T121" fmla="*/ 412 h 465"/>
                <a:gd name="T122" fmla="*/ 221 w 311"/>
                <a:gd name="T123" fmla="*/ 43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1" h="465">
                  <a:moveTo>
                    <a:pt x="311" y="278"/>
                  </a:moveTo>
                  <a:lnTo>
                    <a:pt x="311" y="278"/>
                  </a:lnTo>
                  <a:lnTo>
                    <a:pt x="311" y="265"/>
                  </a:lnTo>
                  <a:lnTo>
                    <a:pt x="309" y="252"/>
                  </a:lnTo>
                  <a:lnTo>
                    <a:pt x="307" y="239"/>
                  </a:lnTo>
                  <a:lnTo>
                    <a:pt x="303" y="227"/>
                  </a:lnTo>
                  <a:lnTo>
                    <a:pt x="299" y="216"/>
                  </a:lnTo>
                  <a:lnTo>
                    <a:pt x="293" y="205"/>
                  </a:lnTo>
                  <a:lnTo>
                    <a:pt x="287" y="195"/>
                  </a:lnTo>
                  <a:lnTo>
                    <a:pt x="280" y="185"/>
                  </a:lnTo>
                  <a:lnTo>
                    <a:pt x="273" y="176"/>
                  </a:lnTo>
                  <a:lnTo>
                    <a:pt x="264" y="169"/>
                  </a:lnTo>
                  <a:lnTo>
                    <a:pt x="255" y="161"/>
                  </a:lnTo>
                  <a:lnTo>
                    <a:pt x="246" y="155"/>
                  </a:lnTo>
                  <a:lnTo>
                    <a:pt x="235" y="149"/>
                  </a:lnTo>
                  <a:lnTo>
                    <a:pt x="224" y="145"/>
                  </a:lnTo>
                  <a:lnTo>
                    <a:pt x="213" y="143"/>
                  </a:lnTo>
                  <a:lnTo>
                    <a:pt x="201" y="141"/>
                  </a:lnTo>
                  <a:lnTo>
                    <a:pt x="201" y="141"/>
                  </a:lnTo>
                  <a:lnTo>
                    <a:pt x="196" y="133"/>
                  </a:lnTo>
                  <a:lnTo>
                    <a:pt x="189" y="127"/>
                  </a:lnTo>
                  <a:lnTo>
                    <a:pt x="181" y="122"/>
                  </a:lnTo>
                  <a:lnTo>
                    <a:pt x="175" y="121"/>
                  </a:lnTo>
                  <a:lnTo>
                    <a:pt x="171" y="121"/>
                  </a:lnTo>
                  <a:lnTo>
                    <a:pt x="171" y="79"/>
                  </a:lnTo>
                  <a:lnTo>
                    <a:pt x="164" y="79"/>
                  </a:lnTo>
                  <a:lnTo>
                    <a:pt x="164" y="70"/>
                  </a:lnTo>
                  <a:lnTo>
                    <a:pt x="167" y="70"/>
                  </a:lnTo>
                  <a:lnTo>
                    <a:pt x="167" y="55"/>
                  </a:lnTo>
                  <a:lnTo>
                    <a:pt x="164" y="55"/>
                  </a:lnTo>
                  <a:lnTo>
                    <a:pt x="164" y="0"/>
                  </a:lnTo>
                  <a:lnTo>
                    <a:pt x="97" y="0"/>
                  </a:lnTo>
                  <a:lnTo>
                    <a:pt x="97" y="55"/>
                  </a:lnTo>
                  <a:lnTo>
                    <a:pt x="94" y="55"/>
                  </a:lnTo>
                  <a:lnTo>
                    <a:pt x="94" y="70"/>
                  </a:lnTo>
                  <a:lnTo>
                    <a:pt x="97" y="70"/>
                  </a:lnTo>
                  <a:lnTo>
                    <a:pt x="97" y="79"/>
                  </a:lnTo>
                  <a:lnTo>
                    <a:pt x="90" y="79"/>
                  </a:lnTo>
                  <a:lnTo>
                    <a:pt x="90" y="231"/>
                  </a:lnTo>
                  <a:lnTo>
                    <a:pt x="99" y="231"/>
                  </a:lnTo>
                  <a:lnTo>
                    <a:pt x="99" y="240"/>
                  </a:lnTo>
                  <a:lnTo>
                    <a:pt x="99" y="240"/>
                  </a:lnTo>
                  <a:lnTo>
                    <a:pt x="100" y="245"/>
                  </a:lnTo>
                  <a:lnTo>
                    <a:pt x="103" y="250"/>
                  </a:lnTo>
                  <a:lnTo>
                    <a:pt x="103" y="250"/>
                  </a:lnTo>
                  <a:lnTo>
                    <a:pt x="106" y="252"/>
                  </a:lnTo>
                  <a:lnTo>
                    <a:pt x="106" y="279"/>
                  </a:lnTo>
                  <a:lnTo>
                    <a:pt x="106" y="279"/>
                  </a:lnTo>
                  <a:lnTo>
                    <a:pt x="107" y="283"/>
                  </a:lnTo>
                  <a:lnTo>
                    <a:pt x="110" y="286"/>
                  </a:lnTo>
                  <a:lnTo>
                    <a:pt x="112" y="290"/>
                  </a:lnTo>
                  <a:lnTo>
                    <a:pt x="116" y="290"/>
                  </a:lnTo>
                  <a:lnTo>
                    <a:pt x="145" y="290"/>
                  </a:lnTo>
                  <a:lnTo>
                    <a:pt x="145" y="290"/>
                  </a:lnTo>
                  <a:lnTo>
                    <a:pt x="149" y="290"/>
                  </a:lnTo>
                  <a:lnTo>
                    <a:pt x="152" y="286"/>
                  </a:lnTo>
                  <a:lnTo>
                    <a:pt x="154" y="283"/>
                  </a:lnTo>
                  <a:lnTo>
                    <a:pt x="155" y="279"/>
                  </a:lnTo>
                  <a:lnTo>
                    <a:pt x="155" y="252"/>
                  </a:lnTo>
                  <a:lnTo>
                    <a:pt x="155" y="252"/>
                  </a:lnTo>
                  <a:lnTo>
                    <a:pt x="158" y="250"/>
                  </a:lnTo>
                  <a:lnTo>
                    <a:pt x="158" y="250"/>
                  </a:lnTo>
                  <a:lnTo>
                    <a:pt x="160" y="245"/>
                  </a:lnTo>
                  <a:lnTo>
                    <a:pt x="161" y="240"/>
                  </a:lnTo>
                  <a:lnTo>
                    <a:pt x="161" y="231"/>
                  </a:lnTo>
                  <a:lnTo>
                    <a:pt x="171" y="231"/>
                  </a:lnTo>
                  <a:lnTo>
                    <a:pt x="171" y="219"/>
                  </a:lnTo>
                  <a:lnTo>
                    <a:pt x="171" y="219"/>
                  </a:lnTo>
                  <a:lnTo>
                    <a:pt x="178" y="208"/>
                  </a:lnTo>
                  <a:lnTo>
                    <a:pt x="182" y="202"/>
                  </a:lnTo>
                  <a:lnTo>
                    <a:pt x="186" y="198"/>
                  </a:lnTo>
                  <a:lnTo>
                    <a:pt x="189" y="195"/>
                  </a:lnTo>
                  <a:lnTo>
                    <a:pt x="194" y="192"/>
                  </a:lnTo>
                  <a:lnTo>
                    <a:pt x="198" y="191"/>
                  </a:lnTo>
                  <a:lnTo>
                    <a:pt x="203" y="191"/>
                  </a:lnTo>
                  <a:lnTo>
                    <a:pt x="203" y="191"/>
                  </a:lnTo>
                  <a:lnTo>
                    <a:pt x="208" y="191"/>
                  </a:lnTo>
                  <a:lnTo>
                    <a:pt x="212" y="192"/>
                  </a:lnTo>
                  <a:lnTo>
                    <a:pt x="215" y="195"/>
                  </a:lnTo>
                  <a:lnTo>
                    <a:pt x="220" y="198"/>
                  </a:lnTo>
                  <a:lnTo>
                    <a:pt x="227" y="205"/>
                  </a:lnTo>
                  <a:lnTo>
                    <a:pt x="234" y="216"/>
                  </a:lnTo>
                  <a:lnTo>
                    <a:pt x="239" y="229"/>
                  </a:lnTo>
                  <a:lnTo>
                    <a:pt x="243" y="244"/>
                  </a:lnTo>
                  <a:lnTo>
                    <a:pt x="246" y="260"/>
                  </a:lnTo>
                  <a:lnTo>
                    <a:pt x="247" y="278"/>
                  </a:lnTo>
                  <a:lnTo>
                    <a:pt x="247" y="278"/>
                  </a:lnTo>
                  <a:lnTo>
                    <a:pt x="246" y="295"/>
                  </a:lnTo>
                  <a:lnTo>
                    <a:pt x="243" y="311"/>
                  </a:lnTo>
                  <a:lnTo>
                    <a:pt x="239" y="325"/>
                  </a:lnTo>
                  <a:lnTo>
                    <a:pt x="234" y="338"/>
                  </a:lnTo>
                  <a:lnTo>
                    <a:pt x="227" y="349"/>
                  </a:lnTo>
                  <a:lnTo>
                    <a:pt x="220" y="357"/>
                  </a:lnTo>
                  <a:lnTo>
                    <a:pt x="215" y="360"/>
                  </a:lnTo>
                  <a:lnTo>
                    <a:pt x="212" y="362"/>
                  </a:lnTo>
                  <a:lnTo>
                    <a:pt x="208" y="363"/>
                  </a:lnTo>
                  <a:lnTo>
                    <a:pt x="203" y="364"/>
                  </a:lnTo>
                  <a:lnTo>
                    <a:pt x="203" y="364"/>
                  </a:lnTo>
                  <a:lnTo>
                    <a:pt x="203" y="364"/>
                  </a:lnTo>
                  <a:lnTo>
                    <a:pt x="203" y="364"/>
                  </a:lnTo>
                  <a:lnTo>
                    <a:pt x="201" y="363"/>
                  </a:lnTo>
                  <a:lnTo>
                    <a:pt x="200" y="360"/>
                  </a:lnTo>
                  <a:lnTo>
                    <a:pt x="198" y="353"/>
                  </a:lnTo>
                  <a:lnTo>
                    <a:pt x="198" y="343"/>
                  </a:lnTo>
                  <a:lnTo>
                    <a:pt x="215" y="343"/>
                  </a:lnTo>
                  <a:lnTo>
                    <a:pt x="215" y="329"/>
                  </a:lnTo>
                  <a:lnTo>
                    <a:pt x="53" y="329"/>
                  </a:lnTo>
                  <a:lnTo>
                    <a:pt x="53" y="343"/>
                  </a:lnTo>
                  <a:lnTo>
                    <a:pt x="156" y="343"/>
                  </a:lnTo>
                  <a:lnTo>
                    <a:pt x="156" y="370"/>
                  </a:lnTo>
                  <a:lnTo>
                    <a:pt x="144" y="370"/>
                  </a:lnTo>
                  <a:lnTo>
                    <a:pt x="144" y="360"/>
                  </a:lnTo>
                  <a:lnTo>
                    <a:pt x="76" y="360"/>
                  </a:lnTo>
                  <a:lnTo>
                    <a:pt x="76" y="393"/>
                  </a:lnTo>
                  <a:lnTo>
                    <a:pt x="144" y="393"/>
                  </a:lnTo>
                  <a:lnTo>
                    <a:pt x="144" y="384"/>
                  </a:lnTo>
                  <a:lnTo>
                    <a:pt x="156" y="384"/>
                  </a:lnTo>
                  <a:lnTo>
                    <a:pt x="156" y="419"/>
                  </a:lnTo>
                  <a:lnTo>
                    <a:pt x="18" y="419"/>
                  </a:lnTo>
                  <a:lnTo>
                    <a:pt x="18" y="419"/>
                  </a:lnTo>
                  <a:lnTo>
                    <a:pt x="11" y="420"/>
                  </a:lnTo>
                  <a:lnTo>
                    <a:pt x="6" y="424"/>
                  </a:lnTo>
                  <a:lnTo>
                    <a:pt x="3" y="428"/>
                  </a:lnTo>
                  <a:lnTo>
                    <a:pt x="2" y="430"/>
                  </a:lnTo>
                  <a:lnTo>
                    <a:pt x="0" y="433"/>
                  </a:lnTo>
                  <a:lnTo>
                    <a:pt x="0" y="465"/>
                  </a:lnTo>
                  <a:lnTo>
                    <a:pt x="249" y="465"/>
                  </a:lnTo>
                  <a:lnTo>
                    <a:pt x="249" y="433"/>
                  </a:lnTo>
                  <a:lnTo>
                    <a:pt x="249" y="433"/>
                  </a:lnTo>
                  <a:lnTo>
                    <a:pt x="249" y="430"/>
                  </a:lnTo>
                  <a:lnTo>
                    <a:pt x="248" y="428"/>
                  </a:lnTo>
                  <a:lnTo>
                    <a:pt x="243" y="424"/>
                  </a:lnTo>
                  <a:lnTo>
                    <a:pt x="238" y="420"/>
                  </a:lnTo>
                  <a:lnTo>
                    <a:pt x="232" y="419"/>
                  </a:lnTo>
                  <a:lnTo>
                    <a:pt x="229" y="419"/>
                  </a:lnTo>
                  <a:lnTo>
                    <a:pt x="225" y="410"/>
                  </a:lnTo>
                  <a:lnTo>
                    <a:pt x="225" y="410"/>
                  </a:lnTo>
                  <a:lnTo>
                    <a:pt x="234" y="405"/>
                  </a:lnTo>
                  <a:lnTo>
                    <a:pt x="243" y="401"/>
                  </a:lnTo>
                  <a:lnTo>
                    <a:pt x="252" y="395"/>
                  </a:lnTo>
                  <a:lnTo>
                    <a:pt x="260" y="390"/>
                  </a:lnTo>
                  <a:lnTo>
                    <a:pt x="267" y="383"/>
                  </a:lnTo>
                  <a:lnTo>
                    <a:pt x="275" y="376"/>
                  </a:lnTo>
                  <a:lnTo>
                    <a:pt x="281" y="367"/>
                  </a:lnTo>
                  <a:lnTo>
                    <a:pt x="288" y="360"/>
                  </a:lnTo>
                  <a:lnTo>
                    <a:pt x="293" y="350"/>
                  </a:lnTo>
                  <a:lnTo>
                    <a:pt x="297" y="341"/>
                  </a:lnTo>
                  <a:lnTo>
                    <a:pt x="302" y="332"/>
                  </a:lnTo>
                  <a:lnTo>
                    <a:pt x="305" y="321"/>
                  </a:lnTo>
                  <a:lnTo>
                    <a:pt x="308" y="311"/>
                  </a:lnTo>
                  <a:lnTo>
                    <a:pt x="310" y="299"/>
                  </a:lnTo>
                  <a:lnTo>
                    <a:pt x="311" y="289"/>
                  </a:lnTo>
                  <a:lnTo>
                    <a:pt x="311" y="278"/>
                  </a:lnTo>
                  <a:lnTo>
                    <a:pt x="311" y="278"/>
                  </a:lnTo>
                  <a:close/>
                  <a:moveTo>
                    <a:pt x="112" y="15"/>
                  </a:moveTo>
                  <a:lnTo>
                    <a:pt x="149" y="15"/>
                  </a:lnTo>
                  <a:lnTo>
                    <a:pt x="149" y="55"/>
                  </a:lnTo>
                  <a:lnTo>
                    <a:pt x="112" y="55"/>
                  </a:lnTo>
                  <a:lnTo>
                    <a:pt x="112" y="15"/>
                  </a:lnTo>
                  <a:close/>
                  <a:moveTo>
                    <a:pt x="149" y="70"/>
                  </a:moveTo>
                  <a:lnTo>
                    <a:pt x="149" y="78"/>
                  </a:lnTo>
                  <a:lnTo>
                    <a:pt x="112" y="78"/>
                  </a:lnTo>
                  <a:lnTo>
                    <a:pt x="112" y="70"/>
                  </a:lnTo>
                  <a:lnTo>
                    <a:pt x="149" y="70"/>
                  </a:lnTo>
                  <a:close/>
                  <a:moveTo>
                    <a:pt x="129" y="379"/>
                  </a:moveTo>
                  <a:lnTo>
                    <a:pt x="90" y="379"/>
                  </a:lnTo>
                  <a:lnTo>
                    <a:pt x="90" y="375"/>
                  </a:lnTo>
                  <a:lnTo>
                    <a:pt x="129" y="375"/>
                  </a:lnTo>
                  <a:lnTo>
                    <a:pt x="129" y="379"/>
                  </a:lnTo>
                  <a:close/>
                  <a:moveTo>
                    <a:pt x="104" y="217"/>
                  </a:moveTo>
                  <a:lnTo>
                    <a:pt x="104" y="93"/>
                  </a:lnTo>
                  <a:lnTo>
                    <a:pt x="157" y="93"/>
                  </a:lnTo>
                  <a:lnTo>
                    <a:pt x="157" y="123"/>
                  </a:lnTo>
                  <a:lnTo>
                    <a:pt x="157" y="123"/>
                  </a:lnTo>
                  <a:lnTo>
                    <a:pt x="152" y="125"/>
                  </a:lnTo>
                  <a:lnTo>
                    <a:pt x="147" y="128"/>
                  </a:lnTo>
                  <a:lnTo>
                    <a:pt x="143" y="132"/>
                  </a:lnTo>
                  <a:lnTo>
                    <a:pt x="140" y="136"/>
                  </a:lnTo>
                  <a:lnTo>
                    <a:pt x="137" y="141"/>
                  </a:lnTo>
                  <a:lnTo>
                    <a:pt x="134" y="146"/>
                  </a:lnTo>
                  <a:lnTo>
                    <a:pt x="133" y="151"/>
                  </a:lnTo>
                  <a:lnTo>
                    <a:pt x="132" y="157"/>
                  </a:lnTo>
                  <a:lnTo>
                    <a:pt x="132" y="157"/>
                  </a:lnTo>
                  <a:lnTo>
                    <a:pt x="133" y="163"/>
                  </a:lnTo>
                  <a:lnTo>
                    <a:pt x="134" y="169"/>
                  </a:lnTo>
                  <a:lnTo>
                    <a:pt x="137" y="173"/>
                  </a:lnTo>
                  <a:lnTo>
                    <a:pt x="140" y="178"/>
                  </a:lnTo>
                  <a:lnTo>
                    <a:pt x="143" y="183"/>
                  </a:lnTo>
                  <a:lnTo>
                    <a:pt x="146" y="186"/>
                  </a:lnTo>
                  <a:lnTo>
                    <a:pt x="152" y="189"/>
                  </a:lnTo>
                  <a:lnTo>
                    <a:pt x="156" y="191"/>
                  </a:lnTo>
                  <a:lnTo>
                    <a:pt x="156" y="217"/>
                  </a:lnTo>
                  <a:lnTo>
                    <a:pt x="104" y="217"/>
                  </a:lnTo>
                  <a:close/>
                  <a:moveTo>
                    <a:pt x="192" y="157"/>
                  </a:moveTo>
                  <a:lnTo>
                    <a:pt x="192" y="157"/>
                  </a:lnTo>
                  <a:lnTo>
                    <a:pt x="192" y="162"/>
                  </a:lnTo>
                  <a:lnTo>
                    <a:pt x="189" y="165"/>
                  </a:lnTo>
                  <a:lnTo>
                    <a:pt x="187" y="170"/>
                  </a:lnTo>
                  <a:lnTo>
                    <a:pt x="185" y="173"/>
                  </a:lnTo>
                  <a:lnTo>
                    <a:pt x="182" y="175"/>
                  </a:lnTo>
                  <a:lnTo>
                    <a:pt x="178" y="177"/>
                  </a:lnTo>
                  <a:lnTo>
                    <a:pt x="173" y="179"/>
                  </a:lnTo>
                  <a:lnTo>
                    <a:pt x="169" y="179"/>
                  </a:lnTo>
                  <a:lnTo>
                    <a:pt x="169" y="187"/>
                  </a:lnTo>
                  <a:lnTo>
                    <a:pt x="169" y="179"/>
                  </a:lnTo>
                  <a:lnTo>
                    <a:pt x="169" y="179"/>
                  </a:lnTo>
                  <a:lnTo>
                    <a:pt x="165" y="179"/>
                  </a:lnTo>
                  <a:lnTo>
                    <a:pt x="160" y="177"/>
                  </a:lnTo>
                  <a:lnTo>
                    <a:pt x="157" y="175"/>
                  </a:lnTo>
                  <a:lnTo>
                    <a:pt x="154" y="173"/>
                  </a:lnTo>
                  <a:lnTo>
                    <a:pt x="151" y="170"/>
                  </a:lnTo>
                  <a:lnTo>
                    <a:pt x="148" y="165"/>
                  </a:lnTo>
                  <a:lnTo>
                    <a:pt x="147" y="162"/>
                  </a:lnTo>
                  <a:lnTo>
                    <a:pt x="147" y="157"/>
                  </a:lnTo>
                  <a:lnTo>
                    <a:pt x="147" y="157"/>
                  </a:lnTo>
                  <a:lnTo>
                    <a:pt x="147" y="152"/>
                  </a:lnTo>
                  <a:lnTo>
                    <a:pt x="148" y="148"/>
                  </a:lnTo>
                  <a:lnTo>
                    <a:pt x="151" y="145"/>
                  </a:lnTo>
                  <a:lnTo>
                    <a:pt x="154" y="142"/>
                  </a:lnTo>
                  <a:lnTo>
                    <a:pt x="157" y="138"/>
                  </a:lnTo>
                  <a:lnTo>
                    <a:pt x="160" y="136"/>
                  </a:lnTo>
                  <a:lnTo>
                    <a:pt x="165" y="135"/>
                  </a:lnTo>
                  <a:lnTo>
                    <a:pt x="169" y="135"/>
                  </a:lnTo>
                  <a:lnTo>
                    <a:pt x="169" y="135"/>
                  </a:lnTo>
                  <a:lnTo>
                    <a:pt x="173" y="135"/>
                  </a:lnTo>
                  <a:lnTo>
                    <a:pt x="178" y="136"/>
                  </a:lnTo>
                  <a:lnTo>
                    <a:pt x="182" y="138"/>
                  </a:lnTo>
                  <a:lnTo>
                    <a:pt x="185" y="142"/>
                  </a:lnTo>
                  <a:lnTo>
                    <a:pt x="187" y="145"/>
                  </a:lnTo>
                  <a:lnTo>
                    <a:pt x="189" y="148"/>
                  </a:lnTo>
                  <a:lnTo>
                    <a:pt x="192" y="152"/>
                  </a:lnTo>
                  <a:lnTo>
                    <a:pt x="192" y="157"/>
                  </a:lnTo>
                  <a:lnTo>
                    <a:pt x="192" y="157"/>
                  </a:lnTo>
                  <a:close/>
                  <a:moveTo>
                    <a:pt x="120" y="276"/>
                  </a:moveTo>
                  <a:lnTo>
                    <a:pt x="120" y="253"/>
                  </a:lnTo>
                  <a:lnTo>
                    <a:pt x="141" y="253"/>
                  </a:lnTo>
                  <a:lnTo>
                    <a:pt x="141" y="276"/>
                  </a:lnTo>
                  <a:lnTo>
                    <a:pt x="120" y="276"/>
                  </a:lnTo>
                  <a:close/>
                  <a:moveTo>
                    <a:pt x="147" y="239"/>
                  </a:moveTo>
                  <a:lnTo>
                    <a:pt x="114" y="239"/>
                  </a:lnTo>
                  <a:lnTo>
                    <a:pt x="114" y="231"/>
                  </a:lnTo>
                  <a:lnTo>
                    <a:pt x="147" y="231"/>
                  </a:lnTo>
                  <a:lnTo>
                    <a:pt x="147" y="239"/>
                  </a:lnTo>
                  <a:close/>
                  <a:moveTo>
                    <a:pt x="261" y="278"/>
                  </a:moveTo>
                  <a:lnTo>
                    <a:pt x="261" y="278"/>
                  </a:lnTo>
                  <a:lnTo>
                    <a:pt x="260" y="257"/>
                  </a:lnTo>
                  <a:lnTo>
                    <a:pt x="256" y="238"/>
                  </a:lnTo>
                  <a:lnTo>
                    <a:pt x="251" y="221"/>
                  </a:lnTo>
                  <a:lnTo>
                    <a:pt x="245" y="205"/>
                  </a:lnTo>
                  <a:lnTo>
                    <a:pt x="240" y="199"/>
                  </a:lnTo>
                  <a:lnTo>
                    <a:pt x="236" y="194"/>
                  </a:lnTo>
                  <a:lnTo>
                    <a:pt x="230" y="189"/>
                  </a:lnTo>
                  <a:lnTo>
                    <a:pt x="226" y="185"/>
                  </a:lnTo>
                  <a:lnTo>
                    <a:pt x="221" y="182"/>
                  </a:lnTo>
                  <a:lnTo>
                    <a:pt x="214" y="178"/>
                  </a:lnTo>
                  <a:lnTo>
                    <a:pt x="209" y="177"/>
                  </a:lnTo>
                  <a:lnTo>
                    <a:pt x="203" y="176"/>
                  </a:lnTo>
                  <a:lnTo>
                    <a:pt x="203" y="176"/>
                  </a:lnTo>
                  <a:lnTo>
                    <a:pt x="200" y="177"/>
                  </a:lnTo>
                  <a:lnTo>
                    <a:pt x="200" y="177"/>
                  </a:lnTo>
                  <a:lnTo>
                    <a:pt x="202" y="172"/>
                  </a:lnTo>
                  <a:lnTo>
                    <a:pt x="205" y="168"/>
                  </a:lnTo>
                  <a:lnTo>
                    <a:pt x="206" y="162"/>
                  </a:lnTo>
                  <a:lnTo>
                    <a:pt x="206" y="157"/>
                  </a:lnTo>
                  <a:lnTo>
                    <a:pt x="206" y="157"/>
                  </a:lnTo>
                  <a:lnTo>
                    <a:pt x="206" y="155"/>
                  </a:lnTo>
                  <a:lnTo>
                    <a:pt x="206" y="155"/>
                  </a:lnTo>
                  <a:lnTo>
                    <a:pt x="215" y="158"/>
                  </a:lnTo>
                  <a:lnTo>
                    <a:pt x="225" y="161"/>
                  </a:lnTo>
                  <a:lnTo>
                    <a:pt x="234" y="164"/>
                  </a:lnTo>
                  <a:lnTo>
                    <a:pt x="242" y="170"/>
                  </a:lnTo>
                  <a:lnTo>
                    <a:pt x="250" y="175"/>
                  </a:lnTo>
                  <a:lnTo>
                    <a:pt x="257" y="182"/>
                  </a:lnTo>
                  <a:lnTo>
                    <a:pt x="265" y="189"/>
                  </a:lnTo>
                  <a:lnTo>
                    <a:pt x="272" y="197"/>
                  </a:lnTo>
                  <a:lnTo>
                    <a:pt x="277" y="205"/>
                  </a:lnTo>
                  <a:lnTo>
                    <a:pt x="282" y="214"/>
                  </a:lnTo>
                  <a:lnTo>
                    <a:pt x="287" y="224"/>
                  </a:lnTo>
                  <a:lnTo>
                    <a:pt x="291" y="233"/>
                  </a:lnTo>
                  <a:lnTo>
                    <a:pt x="293" y="244"/>
                  </a:lnTo>
                  <a:lnTo>
                    <a:pt x="295" y="255"/>
                  </a:lnTo>
                  <a:lnTo>
                    <a:pt x="297" y="266"/>
                  </a:lnTo>
                  <a:lnTo>
                    <a:pt x="297" y="278"/>
                  </a:lnTo>
                  <a:lnTo>
                    <a:pt x="297" y="278"/>
                  </a:lnTo>
                  <a:lnTo>
                    <a:pt x="297" y="287"/>
                  </a:lnTo>
                  <a:lnTo>
                    <a:pt x="296" y="298"/>
                  </a:lnTo>
                  <a:lnTo>
                    <a:pt x="294" y="308"/>
                  </a:lnTo>
                  <a:lnTo>
                    <a:pt x="292" y="318"/>
                  </a:lnTo>
                  <a:lnTo>
                    <a:pt x="289" y="326"/>
                  </a:lnTo>
                  <a:lnTo>
                    <a:pt x="284" y="335"/>
                  </a:lnTo>
                  <a:lnTo>
                    <a:pt x="280" y="344"/>
                  </a:lnTo>
                  <a:lnTo>
                    <a:pt x="276" y="352"/>
                  </a:lnTo>
                  <a:lnTo>
                    <a:pt x="270" y="360"/>
                  </a:lnTo>
                  <a:lnTo>
                    <a:pt x="264" y="366"/>
                  </a:lnTo>
                  <a:lnTo>
                    <a:pt x="257" y="373"/>
                  </a:lnTo>
                  <a:lnTo>
                    <a:pt x="251" y="379"/>
                  </a:lnTo>
                  <a:lnTo>
                    <a:pt x="243" y="385"/>
                  </a:lnTo>
                  <a:lnTo>
                    <a:pt x="235" y="389"/>
                  </a:lnTo>
                  <a:lnTo>
                    <a:pt x="227" y="393"/>
                  </a:lnTo>
                  <a:lnTo>
                    <a:pt x="219" y="397"/>
                  </a:lnTo>
                  <a:lnTo>
                    <a:pt x="216" y="391"/>
                  </a:lnTo>
                  <a:lnTo>
                    <a:pt x="216" y="391"/>
                  </a:lnTo>
                  <a:lnTo>
                    <a:pt x="212" y="384"/>
                  </a:lnTo>
                  <a:lnTo>
                    <a:pt x="209" y="377"/>
                  </a:lnTo>
                  <a:lnTo>
                    <a:pt x="209" y="377"/>
                  </a:lnTo>
                  <a:lnTo>
                    <a:pt x="214" y="376"/>
                  </a:lnTo>
                  <a:lnTo>
                    <a:pt x="220" y="374"/>
                  </a:lnTo>
                  <a:lnTo>
                    <a:pt x="224" y="372"/>
                  </a:lnTo>
                  <a:lnTo>
                    <a:pt x="229" y="367"/>
                  </a:lnTo>
                  <a:lnTo>
                    <a:pt x="234" y="363"/>
                  </a:lnTo>
                  <a:lnTo>
                    <a:pt x="238" y="358"/>
                  </a:lnTo>
                  <a:lnTo>
                    <a:pt x="246" y="346"/>
                  </a:lnTo>
                  <a:lnTo>
                    <a:pt x="252" y="332"/>
                  </a:lnTo>
                  <a:lnTo>
                    <a:pt x="256" y="314"/>
                  </a:lnTo>
                  <a:lnTo>
                    <a:pt x="260" y="297"/>
                  </a:lnTo>
                  <a:lnTo>
                    <a:pt x="261" y="278"/>
                  </a:lnTo>
                  <a:lnTo>
                    <a:pt x="261" y="278"/>
                  </a:lnTo>
                  <a:close/>
                  <a:moveTo>
                    <a:pt x="170" y="370"/>
                  </a:moveTo>
                  <a:lnTo>
                    <a:pt x="170" y="344"/>
                  </a:lnTo>
                  <a:lnTo>
                    <a:pt x="183" y="344"/>
                  </a:lnTo>
                  <a:lnTo>
                    <a:pt x="183" y="344"/>
                  </a:lnTo>
                  <a:lnTo>
                    <a:pt x="184" y="354"/>
                  </a:lnTo>
                  <a:lnTo>
                    <a:pt x="186" y="365"/>
                  </a:lnTo>
                  <a:lnTo>
                    <a:pt x="186" y="365"/>
                  </a:lnTo>
                  <a:lnTo>
                    <a:pt x="184" y="365"/>
                  </a:lnTo>
                  <a:lnTo>
                    <a:pt x="184" y="365"/>
                  </a:lnTo>
                  <a:lnTo>
                    <a:pt x="180" y="365"/>
                  </a:lnTo>
                  <a:lnTo>
                    <a:pt x="176" y="366"/>
                  </a:lnTo>
                  <a:lnTo>
                    <a:pt x="170" y="370"/>
                  </a:lnTo>
                  <a:lnTo>
                    <a:pt x="170" y="370"/>
                  </a:lnTo>
                  <a:close/>
                  <a:moveTo>
                    <a:pt x="185" y="384"/>
                  </a:moveTo>
                  <a:lnTo>
                    <a:pt x="185" y="384"/>
                  </a:lnTo>
                  <a:lnTo>
                    <a:pt x="188" y="384"/>
                  </a:lnTo>
                  <a:lnTo>
                    <a:pt x="191" y="386"/>
                  </a:lnTo>
                  <a:lnTo>
                    <a:pt x="192" y="388"/>
                  </a:lnTo>
                  <a:lnTo>
                    <a:pt x="193" y="391"/>
                  </a:lnTo>
                  <a:lnTo>
                    <a:pt x="193" y="391"/>
                  </a:lnTo>
                  <a:lnTo>
                    <a:pt x="192" y="393"/>
                  </a:lnTo>
                  <a:lnTo>
                    <a:pt x="191" y="395"/>
                  </a:lnTo>
                  <a:lnTo>
                    <a:pt x="188" y="398"/>
                  </a:lnTo>
                  <a:lnTo>
                    <a:pt x="185" y="398"/>
                  </a:lnTo>
                  <a:lnTo>
                    <a:pt x="185" y="398"/>
                  </a:lnTo>
                  <a:lnTo>
                    <a:pt x="183" y="398"/>
                  </a:lnTo>
                  <a:lnTo>
                    <a:pt x="181" y="395"/>
                  </a:lnTo>
                  <a:lnTo>
                    <a:pt x="179" y="393"/>
                  </a:lnTo>
                  <a:lnTo>
                    <a:pt x="179" y="391"/>
                  </a:lnTo>
                  <a:lnTo>
                    <a:pt x="179" y="391"/>
                  </a:lnTo>
                  <a:lnTo>
                    <a:pt x="179" y="388"/>
                  </a:lnTo>
                  <a:lnTo>
                    <a:pt x="181" y="386"/>
                  </a:lnTo>
                  <a:lnTo>
                    <a:pt x="183" y="384"/>
                  </a:lnTo>
                  <a:lnTo>
                    <a:pt x="185" y="384"/>
                  </a:lnTo>
                  <a:lnTo>
                    <a:pt x="185" y="384"/>
                  </a:lnTo>
                  <a:close/>
                  <a:moveTo>
                    <a:pt x="14" y="434"/>
                  </a:moveTo>
                  <a:lnTo>
                    <a:pt x="14" y="434"/>
                  </a:lnTo>
                  <a:lnTo>
                    <a:pt x="18" y="433"/>
                  </a:lnTo>
                  <a:lnTo>
                    <a:pt x="158" y="433"/>
                  </a:lnTo>
                  <a:lnTo>
                    <a:pt x="158" y="451"/>
                  </a:lnTo>
                  <a:lnTo>
                    <a:pt x="14" y="451"/>
                  </a:lnTo>
                  <a:lnTo>
                    <a:pt x="14" y="434"/>
                  </a:lnTo>
                  <a:close/>
                  <a:moveTo>
                    <a:pt x="235" y="451"/>
                  </a:moveTo>
                  <a:lnTo>
                    <a:pt x="172" y="451"/>
                  </a:lnTo>
                  <a:lnTo>
                    <a:pt x="172" y="407"/>
                  </a:lnTo>
                  <a:lnTo>
                    <a:pt x="172" y="407"/>
                  </a:lnTo>
                  <a:lnTo>
                    <a:pt x="179" y="411"/>
                  </a:lnTo>
                  <a:lnTo>
                    <a:pt x="182" y="412"/>
                  </a:lnTo>
                  <a:lnTo>
                    <a:pt x="185" y="412"/>
                  </a:lnTo>
                  <a:lnTo>
                    <a:pt x="185" y="412"/>
                  </a:lnTo>
                  <a:lnTo>
                    <a:pt x="192" y="412"/>
                  </a:lnTo>
                  <a:lnTo>
                    <a:pt x="197" y="408"/>
                  </a:lnTo>
                  <a:lnTo>
                    <a:pt x="201" y="405"/>
                  </a:lnTo>
                  <a:lnTo>
                    <a:pt x="205" y="400"/>
                  </a:lnTo>
                  <a:lnTo>
                    <a:pt x="221" y="433"/>
                  </a:lnTo>
                  <a:lnTo>
                    <a:pt x="221" y="433"/>
                  </a:lnTo>
                  <a:lnTo>
                    <a:pt x="232" y="433"/>
                  </a:lnTo>
                  <a:lnTo>
                    <a:pt x="232" y="433"/>
                  </a:lnTo>
                  <a:lnTo>
                    <a:pt x="235" y="434"/>
                  </a:lnTo>
                  <a:lnTo>
                    <a:pt x="235" y="451"/>
                  </a:lnTo>
                  <a:close/>
                </a:path>
              </a:pathLst>
            </a:custGeom>
            <a:gradFill>
              <a:gsLst>
                <a:gs pos="0">
                  <a:srgbClr val="54D0CA"/>
                </a:gs>
                <a:gs pos="100000">
                  <a:srgbClr val="001737"/>
                </a:gs>
              </a:gsLst>
              <a:lin ang="54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等线" panose="020F0502020204030204"/>
                <a:ea typeface="맑은 고딕" panose="020B0503020000020004" pitchFamily="34" charset="-127"/>
                <a:cs typeface="+mn-cs"/>
              </a:endParaRPr>
            </a:p>
          </p:txBody>
        </p:sp>
      </p:grpSp>
    </p:spTree>
    <p:extLst>
      <p:ext uri="{BB962C8B-B14F-4D97-AF65-F5344CB8AC3E}">
        <p14:creationId xmlns:p14="http://schemas.microsoft.com/office/powerpoint/2010/main" val="6460641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1)">
                                      <p:cBhvr>
                                        <p:cTn id="7" dur="1500"/>
                                        <p:tgtEl>
                                          <p:spTgt spid="31"/>
                                        </p:tgtEl>
                                      </p:cBhvr>
                                    </p:animEffect>
                                  </p:childTnLst>
                                </p:cTn>
                              </p:par>
                              <p:par>
                                <p:cTn id="8" presetID="21" presetClass="entr" presetSubtype="1"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heel(1)">
                                      <p:cBhvr>
                                        <p:cTn id="10" dur="1500"/>
                                        <p:tgtEl>
                                          <p:spTgt spid="19"/>
                                        </p:tgtEl>
                                      </p:cBhvr>
                                    </p:animEffect>
                                  </p:childTnLst>
                                </p:cTn>
                              </p:par>
                              <p:par>
                                <p:cTn id="11" presetID="21" presetClass="entr" presetSubtype="1"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heel(1)">
                                      <p:cBhvr>
                                        <p:cTn id="13" dur="1500"/>
                                        <p:tgtEl>
                                          <p:spTgt spid="26"/>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randombar(horizontal)">
                                      <p:cBhvr>
                                        <p:cTn id="40" dur="500"/>
                                        <p:tgtEl>
                                          <p:spTgt spid="1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randombar(horizontal)">
                                      <p:cBhvr>
                                        <p:cTn id="46" dur="500"/>
                                        <p:tgtEl>
                                          <p:spTgt spid="15"/>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randombar(horizontal)">
                                      <p:cBhvr>
                                        <p:cTn id="49" dur="500"/>
                                        <p:tgtEl>
                                          <p:spTgt spid="14"/>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randombar(horizontal)">
                                      <p:cBhvr>
                                        <p:cTn id="52" dur="500"/>
                                        <p:tgtEl>
                                          <p:spTgt spid="18"/>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randombar(horizontal)">
                                      <p:cBhvr>
                                        <p:cTn id="5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animBg="1"/>
      <p:bldP spid="14" grpId="0"/>
      <p:bldP spid="15" grpId="0"/>
      <p:bldP spid="16" grpId="0"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D7D38B1-F230-47DF-9829-DA0C539D8BBF}"/>
              </a:ext>
            </a:extLst>
          </p:cNvPr>
          <p:cNvSpPr/>
          <p:nvPr/>
        </p:nvSpPr>
        <p:spPr>
          <a:xfrm>
            <a:off x="-312713" y="-190172"/>
            <a:ext cx="12817424" cy="7209802"/>
          </a:xfrm>
          <a:prstGeom prst="rect">
            <a:avLst/>
          </a:prstGeom>
          <a:gradFill>
            <a:gsLst>
              <a:gs pos="0">
                <a:srgbClr val="052A57">
                  <a:lumMod val="70000"/>
                  <a:alpha val="85000"/>
                </a:srgbClr>
              </a:gs>
              <a:gs pos="98000">
                <a:srgbClr val="010910">
                  <a:alpha val="8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2" name="组合 1">
            <a:extLst>
              <a:ext uri="{FF2B5EF4-FFF2-40B4-BE49-F238E27FC236}">
                <a16:creationId xmlns:a16="http://schemas.microsoft.com/office/drawing/2014/main" id="{39C8EF3F-A6B7-482E-83A1-8D9A80862B09}"/>
              </a:ext>
            </a:extLst>
          </p:cNvPr>
          <p:cNvGrpSpPr/>
          <p:nvPr/>
        </p:nvGrpSpPr>
        <p:grpSpPr>
          <a:xfrm>
            <a:off x="3300956" y="619686"/>
            <a:ext cx="5590087" cy="5590087"/>
            <a:chOff x="3300956" y="619686"/>
            <a:chExt cx="5590087" cy="5590087"/>
          </a:xfrm>
        </p:grpSpPr>
        <p:grpSp>
          <p:nvGrpSpPr>
            <p:cNvPr id="11" name="组合 10">
              <a:extLst>
                <a:ext uri="{FF2B5EF4-FFF2-40B4-BE49-F238E27FC236}">
                  <a16:creationId xmlns:a16="http://schemas.microsoft.com/office/drawing/2014/main" id="{99B97353-52B7-43A2-B811-EF5798F9B774}"/>
                </a:ext>
              </a:extLst>
            </p:cNvPr>
            <p:cNvGrpSpPr/>
            <p:nvPr/>
          </p:nvGrpSpPr>
          <p:grpSpPr>
            <a:xfrm>
              <a:off x="3300956" y="619686"/>
              <a:ext cx="5590087" cy="5590087"/>
              <a:chOff x="3744413" y="1349969"/>
              <a:chExt cx="4571456" cy="4571456"/>
            </a:xfrm>
          </p:grpSpPr>
          <p:grpSp>
            <p:nvGrpSpPr>
              <p:cNvPr id="5" name="组合 4">
                <a:extLst>
                  <a:ext uri="{FF2B5EF4-FFF2-40B4-BE49-F238E27FC236}">
                    <a16:creationId xmlns:a16="http://schemas.microsoft.com/office/drawing/2014/main" id="{A93E5CBB-AEF1-41D7-9CDF-7D0B65B57F05}"/>
                  </a:ext>
                </a:extLst>
              </p:cNvPr>
              <p:cNvGrpSpPr/>
              <p:nvPr/>
            </p:nvGrpSpPr>
            <p:grpSpPr>
              <a:xfrm rot="9097931">
                <a:off x="4364844" y="1910348"/>
                <a:ext cx="3462312" cy="3462312"/>
                <a:chOff x="1105185" y="-40806"/>
                <a:chExt cx="3462312" cy="3462312"/>
              </a:xfrm>
            </p:grpSpPr>
            <p:sp>
              <p:nvSpPr>
                <p:cNvPr id="6" name="椭圆 5">
                  <a:extLst>
                    <a:ext uri="{FF2B5EF4-FFF2-40B4-BE49-F238E27FC236}">
                      <a16:creationId xmlns:a16="http://schemas.microsoft.com/office/drawing/2014/main" id="{8F999B3B-5E3C-45AE-AFAC-71277CFC3200}"/>
                    </a:ext>
                  </a:extLst>
                </p:cNvPr>
                <p:cNvSpPr/>
                <p:nvPr/>
              </p:nvSpPr>
              <p:spPr>
                <a:xfrm rot="19318304">
                  <a:off x="1525966" y="361186"/>
                  <a:ext cx="2731130" cy="2731130"/>
                </a:xfrm>
                <a:prstGeom prst="ellipse">
                  <a:avLst/>
                </a:prstGeom>
                <a:gradFill>
                  <a:gsLst>
                    <a:gs pos="6000">
                      <a:srgbClr val="47CEA2"/>
                    </a:gs>
                    <a:gs pos="59000">
                      <a:srgbClr val="2D4491">
                        <a:alpha val="0"/>
                      </a:srgbClr>
                    </a:gs>
                    <a:gs pos="98000">
                      <a:srgbClr val="45C7A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a:extLst>
                    <a:ext uri="{FF2B5EF4-FFF2-40B4-BE49-F238E27FC236}">
                      <a16:creationId xmlns:a16="http://schemas.microsoft.com/office/drawing/2014/main" id="{A95C67D0-EAAE-4FDA-9694-8B7B0951BC76}"/>
                    </a:ext>
                  </a:extLst>
                </p:cNvPr>
                <p:cNvSpPr/>
                <p:nvPr/>
              </p:nvSpPr>
              <p:spPr>
                <a:xfrm rot="18237129">
                  <a:off x="1105185" y="-40806"/>
                  <a:ext cx="3462312" cy="3462312"/>
                </a:xfrm>
                <a:prstGeom prst="ellipse">
                  <a:avLst/>
                </a:prstGeom>
                <a:noFill/>
                <a:ln>
                  <a:gradFill>
                    <a:gsLst>
                      <a:gs pos="99115">
                        <a:srgbClr val="45C7A1"/>
                      </a:gs>
                      <a:gs pos="59000">
                        <a:srgbClr val="294092">
                          <a:alpha val="4000"/>
                        </a:srgbClr>
                      </a:gs>
                      <a:gs pos="0">
                        <a:srgbClr val="47CEA2">
                          <a:alpha val="7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0" name="椭圆 9">
                <a:extLst>
                  <a:ext uri="{FF2B5EF4-FFF2-40B4-BE49-F238E27FC236}">
                    <a16:creationId xmlns:a16="http://schemas.microsoft.com/office/drawing/2014/main" id="{616B2ECD-1AAF-485D-8C22-C2F9863E64A0}"/>
                  </a:ext>
                </a:extLst>
              </p:cNvPr>
              <p:cNvSpPr/>
              <p:nvPr/>
            </p:nvSpPr>
            <p:spPr>
              <a:xfrm rot="7826760">
                <a:off x="3744413" y="1349969"/>
                <a:ext cx="4571456" cy="4571456"/>
              </a:xfrm>
              <a:prstGeom prst="ellipse">
                <a:avLst/>
              </a:prstGeom>
              <a:noFill/>
              <a:ln>
                <a:gradFill>
                  <a:gsLst>
                    <a:gs pos="99115">
                      <a:srgbClr val="45C7A1"/>
                    </a:gs>
                    <a:gs pos="59000">
                      <a:srgbClr val="294092">
                        <a:alpha val="4000"/>
                      </a:srgbClr>
                    </a:gs>
                    <a:gs pos="0">
                      <a:srgbClr val="47CEA2">
                        <a:alpha val="7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2" name="椭圆 11">
              <a:extLst>
                <a:ext uri="{FF2B5EF4-FFF2-40B4-BE49-F238E27FC236}">
                  <a16:creationId xmlns:a16="http://schemas.microsoft.com/office/drawing/2014/main" id="{B6B5FE25-6305-4C6A-B551-2367FA4DD0E2}"/>
                </a:ext>
              </a:extLst>
            </p:cNvPr>
            <p:cNvSpPr/>
            <p:nvPr/>
          </p:nvSpPr>
          <p:spPr>
            <a:xfrm rot="12519029">
              <a:off x="3305720" y="2047819"/>
              <a:ext cx="351944" cy="351944"/>
            </a:xfrm>
            <a:prstGeom prst="ellipse">
              <a:avLst/>
            </a:prstGeom>
            <a:gradFill flip="none" rotWithShape="1">
              <a:gsLst>
                <a:gs pos="100000">
                  <a:srgbClr val="294092"/>
                </a:gs>
                <a:gs pos="0">
                  <a:srgbClr val="47CEA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a:extLst>
                <a:ext uri="{FF2B5EF4-FFF2-40B4-BE49-F238E27FC236}">
                  <a16:creationId xmlns:a16="http://schemas.microsoft.com/office/drawing/2014/main" id="{FD016B85-D175-4E88-80C5-C610220DFB8B}"/>
                </a:ext>
              </a:extLst>
            </p:cNvPr>
            <p:cNvSpPr/>
            <p:nvPr/>
          </p:nvSpPr>
          <p:spPr>
            <a:xfrm rot="12519029">
              <a:off x="8217805" y="4810070"/>
              <a:ext cx="351944" cy="351944"/>
            </a:xfrm>
            <a:prstGeom prst="ellipse">
              <a:avLst/>
            </a:prstGeom>
            <a:gradFill flip="none" rotWithShape="1">
              <a:gsLst>
                <a:gs pos="100000">
                  <a:srgbClr val="294092"/>
                </a:gs>
                <a:gs pos="0">
                  <a:srgbClr val="47CEA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6" name="TextBox 11">
            <a:extLst>
              <a:ext uri="{FF2B5EF4-FFF2-40B4-BE49-F238E27FC236}">
                <a16:creationId xmlns:a16="http://schemas.microsoft.com/office/drawing/2014/main" id="{836C930E-DC10-48F7-81A4-F6026EB02146}"/>
              </a:ext>
            </a:extLst>
          </p:cNvPr>
          <p:cNvSpPr txBox="1"/>
          <p:nvPr/>
        </p:nvSpPr>
        <p:spPr>
          <a:xfrm>
            <a:off x="4913138" y="2634671"/>
            <a:ext cx="236572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prstClr val="white"/>
                </a:solidFill>
                <a:effectLst/>
                <a:uLnTx/>
                <a:uFillTx/>
                <a:latin typeface="方正兰亭超细黑简体" panose="02000000000000000000" pitchFamily="2" charset="-122"/>
                <a:ea typeface="方正兰亭超细黑简体" panose="02000000000000000000" pitchFamily="2" charset="-122"/>
                <a:cs typeface="+mn-cs"/>
              </a:rPr>
              <a:t>Part.2</a:t>
            </a:r>
            <a:endParaRPr kumimoji="0" lang="zh-CN" altLang="en-US" sz="5400" b="1" i="0" u="none" strike="noStrike" kern="1200" cap="none" spc="0" normalizeH="0" baseline="0" noProof="0" dirty="0">
              <a:ln>
                <a:noFill/>
              </a:ln>
              <a:solidFill>
                <a:prstClr val="white"/>
              </a:solidFill>
              <a:effectLst/>
              <a:uLnTx/>
              <a:uFillTx/>
              <a:latin typeface="方正兰亭超细黑简体" panose="02000000000000000000" pitchFamily="2" charset="-122"/>
              <a:ea typeface="方正兰亭超细黑简体" panose="02000000000000000000" pitchFamily="2" charset="-122"/>
              <a:cs typeface="+mn-cs"/>
            </a:endParaRPr>
          </a:p>
        </p:txBody>
      </p:sp>
      <p:sp>
        <p:nvSpPr>
          <p:cNvPr id="17" name="Subtitle 9">
            <a:extLst>
              <a:ext uri="{FF2B5EF4-FFF2-40B4-BE49-F238E27FC236}">
                <a16:creationId xmlns:a16="http://schemas.microsoft.com/office/drawing/2014/main" id="{3567A8F9-FD8D-47BD-9683-DFAF9E961CA2}"/>
              </a:ext>
            </a:extLst>
          </p:cNvPr>
          <p:cNvSpPr txBox="1">
            <a:spLocks/>
          </p:cNvSpPr>
          <p:nvPr/>
        </p:nvSpPr>
        <p:spPr>
          <a:xfrm>
            <a:off x="4223792" y="3535330"/>
            <a:ext cx="3744416" cy="85472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marL="0" marR="0" lvl="0" indent="0" algn="ctr" defTabSz="1087444" rtl="0" eaLnBrk="1" fontAlgn="auto" latinLnBrk="0" hangingPunct="1">
              <a:lnSpc>
                <a:spcPct val="100000"/>
              </a:lnSpc>
              <a:spcBef>
                <a:spcPct val="20000"/>
              </a:spcBef>
              <a:spcAft>
                <a:spcPts val="0"/>
              </a:spcAft>
              <a:buClrTx/>
              <a:buSzTx/>
              <a:buFont typeface="Arial"/>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rPr>
              <a:t>完成情况</a:t>
            </a:r>
            <a:endParaRPr kumimoji="0" lang="en-US" altLang="zh-CN" sz="3200" b="1" i="0" u="none" strike="noStrike" kern="1200" cap="none" spc="0" normalizeH="0" baseline="0" noProof="0" dirty="0">
              <a:ln>
                <a:noFill/>
              </a:ln>
              <a:solidFill>
                <a:prstClr val="white"/>
              </a:solidFill>
              <a:effectLst/>
              <a:uLnTx/>
              <a:uFillTx/>
              <a:latin typeface="微软雅黑"/>
              <a:ea typeface="微软雅黑"/>
            </a:endParaRPr>
          </a:p>
          <a:p>
            <a:pPr marL="0" marR="0" lvl="0" indent="0" algn="ctr" defTabSz="1087444" rtl="0" eaLnBrk="1" fontAlgn="auto" latinLnBrk="0" hangingPunct="1">
              <a:lnSpc>
                <a:spcPct val="100000"/>
              </a:lnSpc>
              <a:spcBef>
                <a:spcPct val="20000"/>
              </a:spcBef>
              <a:spcAft>
                <a:spcPts val="0"/>
              </a:spcAft>
              <a:buClrTx/>
              <a:buSzTx/>
              <a:buFont typeface="Arial"/>
              <a:buNone/>
              <a:tabLst/>
              <a:defRPr/>
            </a:pPr>
            <a:r>
              <a:rPr kumimoji="0" lang="en-US" altLang="zh-CN" sz="1400" b="0" i="0" u="none" strike="noStrike" kern="1200" cap="none" spc="0" normalizeH="0" baseline="0" noProof="0" dirty="0">
                <a:ln>
                  <a:noFill/>
                </a:ln>
                <a:solidFill>
                  <a:prstClr val="white"/>
                </a:solidFill>
                <a:effectLst/>
                <a:uLnTx/>
                <a:uFillTx/>
                <a:latin typeface="微软雅黑"/>
                <a:ea typeface="微软雅黑"/>
              </a:rPr>
              <a:t>Click on the input header content</a:t>
            </a:r>
            <a:endParaRPr kumimoji="0" lang="en-US" sz="1400" b="0" i="0" u="none" strike="noStrike" kern="0" cap="none" spc="0" normalizeH="0" baseline="0" noProof="0" dirty="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2660692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
                                        </p:tgtEl>
                                        <p:attrNameLst>
                                          <p:attrName>r</p:attrName>
                                        </p:attrNameLst>
                                      </p:cBhvr>
                                    </p:animRot>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3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3">
            <a:extLst>
              <a:ext uri="{FF2B5EF4-FFF2-40B4-BE49-F238E27FC236}">
                <a16:creationId xmlns:a16="http://schemas.microsoft.com/office/drawing/2014/main" id="{E818A707-31AB-40D9-A493-17296B8801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8710" y="2536103"/>
            <a:ext cx="1914532" cy="1276354"/>
          </a:xfrm>
          <a:prstGeom prst="roundRect">
            <a:avLst/>
          </a:prstGeom>
          <a:ln w="57150">
            <a:solidFill>
              <a:schemeClr val="bg1">
                <a:lumMod val="95000"/>
              </a:schemeClr>
            </a:solidFill>
          </a:ln>
        </p:spPr>
      </p:pic>
      <p:pic>
        <p:nvPicPr>
          <p:cNvPr id="3" name="图片占位符 28">
            <a:extLst>
              <a:ext uri="{FF2B5EF4-FFF2-40B4-BE49-F238E27FC236}">
                <a16:creationId xmlns:a16="http://schemas.microsoft.com/office/drawing/2014/main" id="{1A89320E-2FBD-4EDF-BE54-4CE3B69375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8759" y="2536103"/>
            <a:ext cx="1914532" cy="1276354"/>
          </a:xfrm>
          <a:prstGeom prst="roundRect">
            <a:avLst/>
          </a:prstGeom>
          <a:ln w="57150">
            <a:solidFill>
              <a:schemeClr val="bg1">
                <a:lumMod val="95000"/>
              </a:schemeClr>
            </a:solidFill>
          </a:ln>
        </p:spPr>
      </p:pic>
      <p:pic>
        <p:nvPicPr>
          <p:cNvPr id="4" name="图片占位符 43">
            <a:extLst>
              <a:ext uri="{FF2B5EF4-FFF2-40B4-BE49-F238E27FC236}">
                <a16:creationId xmlns:a16="http://schemas.microsoft.com/office/drawing/2014/main" id="{49A5B354-9536-4398-B6A6-B667A40832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08808" y="2536103"/>
            <a:ext cx="1914532" cy="1276354"/>
          </a:xfrm>
          <a:prstGeom prst="roundRect">
            <a:avLst/>
          </a:prstGeom>
          <a:ln w="57150">
            <a:solidFill>
              <a:schemeClr val="bg1">
                <a:lumMod val="95000"/>
              </a:schemeClr>
            </a:solidFill>
          </a:ln>
        </p:spPr>
      </p:pic>
      <p:pic>
        <p:nvPicPr>
          <p:cNvPr id="5" name="图片占位符 10">
            <a:extLst>
              <a:ext uri="{FF2B5EF4-FFF2-40B4-BE49-F238E27FC236}">
                <a16:creationId xmlns:a16="http://schemas.microsoft.com/office/drawing/2014/main" id="{25C216F7-9B62-4569-9C67-E591467D85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9587" y="2536103"/>
            <a:ext cx="1914532" cy="1276354"/>
          </a:xfrm>
          <a:prstGeom prst="roundRect">
            <a:avLst/>
          </a:prstGeom>
          <a:ln w="57150">
            <a:solidFill>
              <a:schemeClr val="bg1">
                <a:lumMod val="95000"/>
              </a:schemeClr>
            </a:solidFill>
          </a:ln>
        </p:spPr>
      </p:pic>
      <p:grpSp>
        <p:nvGrpSpPr>
          <p:cNvPr id="6" name="组合 5">
            <a:extLst>
              <a:ext uri="{FF2B5EF4-FFF2-40B4-BE49-F238E27FC236}">
                <a16:creationId xmlns:a16="http://schemas.microsoft.com/office/drawing/2014/main" id="{F425A42C-5C19-4151-BE41-76543A7569EE}"/>
              </a:ext>
            </a:extLst>
          </p:cNvPr>
          <p:cNvGrpSpPr/>
          <p:nvPr/>
        </p:nvGrpSpPr>
        <p:grpSpPr>
          <a:xfrm>
            <a:off x="1082397" y="4571632"/>
            <a:ext cx="2248912" cy="1135874"/>
            <a:chOff x="3389687" y="2343753"/>
            <a:chExt cx="2248912" cy="1135874"/>
          </a:xfrm>
        </p:grpSpPr>
        <p:sp>
          <p:nvSpPr>
            <p:cNvPr id="7" name="文本框 6">
              <a:extLst>
                <a:ext uri="{FF2B5EF4-FFF2-40B4-BE49-F238E27FC236}">
                  <a16:creationId xmlns:a16="http://schemas.microsoft.com/office/drawing/2014/main" id="{E6AB907B-4DEF-4A92-9014-1B26DF377321}"/>
                </a:ext>
              </a:extLst>
            </p:cNvPr>
            <p:cNvSpPr txBox="1"/>
            <p:nvPr/>
          </p:nvSpPr>
          <p:spPr>
            <a:xfrm>
              <a:off x="3532971" y="2343753"/>
              <a:ext cx="1962344" cy="36933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标题文字添加</a:t>
              </a:r>
            </a:p>
          </p:txBody>
        </p:sp>
        <p:sp>
          <p:nvSpPr>
            <p:cNvPr id="8" name="文本框 7">
              <a:extLst>
                <a:ext uri="{FF2B5EF4-FFF2-40B4-BE49-F238E27FC236}">
                  <a16:creationId xmlns:a16="http://schemas.microsoft.com/office/drawing/2014/main" id="{0827A1C4-F36F-4006-B0FE-A88516E33381}"/>
                </a:ext>
              </a:extLst>
            </p:cNvPr>
            <p:cNvSpPr txBox="1"/>
            <p:nvPr/>
          </p:nvSpPr>
          <p:spPr>
            <a:xfrm>
              <a:off x="3389687" y="2696464"/>
              <a:ext cx="2248912" cy="78316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rPr>
                <a:t>标题数字等都可以通过点击和重新输入进行更改，顶部“开始”面板中可以对字体、字号、颜色、行距等进行修改。</a:t>
              </a:r>
              <a:endParaRPr kumimoji="0" lang="en-US" altLang="zh-CN"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endParaRPr>
            </a:p>
          </p:txBody>
        </p:sp>
      </p:grpSp>
      <p:grpSp>
        <p:nvGrpSpPr>
          <p:cNvPr id="9" name="组合 8">
            <a:extLst>
              <a:ext uri="{FF2B5EF4-FFF2-40B4-BE49-F238E27FC236}">
                <a16:creationId xmlns:a16="http://schemas.microsoft.com/office/drawing/2014/main" id="{906CF3B1-B6B6-4DC8-B5B1-B6D0C72B4970}"/>
              </a:ext>
            </a:extLst>
          </p:cNvPr>
          <p:cNvGrpSpPr/>
          <p:nvPr/>
        </p:nvGrpSpPr>
        <p:grpSpPr>
          <a:xfrm>
            <a:off x="3681520" y="4571632"/>
            <a:ext cx="2248912" cy="1135874"/>
            <a:chOff x="3389687" y="2343753"/>
            <a:chExt cx="2248912" cy="1135874"/>
          </a:xfrm>
        </p:grpSpPr>
        <p:sp>
          <p:nvSpPr>
            <p:cNvPr id="10" name="文本框 9">
              <a:extLst>
                <a:ext uri="{FF2B5EF4-FFF2-40B4-BE49-F238E27FC236}">
                  <a16:creationId xmlns:a16="http://schemas.microsoft.com/office/drawing/2014/main" id="{337F7109-CAFF-4AFE-B130-B7832F5734E7}"/>
                </a:ext>
              </a:extLst>
            </p:cNvPr>
            <p:cNvSpPr txBox="1"/>
            <p:nvPr/>
          </p:nvSpPr>
          <p:spPr>
            <a:xfrm>
              <a:off x="3532971" y="2343753"/>
              <a:ext cx="1962344" cy="36933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标题文字添加</a:t>
              </a:r>
            </a:p>
          </p:txBody>
        </p:sp>
        <p:sp>
          <p:nvSpPr>
            <p:cNvPr id="11" name="文本框 10">
              <a:extLst>
                <a:ext uri="{FF2B5EF4-FFF2-40B4-BE49-F238E27FC236}">
                  <a16:creationId xmlns:a16="http://schemas.microsoft.com/office/drawing/2014/main" id="{E14FD65D-652F-44D2-BAE6-97F1A646750D}"/>
                </a:ext>
              </a:extLst>
            </p:cNvPr>
            <p:cNvSpPr txBox="1"/>
            <p:nvPr/>
          </p:nvSpPr>
          <p:spPr>
            <a:xfrm>
              <a:off x="3389687" y="2696464"/>
              <a:ext cx="2248912" cy="78316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rPr>
                <a:t>标题数字等都可以通过点击和重新输入进行更改，顶部“开始”面板中可以对字体、字号、颜色、行距等进行修改。</a:t>
              </a:r>
              <a:endParaRPr kumimoji="0" lang="en-US" altLang="zh-CN"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endParaRPr>
            </a:p>
          </p:txBody>
        </p:sp>
      </p:grpSp>
      <p:grpSp>
        <p:nvGrpSpPr>
          <p:cNvPr id="12" name="组合 11">
            <a:extLst>
              <a:ext uri="{FF2B5EF4-FFF2-40B4-BE49-F238E27FC236}">
                <a16:creationId xmlns:a16="http://schemas.microsoft.com/office/drawing/2014/main" id="{ADA0A2CE-FF63-4B10-BD15-34FF95ED596D}"/>
              </a:ext>
            </a:extLst>
          </p:cNvPr>
          <p:cNvGrpSpPr/>
          <p:nvPr/>
        </p:nvGrpSpPr>
        <p:grpSpPr>
          <a:xfrm>
            <a:off x="6261569" y="4571632"/>
            <a:ext cx="2248912" cy="1135874"/>
            <a:chOff x="3389687" y="2343753"/>
            <a:chExt cx="2248912" cy="1135874"/>
          </a:xfrm>
        </p:grpSpPr>
        <p:sp>
          <p:nvSpPr>
            <p:cNvPr id="13" name="文本框 12">
              <a:extLst>
                <a:ext uri="{FF2B5EF4-FFF2-40B4-BE49-F238E27FC236}">
                  <a16:creationId xmlns:a16="http://schemas.microsoft.com/office/drawing/2014/main" id="{047509D1-DA93-4835-8340-5F66F9FE7522}"/>
                </a:ext>
              </a:extLst>
            </p:cNvPr>
            <p:cNvSpPr txBox="1"/>
            <p:nvPr/>
          </p:nvSpPr>
          <p:spPr>
            <a:xfrm>
              <a:off x="3532971" y="2343753"/>
              <a:ext cx="1962344" cy="36933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标题文字添加</a:t>
              </a:r>
            </a:p>
          </p:txBody>
        </p:sp>
        <p:sp>
          <p:nvSpPr>
            <p:cNvPr id="14" name="文本框 13">
              <a:extLst>
                <a:ext uri="{FF2B5EF4-FFF2-40B4-BE49-F238E27FC236}">
                  <a16:creationId xmlns:a16="http://schemas.microsoft.com/office/drawing/2014/main" id="{A2876405-294E-4F01-AF71-3478A18B6B58}"/>
                </a:ext>
              </a:extLst>
            </p:cNvPr>
            <p:cNvSpPr txBox="1"/>
            <p:nvPr/>
          </p:nvSpPr>
          <p:spPr>
            <a:xfrm>
              <a:off x="3389687" y="2696464"/>
              <a:ext cx="2248912" cy="78316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rPr>
                <a:t>标题数字等都可以通过点击和重新输入进行更改，顶部“开始”面板中可以对字体、字号、颜色、行距等进行修改。</a:t>
              </a:r>
              <a:endParaRPr kumimoji="0" lang="en-US" altLang="zh-CN"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endParaRPr>
            </a:p>
          </p:txBody>
        </p:sp>
      </p:grpSp>
      <p:grpSp>
        <p:nvGrpSpPr>
          <p:cNvPr id="15" name="组合 14">
            <a:extLst>
              <a:ext uri="{FF2B5EF4-FFF2-40B4-BE49-F238E27FC236}">
                <a16:creationId xmlns:a16="http://schemas.microsoft.com/office/drawing/2014/main" id="{85505E3B-96F9-426A-867C-15207972A540}"/>
              </a:ext>
            </a:extLst>
          </p:cNvPr>
          <p:cNvGrpSpPr/>
          <p:nvPr/>
        </p:nvGrpSpPr>
        <p:grpSpPr>
          <a:xfrm>
            <a:off x="8841618" y="4571632"/>
            <a:ext cx="2248912" cy="1135874"/>
            <a:chOff x="3389687" y="2343753"/>
            <a:chExt cx="2248912" cy="1135874"/>
          </a:xfrm>
        </p:grpSpPr>
        <p:sp>
          <p:nvSpPr>
            <p:cNvPr id="16" name="文本框 15">
              <a:extLst>
                <a:ext uri="{FF2B5EF4-FFF2-40B4-BE49-F238E27FC236}">
                  <a16:creationId xmlns:a16="http://schemas.microsoft.com/office/drawing/2014/main" id="{24074CD8-40AB-4079-AC2F-505ECB5DE6A9}"/>
                </a:ext>
              </a:extLst>
            </p:cNvPr>
            <p:cNvSpPr txBox="1"/>
            <p:nvPr/>
          </p:nvSpPr>
          <p:spPr>
            <a:xfrm>
              <a:off x="3532971" y="2343753"/>
              <a:ext cx="1962344" cy="36933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标题文字添加</a:t>
              </a:r>
            </a:p>
          </p:txBody>
        </p:sp>
        <p:sp>
          <p:nvSpPr>
            <p:cNvPr id="17" name="文本框 16">
              <a:extLst>
                <a:ext uri="{FF2B5EF4-FFF2-40B4-BE49-F238E27FC236}">
                  <a16:creationId xmlns:a16="http://schemas.microsoft.com/office/drawing/2014/main" id="{1E9D39B8-87F8-454A-8D05-917B87D1166F}"/>
                </a:ext>
              </a:extLst>
            </p:cNvPr>
            <p:cNvSpPr txBox="1"/>
            <p:nvPr/>
          </p:nvSpPr>
          <p:spPr>
            <a:xfrm>
              <a:off x="3389687" y="2696464"/>
              <a:ext cx="2248912" cy="78316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rPr>
                <a:t>标题数字等都可以通过点击和重新输入进行更改，顶部“开始”面板中可以对字体、字号、颜色、行距等进行修改。</a:t>
              </a:r>
              <a:endParaRPr kumimoji="0" lang="en-US" altLang="zh-CN" sz="1000" b="0" i="0" u="none" strike="noStrike" kern="1200" cap="none" spc="0" normalizeH="0" baseline="0" noProof="0" dirty="0">
                <a:ln>
                  <a:noFill/>
                </a:ln>
                <a:solidFill>
                  <a:prstClr val="white"/>
                </a:solidFill>
                <a:effectLst/>
                <a:uLnTx/>
                <a:uFillTx/>
                <a:latin typeface="Century Gothic" panose="020B0502020202020204" pitchFamily="34" charset="0"/>
                <a:ea typeface="等线 Light" panose="02010600030101010101" pitchFamily="2" charset="-122"/>
                <a:cs typeface="+mn-cs"/>
              </a:endParaRPr>
            </a:p>
          </p:txBody>
        </p:sp>
      </p:grpSp>
    </p:spTree>
    <p:extLst>
      <p:ext uri="{BB962C8B-B14F-4D97-AF65-F5344CB8AC3E}">
        <p14:creationId xmlns:p14="http://schemas.microsoft.com/office/powerpoint/2010/main" val="20379492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500"/>
                            </p:stCondLst>
                            <p:childTnLst>
                              <p:par>
                                <p:cTn id="26" presetID="12" presetClass="entr" presetSubtype="1"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down)">
                                      <p:cBhvr>
                                        <p:cTn id="29" dur="500"/>
                                        <p:tgtEl>
                                          <p:spTgt spid="6"/>
                                        </p:tgtEl>
                                      </p:cBhvr>
                                    </p:animEffect>
                                  </p:childTnLst>
                                </p:cTn>
                              </p:par>
                            </p:childTnLst>
                          </p:cTn>
                        </p:par>
                        <p:par>
                          <p:cTn id="30" fill="hold">
                            <p:stCondLst>
                              <p:cond delay="1000"/>
                            </p:stCondLst>
                            <p:childTnLst>
                              <p:par>
                                <p:cTn id="31" presetID="12" presetClass="entr" presetSubtype="1"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p:tgtEl>
                                          <p:spTgt spid="9"/>
                                        </p:tgtEl>
                                        <p:attrNameLst>
                                          <p:attrName>ppt_y</p:attrName>
                                        </p:attrNameLst>
                                      </p:cBhvr>
                                      <p:tavLst>
                                        <p:tav tm="0">
                                          <p:val>
                                            <p:strVal val="#ppt_y-#ppt_h*1.125000"/>
                                          </p:val>
                                        </p:tav>
                                        <p:tav tm="100000">
                                          <p:val>
                                            <p:strVal val="#ppt_y"/>
                                          </p:val>
                                        </p:tav>
                                      </p:tavLst>
                                    </p:anim>
                                    <p:animEffect transition="in" filter="wipe(down)">
                                      <p:cBhvr>
                                        <p:cTn id="34" dur="500"/>
                                        <p:tgtEl>
                                          <p:spTgt spid="9"/>
                                        </p:tgtEl>
                                      </p:cBhvr>
                                    </p:animEffect>
                                  </p:childTnLst>
                                </p:cTn>
                              </p:par>
                            </p:childTnLst>
                          </p:cTn>
                        </p:par>
                        <p:par>
                          <p:cTn id="35" fill="hold">
                            <p:stCondLst>
                              <p:cond delay="1500"/>
                            </p:stCondLst>
                            <p:childTnLst>
                              <p:par>
                                <p:cTn id="36" presetID="12" presetClass="entr" presetSubtype="1"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p:tgtEl>
                                          <p:spTgt spid="12"/>
                                        </p:tgtEl>
                                        <p:attrNameLst>
                                          <p:attrName>ppt_y</p:attrName>
                                        </p:attrNameLst>
                                      </p:cBhvr>
                                      <p:tavLst>
                                        <p:tav tm="0">
                                          <p:val>
                                            <p:strVal val="#ppt_y-#ppt_h*1.125000"/>
                                          </p:val>
                                        </p:tav>
                                        <p:tav tm="100000">
                                          <p:val>
                                            <p:strVal val="#ppt_y"/>
                                          </p:val>
                                        </p:tav>
                                      </p:tavLst>
                                    </p:anim>
                                    <p:animEffect transition="in" filter="wipe(down)">
                                      <p:cBhvr>
                                        <p:cTn id="39" dur="500"/>
                                        <p:tgtEl>
                                          <p:spTgt spid="12"/>
                                        </p:tgtEl>
                                      </p:cBhvr>
                                    </p:animEffect>
                                  </p:childTnLst>
                                </p:cTn>
                              </p:par>
                            </p:childTnLst>
                          </p:cTn>
                        </p:par>
                        <p:par>
                          <p:cTn id="40" fill="hold">
                            <p:stCondLst>
                              <p:cond delay="2000"/>
                            </p:stCondLst>
                            <p:childTnLst>
                              <p:par>
                                <p:cTn id="41" presetID="1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ppt_y</p:attrName>
                                        </p:attrNameLst>
                                      </p:cBhvr>
                                      <p:tavLst>
                                        <p:tav tm="0">
                                          <p:val>
                                            <p:strVal val="#ppt_y-#ppt_h*1.125000"/>
                                          </p:val>
                                        </p:tav>
                                        <p:tav tm="100000">
                                          <p:val>
                                            <p:strVal val="#ppt_y"/>
                                          </p:val>
                                        </p:tav>
                                      </p:tavLst>
                                    </p:anim>
                                    <p:animEffect transition="in" filter="wipe(down)">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1672</Words>
  <Application>Microsoft Office PowerPoint</Application>
  <PresentationFormat>宽屏</PresentationFormat>
  <Paragraphs>163</Paragraphs>
  <Slides>21</Slides>
  <Notes>21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21</vt:i4>
      </vt:variant>
    </vt:vector>
  </HeadingPairs>
  <TitlesOfParts>
    <vt:vector size="38" baseType="lpstr">
      <vt:lpstr>Bloody Impact</vt:lpstr>
      <vt:lpstr>맑은 고딕</vt:lpstr>
      <vt:lpstr>Open Sans</vt:lpstr>
      <vt:lpstr>Roboto</vt:lpstr>
      <vt:lpstr>Simple-Line-Icons</vt:lpstr>
      <vt:lpstr>等线</vt:lpstr>
      <vt:lpstr>等线 Light</vt:lpstr>
      <vt:lpstr>方正兰亭超细黑简体</vt:lpstr>
      <vt:lpstr>方正兰亭黑简体</vt:lpstr>
      <vt:lpstr>方正兰亭细黑_GBK</vt:lpstr>
      <vt:lpstr>方正尚酷简体</vt:lpstr>
      <vt:lpstr>微软雅黑</vt:lpstr>
      <vt:lpstr>幼圆</vt:lpstr>
      <vt:lpstr>Arial</vt:lpstr>
      <vt:lpstr>Calibri</vt:lpstr>
      <vt:lpstr>Century Gothic</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郑 铎洋</dc:creator>
  <cp:lastModifiedBy>郑 铎洋</cp:lastModifiedBy>
  <cp:revision>1</cp:revision>
  <dcterms:created xsi:type="dcterms:W3CDTF">2019-07-02T07:06:48Z</dcterms:created>
  <dcterms:modified xsi:type="dcterms:W3CDTF">2019-07-02T07:07:06Z</dcterms:modified>
</cp:coreProperties>
</file>