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71" r:id="rId5"/>
    <p:sldId id="267" r:id="rId6"/>
    <p:sldId id="258" r:id="rId7"/>
    <p:sldId id="260" r:id="rId8"/>
    <p:sldId id="272" r:id="rId9"/>
    <p:sldId id="259" r:id="rId10"/>
    <p:sldId id="261" r:id="rId11"/>
    <p:sldId id="263" r:id="rId12"/>
    <p:sldId id="262" r:id="rId13"/>
    <p:sldId id="270" r:id="rId14"/>
    <p:sldId id="264" r:id="rId15"/>
    <p:sldId id="265" r:id="rId16"/>
    <p:sldId id="266" r:id="rId17"/>
    <p:sldId id="269" r:id="rId18"/>
    <p:sldId id="27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1" d="100"/>
          <a:sy n="81" d="100"/>
        </p:scale>
        <p:origin x="725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06-4C3C-A1D3-47D019A3C0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B06-4C3C-A1D3-47D019A3C08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B06-4C3C-A1D3-47D019A3C0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53683839"/>
        <c:axId val="1481359615"/>
      </c:barChart>
      <c:catAx>
        <c:axId val="15536838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81359615"/>
        <c:crosses val="autoZero"/>
        <c:auto val="1"/>
        <c:lblAlgn val="ctr"/>
        <c:lblOffset val="100"/>
        <c:noMultiLvlLbl val="0"/>
      </c:catAx>
      <c:valAx>
        <c:axId val="14813596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536838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18F-6EB1-4660-ACDF-8ED530233C61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B15FE-07DD-4955-9E18-78918CD93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206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18F-6EB1-4660-ACDF-8ED530233C61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B15FE-07DD-4955-9E18-78918CD93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3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18F-6EB1-4660-ACDF-8ED530233C61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B15FE-07DD-4955-9E18-78918CD93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9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18F-6EB1-4660-ACDF-8ED530233C61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B15FE-07DD-4955-9E18-78918CD93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026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18F-6EB1-4660-ACDF-8ED530233C61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B15FE-07DD-4955-9E18-78918CD93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854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18F-6EB1-4660-ACDF-8ED530233C61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B15FE-07DD-4955-9E18-78918CD93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061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18F-6EB1-4660-ACDF-8ED530233C61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B15FE-07DD-4955-9E18-78918CD93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797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18F-6EB1-4660-ACDF-8ED530233C61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B15FE-07DD-4955-9E18-78918CD93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806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18F-6EB1-4660-ACDF-8ED530233C61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B15FE-07DD-4955-9E18-78918CD93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575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18F-6EB1-4660-ACDF-8ED530233C61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B15FE-07DD-4955-9E18-78918CD93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26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18F-6EB1-4660-ACDF-8ED530233C61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B15FE-07DD-4955-9E18-78918CD93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135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9518F-6EB1-4660-ACDF-8ED530233C61}" type="datetimeFigureOut">
              <a:rPr lang="zh-CN" altLang="en-US" smtClean="0"/>
              <a:t>2018/1/21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B15FE-07DD-4955-9E18-78918CD93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382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7390" y="1408671"/>
            <a:ext cx="10033686" cy="43495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169" y="0"/>
            <a:ext cx="3392574" cy="32289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373390" y="2260021"/>
            <a:ext cx="34598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春  茶</a:t>
            </a:r>
          </a:p>
        </p:txBody>
      </p:sp>
      <p:sp>
        <p:nvSpPr>
          <p:cNvPr id="10" name="椭圆 9"/>
          <p:cNvSpPr/>
          <p:nvPr/>
        </p:nvSpPr>
        <p:spPr>
          <a:xfrm>
            <a:off x="4967416" y="2842054"/>
            <a:ext cx="210065" cy="21450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347784" y="3836205"/>
            <a:ext cx="4238367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</a:t>
            </a:r>
            <a:endParaRPr lang="en-US" altLang="zh-CN" sz="1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入文本内容，单击此处输入文本内容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A033E74-BC1E-43B9-8A6C-8BD14FED3315}"/>
              </a:ext>
            </a:extLst>
          </p:cNvPr>
          <p:cNvGrpSpPr/>
          <p:nvPr/>
        </p:nvGrpSpPr>
        <p:grpSpPr>
          <a:xfrm>
            <a:off x="6586151" y="978611"/>
            <a:ext cx="4534925" cy="4900777"/>
            <a:chOff x="6586151" y="978611"/>
            <a:chExt cx="4534925" cy="490077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508"/>
            <a:stretch/>
          </p:blipFill>
          <p:spPr>
            <a:xfrm>
              <a:off x="6833281" y="978611"/>
              <a:ext cx="4287795" cy="4900777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792FD1F-02DC-4904-9C2D-19DB1EAE8A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4" r="63077" b="69412"/>
            <a:stretch/>
          </p:blipFill>
          <p:spPr>
            <a:xfrm>
              <a:off x="6586151" y="2960299"/>
              <a:ext cx="782592" cy="14990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82745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0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578BF45C-68C2-4CE3-8241-562DB24FD59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399180F-6235-48B5-8023-D384BE70171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EAD5946-7B22-48F7-9E4C-07F9DA071E6F}"/>
                </a:ext>
              </a:extLst>
            </p:cNvPr>
            <p:cNvSpPr/>
            <p:nvPr/>
          </p:nvSpPr>
          <p:spPr>
            <a:xfrm>
              <a:off x="370702" y="370701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F9454407-03E5-4D4C-A52D-75FBC55DA9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8004963"/>
              </p:ext>
            </p:extLst>
          </p:nvPr>
        </p:nvGraphicFramePr>
        <p:xfrm>
          <a:off x="687159" y="1491672"/>
          <a:ext cx="5150427" cy="4281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菱形 2">
            <a:extLst>
              <a:ext uri="{FF2B5EF4-FFF2-40B4-BE49-F238E27FC236}">
                <a16:creationId xmlns:a16="http://schemas.microsoft.com/office/drawing/2014/main" id="{139EC1BC-4740-428F-830E-77E9CA12B90C}"/>
              </a:ext>
            </a:extLst>
          </p:cNvPr>
          <p:cNvSpPr/>
          <p:nvPr/>
        </p:nvSpPr>
        <p:spPr>
          <a:xfrm>
            <a:off x="6180706" y="1491672"/>
            <a:ext cx="903658" cy="903658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77AEE2CF-9E05-4047-B2A5-5208F94059AF}"/>
              </a:ext>
            </a:extLst>
          </p:cNvPr>
          <p:cNvSpPr/>
          <p:nvPr/>
        </p:nvSpPr>
        <p:spPr>
          <a:xfrm>
            <a:off x="6179097" y="3180371"/>
            <a:ext cx="903658" cy="903658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id="{A5C56831-47B0-4569-A4D1-4372E6E19C50}"/>
              </a:ext>
            </a:extLst>
          </p:cNvPr>
          <p:cNvSpPr/>
          <p:nvPr/>
        </p:nvSpPr>
        <p:spPr>
          <a:xfrm>
            <a:off x="6180706" y="4869070"/>
            <a:ext cx="903658" cy="903658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8870AB-E5EC-4AD1-AF4D-D06672AEECA1}"/>
              </a:ext>
            </a:extLst>
          </p:cNvPr>
          <p:cNvSpPr txBox="1"/>
          <p:nvPr/>
        </p:nvSpPr>
        <p:spPr>
          <a:xfrm>
            <a:off x="7268106" y="1328353"/>
            <a:ext cx="40342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B6881D0-0166-4A6D-ADA6-58F6339B0397}"/>
              </a:ext>
            </a:extLst>
          </p:cNvPr>
          <p:cNvSpPr txBox="1"/>
          <p:nvPr/>
        </p:nvSpPr>
        <p:spPr>
          <a:xfrm>
            <a:off x="7268106" y="2933071"/>
            <a:ext cx="40342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81805B0-3A00-42D4-B7CB-F3D1DFA40499}"/>
              </a:ext>
            </a:extLst>
          </p:cNvPr>
          <p:cNvSpPr txBox="1"/>
          <p:nvPr/>
        </p:nvSpPr>
        <p:spPr>
          <a:xfrm>
            <a:off x="7268106" y="4544045"/>
            <a:ext cx="40342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42322FF-52FA-43B4-A62A-A2850ABC3C02}"/>
              </a:ext>
            </a:extLst>
          </p:cNvPr>
          <p:cNvSpPr txBox="1"/>
          <p:nvPr/>
        </p:nvSpPr>
        <p:spPr>
          <a:xfrm>
            <a:off x="6429648" y="1739981"/>
            <a:ext cx="540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01</a:t>
            </a:r>
            <a:endParaRPr lang="zh-CN" altLang="en-US" sz="24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A096063-C01E-46C5-9C8E-F0D44BF5ED65}"/>
              </a:ext>
            </a:extLst>
          </p:cNvPr>
          <p:cNvSpPr txBox="1"/>
          <p:nvPr/>
        </p:nvSpPr>
        <p:spPr>
          <a:xfrm>
            <a:off x="6394632" y="3380688"/>
            <a:ext cx="540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02</a:t>
            </a:r>
            <a:endParaRPr lang="zh-CN" altLang="en-US" sz="2400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7613D0E-119D-4E3C-BA76-82DC0C0750D7}"/>
              </a:ext>
            </a:extLst>
          </p:cNvPr>
          <p:cNvSpPr txBox="1"/>
          <p:nvPr/>
        </p:nvSpPr>
        <p:spPr>
          <a:xfrm>
            <a:off x="6400958" y="5090066"/>
            <a:ext cx="540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03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93980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 animBg="1"/>
      <p:bldP spid="4" grpId="0" animBg="1"/>
      <p:bldP spid="5" grpId="0" animBg="1"/>
      <p:bldP spid="9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0794F8A-66ED-4FF2-914F-21E5A25402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A5AB792-5B7E-46CC-B21D-8ACABD4A5E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3DAEEAC-3D4C-4038-9E4D-DD5DD067B52C}"/>
                </a:ext>
              </a:extLst>
            </p:cNvPr>
            <p:cNvSpPr/>
            <p:nvPr/>
          </p:nvSpPr>
          <p:spPr>
            <a:xfrm>
              <a:off x="370702" y="370701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12BD3F5-4F26-4DDB-A81F-B5B8EC05A729}"/>
              </a:ext>
            </a:extLst>
          </p:cNvPr>
          <p:cNvGrpSpPr/>
          <p:nvPr/>
        </p:nvGrpSpPr>
        <p:grpSpPr>
          <a:xfrm>
            <a:off x="2010578" y="1158695"/>
            <a:ext cx="8174326" cy="4531343"/>
            <a:chOff x="1897454" y="1111560"/>
            <a:chExt cx="8174326" cy="453134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57D83D9E-A218-4F14-9281-77F216DE37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97454" y="3303360"/>
              <a:ext cx="3337849" cy="2339543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7952915-9658-4B92-9BE3-51C4AE559B74}"/>
                </a:ext>
              </a:extLst>
            </p:cNvPr>
            <p:cNvSpPr/>
            <p:nvPr/>
          </p:nvSpPr>
          <p:spPr>
            <a:xfrm>
              <a:off x="5382705" y="3303360"/>
              <a:ext cx="4689075" cy="233954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074" name="Picture 2" descr="高山安可仰，徒此揖清芬。">
              <a:extLst>
                <a:ext uri="{FF2B5EF4-FFF2-40B4-BE49-F238E27FC236}">
                  <a16:creationId xmlns:a16="http://schemas.microsoft.com/office/drawing/2014/main" id="{17FD8480-10E3-42F5-8AA0-9C20D10EDD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6419" y="1111562"/>
              <a:ext cx="3095361" cy="20635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A95D49F-2A9F-4418-95A3-886705296018}"/>
                </a:ext>
              </a:extLst>
            </p:cNvPr>
            <p:cNvSpPr/>
            <p:nvPr/>
          </p:nvSpPr>
          <p:spPr>
            <a:xfrm>
              <a:off x="1897454" y="1111560"/>
              <a:ext cx="4923100" cy="206357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B8D3C98F-199C-4FD2-BAE3-86AA5AE86B10}"/>
              </a:ext>
            </a:extLst>
          </p:cNvPr>
          <p:cNvSpPr/>
          <p:nvPr/>
        </p:nvSpPr>
        <p:spPr>
          <a:xfrm>
            <a:off x="2183465" y="1633792"/>
            <a:ext cx="443388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0C905A6-ACA2-4C16-AC82-A73AA3FFA6F5}"/>
              </a:ext>
            </a:extLst>
          </p:cNvPr>
          <p:cNvSpPr txBox="1"/>
          <p:nvPr/>
        </p:nvSpPr>
        <p:spPr>
          <a:xfrm>
            <a:off x="2175951" y="1279011"/>
            <a:ext cx="2516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DA68BB2-1CD3-4C30-A944-546F4D6C9195}"/>
              </a:ext>
            </a:extLst>
          </p:cNvPr>
          <p:cNvSpPr/>
          <p:nvPr/>
        </p:nvSpPr>
        <p:spPr>
          <a:xfrm>
            <a:off x="5823379" y="3577051"/>
            <a:ext cx="4090622" cy="1003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E7B90B2-FE04-4311-B41B-E69919AEA2E9}"/>
              </a:ext>
            </a:extLst>
          </p:cNvPr>
          <p:cNvSpPr/>
          <p:nvPr/>
        </p:nvSpPr>
        <p:spPr>
          <a:xfrm>
            <a:off x="5823379" y="4599000"/>
            <a:ext cx="40906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40868834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DD8C159D-163A-415E-B79A-1EC221D66423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617A8A5-CA89-4435-9820-F2C1C94551CF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F6F27824-D294-4FEB-85CA-B9057CC742A4}"/>
                </a:ext>
              </a:extLst>
            </p:cNvPr>
            <p:cNvSpPr/>
            <p:nvPr/>
          </p:nvSpPr>
          <p:spPr>
            <a:xfrm>
              <a:off x="370702" y="370701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AAA1FA7-528B-4CE2-8D60-D037C93EA12C}"/>
              </a:ext>
            </a:extLst>
          </p:cNvPr>
          <p:cNvGrpSpPr/>
          <p:nvPr/>
        </p:nvGrpSpPr>
        <p:grpSpPr>
          <a:xfrm>
            <a:off x="771376" y="1114259"/>
            <a:ext cx="4032856" cy="4468601"/>
            <a:chOff x="1120168" y="1488744"/>
            <a:chExt cx="4032856" cy="4468601"/>
          </a:xfrm>
        </p:grpSpPr>
        <p:sp>
          <p:nvSpPr>
            <p:cNvPr id="3" name="等腰三角形 4">
              <a:extLst>
                <a:ext uri="{FF2B5EF4-FFF2-40B4-BE49-F238E27FC236}">
                  <a16:creationId xmlns:a16="http://schemas.microsoft.com/office/drawing/2014/main" id="{2B0FB6A6-ADE2-4716-95DD-4FC639A4EF1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226387">
              <a:off x="845392" y="1763520"/>
              <a:ext cx="3990089" cy="3440537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chemeClr val="accent6">
                  <a:lumMod val="60000"/>
                  <a:lumOff val="40000"/>
                </a:scheme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椭圆 6">
              <a:extLst>
                <a:ext uri="{FF2B5EF4-FFF2-40B4-BE49-F238E27FC236}">
                  <a16:creationId xmlns:a16="http://schemas.microsoft.com/office/drawing/2014/main" id="{A568EF79-23FF-4ED8-9198-AC150AB81F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6045" y="2888226"/>
              <a:ext cx="234766" cy="23471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椭圆 7">
              <a:extLst>
                <a:ext uri="{FF2B5EF4-FFF2-40B4-BE49-F238E27FC236}">
                  <a16:creationId xmlns:a16="http://schemas.microsoft.com/office/drawing/2014/main" id="{79BF018D-BBFA-414A-A83A-7E0C2FC5F9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7599" y="5722634"/>
              <a:ext cx="234766" cy="23471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椭圆 8">
              <a:extLst>
                <a:ext uri="{FF2B5EF4-FFF2-40B4-BE49-F238E27FC236}">
                  <a16:creationId xmlns:a16="http://schemas.microsoft.com/office/drawing/2014/main" id="{26FCB486-8B7C-41E9-9629-E4360C808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8258" y="2002315"/>
              <a:ext cx="234766" cy="234711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等腰三角形 5">
            <a:extLst>
              <a:ext uri="{FF2B5EF4-FFF2-40B4-BE49-F238E27FC236}">
                <a16:creationId xmlns:a16="http://schemas.microsoft.com/office/drawing/2014/main" id="{CEB7B550-7E31-4883-9EDE-859F57A056C3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04632" y="1828786"/>
            <a:ext cx="3660677" cy="3156496"/>
          </a:xfrm>
          <a:prstGeom prst="triangle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20000"/>
                <a:lumOff val="80000"/>
              </a:schemeClr>
            </a:solidFill>
            <a:miter lim="800000"/>
            <a:headEnd/>
            <a:tailEnd/>
          </a:ln>
          <a:extLst/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320DF19-B022-4BE2-B2D3-23BCFFBF9F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87" y="2052899"/>
            <a:ext cx="3109320" cy="2667470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3CEE9BC9-8A16-44BC-AA43-29A954D5FB91}"/>
              </a:ext>
            </a:extLst>
          </p:cNvPr>
          <p:cNvGrpSpPr/>
          <p:nvPr/>
        </p:nvGrpSpPr>
        <p:grpSpPr>
          <a:xfrm>
            <a:off x="5331550" y="1492872"/>
            <a:ext cx="2641028" cy="2004375"/>
            <a:chOff x="536992" y="4033603"/>
            <a:chExt cx="2641028" cy="200437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C89117E-3143-451B-AFAD-21530BC17666}"/>
                </a:ext>
              </a:extLst>
            </p:cNvPr>
            <p:cNvSpPr/>
            <p:nvPr/>
          </p:nvSpPr>
          <p:spPr>
            <a:xfrm>
              <a:off x="536992" y="4329818"/>
              <a:ext cx="2641028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此处输入文本内容，单击此处输入文本内容，单击此处输入文本内容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6CF5237-F494-4723-B87B-77AE9FBD7DE1}"/>
                </a:ext>
              </a:extLst>
            </p:cNvPr>
            <p:cNvSpPr txBox="1"/>
            <p:nvPr/>
          </p:nvSpPr>
          <p:spPr>
            <a:xfrm>
              <a:off x="580763" y="4033603"/>
              <a:ext cx="18040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00EB588-2906-4ECD-8797-E9E6454D92FF}"/>
              </a:ext>
            </a:extLst>
          </p:cNvPr>
          <p:cNvGrpSpPr/>
          <p:nvPr/>
        </p:nvGrpSpPr>
        <p:grpSpPr>
          <a:xfrm>
            <a:off x="5331550" y="3567890"/>
            <a:ext cx="2684799" cy="2014970"/>
            <a:chOff x="493221" y="4023008"/>
            <a:chExt cx="2684799" cy="201497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2D0AC869-96C9-4641-9789-B13EB3687BE7}"/>
                </a:ext>
              </a:extLst>
            </p:cNvPr>
            <p:cNvSpPr/>
            <p:nvPr/>
          </p:nvSpPr>
          <p:spPr>
            <a:xfrm>
              <a:off x="536992" y="4329818"/>
              <a:ext cx="2641028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此处输入文本内容，单击此处输入文本内容，单击此处输入文本内容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EF2554F-B953-4A5A-8422-F29AF6590508}"/>
                </a:ext>
              </a:extLst>
            </p:cNvPr>
            <p:cNvSpPr txBox="1"/>
            <p:nvPr/>
          </p:nvSpPr>
          <p:spPr>
            <a:xfrm>
              <a:off x="493221" y="4023008"/>
              <a:ext cx="18040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63CF531-2821-4C65-A39D-1ED52EC13DBF}"/>
              </a:ext>
            </a:extLst>
          </p:cNvPr>
          <p:cNvGrpSpPr/>
          <p:nvPr/>
        </p:nvGrpSpPr>
        <p:grpSpPr>
          <a:xfrm>
            <a:off x="8417583" y="1492872"/>
            <a:ext cx="2641028" cy="2004375"/>
            <a:chOff x="536992" y="4033603"/>
            <a:chExt cx="2641028" cy="2004375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61B34F3B-0366-4C53-BA99-EF7B529AD9D0}"/>
                </a:ext>
              </a:extLst>
            </p:cNvPr>
            <p:cNvSpPr/>
            <p:nvPr/>
          </p:nvSpPr>
          <p:spPr>
            <a:xfrm>
              <a:off x="536992" y="4329818"/>
              <a:ext cx="2641028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此处输入文本内容，单击此处输入文本内容，单击此处输入文本内容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D06E6D8-F221-4276-946E-06D4227FBD1D}"/>
                </a:ext>
              </a:extLst>
            </p:cNvPr>
            <p:cNvSpPr txBox="1"/>
            <p:nvPr/>
          </p:nvSpPr>
          <p:spPr>
            <a:xfrm>
              <a:off x="580763" y="4033603"/>
              <a:ext cx="18040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9141E7C-6064-46B1-9A85-B8B69A8BF054}"/>
              </a:ext>
            </a:extLst>
          </p:cNvPr>
          <p:cNvGrpSpPr/>
          <p:nvPr/>
        </p:nvGrpSpPr>
        <p:grpSpPr>
          <a:xfrm>
            <a:off x="8417583" y="3567890"/>
            <a:ext cx="2684799" cy="2014970"/>
            <a:chOff x="493221" y="4023008"/>
            <a:chExt cx="2684799" cy="201497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FAF27C4-C0D4-4607-BF44-21D09B172DF7}"/>
                </a:ext>
              </a:extLst>
            </p:cNvPr>
            <p:cNvSpPr/>
            <p:nvPr/>
          </p:nvSpPr>
          <p:spPr>
            <a:xfrm>
              <a:off x="536992" y="4329818"/>
              <a:ext cx="2641028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此处输入文本内容，单击此处输入文本内容，单击此处输入文本内容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F283E8A-E3D5-4BB1-9C9B-41B74FA3B92D}"/>
                </a:ext>
              </a:extLst>
            </p:cNvPr>
            <p:cNvSpPr txBox="1"/>
            <p:nvPr/>
          </p:nvSpPr>
          <p:spPr>
            <a:xfrm>
              <a:off x="493221" y="4023008"/>
              <a:ext cx="18040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7800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EC03657-E1E9-44BD-BCB0-EC587E4556E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1C27A6E-AA07-45B5-BADE-66202A2D5F2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5294667-8F50-488B-880F-AAADC4D05CF1}"/>
                </a:ext>
              </a:extLst>
            </p:cNvPr>
            <p:cNvSpPr/>
            <p:nvPr/>
          </p:nvSpPr>
          <p:spPr>
            <a:xfrm>
              <a:off x="370702" y="370701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2A6C60F-399A-40D2-A93D-1E2FBA3D1411}"/>
              </a:ext>
            </a:extLst>
          </p:cNvPr>
          <p:cNvGrpSpPr/>
          <p:nvPr/>
        </p:nvGrpSpPr>
        <p:grpSpPr>
          <a:xfrm>
            <a:off x="7826970" y="1436699"/>
            <a:ext cx="3994328" cy="3984601"/>
            <a:chOff x="6586151" y="978611"/>
            <a:chExt cx="5155323" cy="490077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4EF5FB9-66B0-44DD-B6C5-CD5ED93C5F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-152"/>
            <a:stretch/>
          </p:blipFill>
          <p:spPr>
            <a:xfrm>
              <a:off x="6833282" y="978611"/>
              <a:ext cx="4908192" cy="490077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3E89666-DEFC-4FEC-AFF2-8B9BD74681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4" r="63077" b="69412"/>
            <a:stretch/>
          </p:blipFill>
          <p:spPr>
            <a:xfrm>
              <a:off x="6586151" y="2960299"/>
              <a:ext cx="782592" cy="1499067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A66E79C-09E8-46BF-8DAB-16DB0CBA6B9E}"/>
              </a:ext>
            </a:extLst>
          </p:cNvPr>
          <p:cNvGrpSpPr/>
          <p:nvPr/>
        </p:nvGrpSpPr>
        <p:grpSpPr>
          <a:xfrm>
            <a:off x="6249391" y="1905506"/>
            <a:ext cx="722671" cy="3046988"/>
            <a:chOff x="9360060" y="2038862"/>
            <a:chExt cx="722671" cy="304698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51E947B-6023-413A-99F0-074FE5FAD299}"/>
                </a:ext>
              </a:extLst>
            </p:cNvPr>
            <p:cNvSpPr txBox="1"/>
            <p:nvPr/>
          </p:nvSpPr>
          <p:spPr>
            <a:xfrm>
              <a:off x="9360060" y="2038862"/>
              <a:ext cx="719620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endPara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章节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AE9F989-84B5-4574-8651-9A6FFB0DB1EC}"/>
                </a:ext>
              </a:extLst>
            </p:cNvPr>
            <p:cNvGrpSpPr/>
            <p:nvPr/>
          </p:nvGrpSpPr>
          <p:grpSpPr>
            <a:xfrm>
              <a:off x="9360060" y="2839685"/>
              <a:ext cx="722671" cy="722671"/>
              <a:chOff x="3170903" y="1651819"/>
              <a:chExt cx="722671" cy="722671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9FEA750F-0BF7-45E5-B7B8-3805A99244E9}"/>
                  </a:ext>
                </a:extLst>
              </p:cNvPr>
              <p:cNvSpPr/>
              <p:nvPr/>
            </p:nvSpPr>
            <p:spPr>
              <a:xfrm>
                <a:off x="3170903" y="1651819"/>
                <a:ext cx="722671" cy="722671"/>
              </a:xfrm>
              <a:prstGeom prst="ellipse">
                <a:avLst/>
              </a:pr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C61BC6D-1C03-4377-AA88-5E8F4E101157}"/>
                  </a:ext>
                </a:extLst>
              </p:cNvPr>
              <p:cNvSpPr txBox="1"/>
              <p:nvPr/>
            </p:nvSpPr>
            <p:spPr>
              <a:xfrm>
                <a:off x="3318389" y="1681318"/>
                <a:ext cx="43219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/>
                  <a:t>3</a:t>
                </a:r>
                <a:endParaRPr lang="zh-CN" altLang="en-US" sz="3600" b="1" dirty="0"/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AC59D0A-F4D7-449E-93DE-B31CF9574007}"/>
              </a:ext>
            </a:extLst>
          </p:cNvPr>
          <p:cNvSpPr txBox="1"/>
          <p:nvPr/>
        </p:nvSpPr>
        <p:spPr>
          <a:xfrm>
            <a:off x="3998968" y="2042844"/>
            <a:ext cx="2031325" cy="3228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52918AE-5C91-4E79-86A9-702EA4A2BD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169" y="0"/>
            <a:ext cx="3392574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756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0794F8A-66ED-4FF2-914F-21E5A25402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A5AB792-5B7E-46CC-B21D-8ACABD4A5E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3DAEEAC-3D4C-4038-9E4D-DD5DD067B52C}"/>
                </a:ext>
              </a:extLst>
            </p:cNvPr>
            <p:cNvSpPr/>
            <p:nvPr/>
          </p:nvSpPr>
          <p:spPr>
            <a:xfrm>
              <a:off x="370702" y="370701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AC3FD745-AB82-460A-A821-76487727D1D5}"/>
              </a:ext>
            </a:extLst>
          </p:cNvPr>
          <p:cNvSpPr/>
          <p:nvPr/>
        </p:nvSpPr>
        <p:spPr>
          <a:xfrm>
            <a:off x="3335527" y="523374"/>
            <a:ext cx="5535156" cy="5535156"/>
          </a:xfrm>
          <a:prstGeom prst="ellipse">
            <a:avLst/>
          </a:prstGeom>
          <a:noFill/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DA4D68E-31FB-4C63-8C2D-438CD56E7B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04621" y="483825"/>
            <a:ext cx="6363127" cy="636312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409E0D09-B05F-46C9-BE98-F910B3F923D5}"/>
              </a:ext>
            </a:extLst>
          </p:cNvPr>
          <p:cNvSpPr txBox="1"/>
          <p:nvPr/>
        </p:nvSpPr>
        <p:spPr>
          <a:xfrm>
            <a:off x="4051727" y="1709945"/>
            <a:ext cx="2769989" cy="3175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819A42-B1EB-4028-B44E-A2C37E3FB031}"/>
              </a:ext>
            </a:extLst>
          </p:cNvPr>
          <p:cNvSpPr txBox="1"/>
          <p:nvPr/>
        </p:nvSpPr>
        <p:spPr>
          <a:xfrm>
            <a:off x="6830923" y="1709945"/>
            <a:ext cx="461665" cy="21995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</p:spTree>
    <p:extLst>
      <p:ext uri="{BB962C8B-B14F-4D97-AF65-F5344CB8AC3E}">
        <p14:creationId xmlns:p14="http://schemas.microsoft.com/office/powerpoint/2010/main" val="3941317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conveyor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0794F8A-66ED-4FF2-914F-21E5A25402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A5AB792-5B7E-46CC-B21D-8ACABD4A5E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3DAEEAC-3D4C-4038-9E4D-DD5DD067B52C}"/>
                </a:ext>
              </a:extLst>
            </p:cNvPr>
            <p:cNvSpPr/>
            <p:nvPr/>
          </p:nvSpPr>
          <p:spPr>
            <a:xfrm>
              <a:off x="370702" y="370701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BD945AF-FAF0-4612-8B50-81818C06920A}"/>
              </a:ext>
            </a:extLst>
          </p:cNvPr>
          <p:cNvGrpSpPr/>
          <p:nvPr/>
        </p:nvGrpSpPr>
        <p:grpSpPr>
          <a:xfrm>
            <a:off x="3550036" y="1415160"/>
            <a:ext cx="7598004" cy="495388"/>
            <a:chOff x="3403076" y="1748671"/>
            <a:chExt cx="7598004" cy="49538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5DDAD77-9114-45C0-81E9-5A7F4F010291}"/>
                </a:ext>
              </a:extLst>
            </p:cNvPr>
            <p:cNvSpPr/>
            <p:nvPr/>
          </p:nvSpPr>
          <p:spPr>
            <a:xfrm>
              <a:off x="3403076" y="1932495"/>
              <a:ext cx="7598004" cy="11312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9C97488C-864A-462E-8E20-74428666E1C3}"/>
                </a:ext>
              </a:extLst>
            </p:cNvPr>
            <p:cNvSpPr/>
            <p:nvPr/>
          </p:nvSpPr>
          <p:spPr>
            <a:xfrm>
              <a:off x="3903092" y="1763292"/>
              <a:ext cx="1018095" cy="480767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D2E79FFB-3E7D-48FF-B28E-7714FEDC2B55}"/>
                </a:ext>
              </a:extLst>
            </p:cNvPr>
            <p:cNvSpPr/>
            <p:nvPr/>
          </p:nvSpPr>
          <p:spPr>
            <a:xfrm>
              <a:off x="5742890" y="1763292"/>
              <a:ext cx="1018095" cy="480767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BCE932D2-A99A-47C7-B1AF-4E58543E9104}"/>
                </a:ext>
              </a:extLst>
            </p:cNvPr>
            <p:cNvSpPr/>
            <p:nvPr/>
          </p:nvSpPr>
          <p:spPr>
            <a:xfrm>
              <a:off x="7582688" y="1748671"/>
              <a:ext cx="1018095" cy="480767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EA47DB3E-79E2-4D2F-804C-3AF97C61E59F}"/>
                </a:ext>
              </a:extLst>
            </p:cNvPr>
            <p:cNvSpPr/>
            <p:nvPr/>
          </p:nvSpPr>
          <p:spPr>
            <a:xfrm>
              <a:off x="9422486" y="1763292"/>
              <a:ext cx="1018095" cy="480767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050" name="Picture 2" descr="茶">
            <a:extLst>
              <a:ext uri="{FF2B5EF4-FFF2-40B4-BE49-F238E27FC236}">
                <a16:creationId xmlns:a16="http://schemas.microsoft.com/office/drawing/2014/main" id="{FBCD70A9-E284-4FE0-8DB0-E997E40048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" r="4591"/>
          <a:stretch/>
        </p:blipFill>
        <p:spPr bwMode="auto">
          <a:xfrm>
            <a:off x="603823" y="1415160"/>
            <a:ext cx="2644014" cy="403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E2D041AC-BDD8-4FF6-B242-0F529973F852}"/>
              </a:ext>
            </a:extLst>
          </p:cNvPr>
          <p:cNvGrpSpPr/>
          <p:nvPr/>
        </p:nvGrpSpPr>
        <p:grpSpPr>
          <a:xfrm>
            <a:off x="4248180" y="1426146"/>
            <a:ext cx="6114177" cy="482778"/>
            <a:chOff x="4248180" y="1426146"/>
            <a:chExt cx="6114177" cy="48277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A8D98F3-DD5D-4BD3-B62E-48CD2F01F860}"/>
                </a:ext>
              </a:extLst>
            </p:cNvPr>
            <p:cNvSpPr txBox="1"/>
            <p:nvPr/>
          </p:nvSpPr>
          <p:spPr>
            <a:xfrm>
              <a:off x="4248180" y="1447134"/>
              <a:ext cx="594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/>
                <a:t>01</a:t>
              </a:r>
              <a:endParaRPr lang="zh-CN" altLang="en-US" sz="2400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18CA637-0B91-4C40-BA18-B7B06ADBE543}"/>
                </a:ext>
              </a:extLst>
            </p:cNvPr>
            <p:cNvSpPr txBox="1"/>
            <p:nvPr/>
          </p:nvSpPr>
          <p:spPr>
            <a:xfrm>
              <a:off x="6051789" y="1447134"/>
              <a:ext cx="594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/>
                <a:t>02</a:t>
              </a:r>
              <a:endParaRPr lang="zh-CN" altLang="en-US" sz="2400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A948985-614A-41D1-8093-93E457E2C1C3}"/>
                </a:ext>
              </a:extLst>
            </p:cNvPr>
            <p:cNvSpPr txBox="1"/>
            <p:nvPr/>
          </p:nvSpPr>
          <p:spPr>
            <a:xfrm>
              <a:off x="7929284" y="1447259"/>
              <a:ext cx="594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/>
                <a:t>03</a:t>
              </a:r>
              <a:endParaRPr lang="zh-CN" altLang="en-US" sz="2400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7929CBF-148B-4739-9945-BEFAFB18C22B}"/>
                </a:ext>
              </a:extLst>
            </p:cNvPr>
            <p:cNvSpPr txBox="1"/>
            <p:nvPr/>
          </p:nvSpPr>
          <p:spPr>
            <a:xfrm>
              <a:off x="9767573" y="1426146"/>
              <a:ext cx="5947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/>
                <a:t>04</a:t>
              </a:r>
              <a:endParaRPr lang="zh-CN" altLang="en-US" sz="2400" dirty="0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2BF2E8F-A889-4393-B050-CAEBC7A57C3D}"/>
              </a:ext>
            </a:extLst>
          </p:cNvPr>
          <p:cNvGrpSpPr/>
          <p:nvPr/>
        </p:nvGrpSpPr>
        <p:grpSpPr>
          <a:xfrm>
            <a:off x="9339963" y="2163929"/>
            <a:ext cx="1484310" cy="3256479"/>
            <a:chOff x="9321109" y="2418456"/>
            <a:chExt cx="1484310" cy="325647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13225B3-9942-42CD-BA63-C22ABC190DA7}"/>
                </a:ext>
              </a:extLst>
            </p:cNvPr>
            <p:cNvSpPr txBox="1"/>
            <p:nvPr/>
          </p:nvSpPr>
          <p:spPr>
            <a:xfrm>
              <a:off x="9321109" y="2418457"/>
              <a:ext cx="1246495" cy="32564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7FBAA55-B8AF-4EA7-8B27-4A99CE82D7D7}"/>
                </a:ext>
              </a:extLst>
            </p:cNvPr>
            <p:cNvSpPr txBox="1"/>
            <p:nvPr/>
          </p:nvSpPr>
          <p:spPr>
            <a:xfrm>
              <a:off x="10343754" y="2418456"/>
              <a:ext cx="461665" cy="17010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D260FD5-0EB9-44E6-871C-4179B22590D6}"/>
              </a:ext>
            </a:extLst>
          </p:cNvPr>
          <p:cNvGrpSpPr/>
          <p:nvPr/>
        </p:nvGrpSpPr>
        <p:grpSpPr>
          <a:xfrm>
            <a:off x="7501866" y="2163929"/>
            <a:ext cx="1484310" cy="3256479"/>
            <a:chOff x="9321109" y="2418456"/>
            <a:chExt cx="1484310" cy="325647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E307176-D3A7-4049-A829-5FD627184D55}"/>
                </a:ext>
              </a:extLst>
            </p:cNvPr>
            <p:cNvSpPr txBox="1"/>
            <p:nvPr/>
          </p:nvSpPr>
          <p:spPr>
            <a:xfrm>
              <a:off x="9321109" y="2418457"/>
              <a:ext cx="1246495" cy="32564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0FDC2D8-6900-4EAA-B767-F63BEF8007E8}"/>
                </a:ext>
              </a:extLst>
            </p:cNvPr>
            <p:cNvSpPr txBox="1"/>
            <p:nvPr/>
          </p:nvSpPr>
          <p:spPr>
            <a:xfrm>
              <a:off x="10343754" y="2418456"/>
              <a:ext cx="461665" cy="17010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7047C85-5311-47AD-A22C-C2C523941079}"/>
              </a:ext>
            </a:extLst>
          </p:cNvPr>
          <p:cNvGrpSpPr/>
          <p:nvPr/>
        </p:nvGrpSpPr>
        <p:grpSpPr>
          <a:xfrm>
            <a:off x="5650972" y="2149308"/>
            <a:ext cx="1484310" cy="3256479"/>
            <a:chOff x="9321109" y="2418456"/>
            <a:chExt cx="1484310" cy="325647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FF97881-323D-4921-A9FA-1935D24450DE}"/>
                </a:ext>
              </a:extLst>
            </p:cNvPr>
            <p:cNvSpPr txBox="1"/>
            <p:nvPr/>
          </p:nvSpPr>
          <p:spPr>
            <a:xfrm>
              <a:off x="9321109" y="2418457"/>
              <a:ext cx="1246495" cy="32564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723B78F-1F0A-4866-B626-77738DBCE193}"/>
                </a:ext>
              </a:extLst>
            </p:cNvPr>
            <p:cNvSpPr txBox="1"/>
            <p:nvPr/>
          </p:nvSpPr>
          <p:spPr>
            <a:xfrm>
              <a:off x="10343754" y="2418456"/>
              <a:ext cx="461665" cy="17010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3C6A5EA-D5CD-4DD7-9C90-10848AD6EEBC}"/>
              </a:ext>
            </a:extLst>
          </p:cNvPr>
          <p:cNvGrpSpPr/>
          <p:nvPr/>
        </p:nvGrpSpPr>
        <p:grpSpPr>
          <a:xfrm>
            <a:off x="3726781" y="2163929"/>
            <a:ext cx="1484310" cy="3256479"/>
            <a:chOff x="9321109" y="2418456"/>
            <a:chExt cx="1484310" cy="325647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CBC46E3-2449-40CF-9688-E8EF9CA9A7F6}"/>
                </a:ext>
              </a:extLst>
            </p:cNvPr>
            <p:cNvSpPr txBox="1"/>
            <p:nvPr/>
          </p:nvSpPr>
          <p:spPr>
            <a:xfrm>
              <a:off x="9321109" y="2418457"/>
              <a:ext cx="1246495" cy="32564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</a:t>
              </a:r>
              <a:endParaRPr lang="en-US" altLang="zh-CN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ED558A1-1FCC-4D82-983F-E08E5174A38E}"/>
                </a:ext>
              </a:extLst>
            </p:cNvPr>
            <p:cNvSpPr txBox="1"/>
            <p:nvPr/>
          </p:nvSpPr>
          <p:spPr>
            <a:xfrm>
              <a:off x="10343754" y="2418456"/>
              <a:ext cx="461665" cy="17010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2920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0794F8A-66ED-4FF2-914F-21E5A25402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A5AB792-5B7E-46CC-B21D-8ACABD4A5E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3DAEEAC-3D4C-4038-9E4D-DD5DD067B52C}"/>
                </a:ext>
              </a:extLst>
            </p:cNvPr>
            <p:cNvSpPr/>
            <p:nvPr/>
          </p:nvSpPr>
          <p:spPr>
            <a:xfrm>
              <a:off x="370702" y="370701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5C5B4B9-59F7-4818-9A4F-D2CA2548E7C4}"/>
              </a:ext>
            </a:extLst>
          </p:cNvPr>
          <p:cNvGrpSpPr/>
          <p:nvPr/>
        </p:nvGrpSpPr>
        <p:grpSpPr>
          <a:xfrm>
            <a:off x="5523373" y="2766073"/>
            <a:ext cx="4323557" cy="700617"/>
            <a:chOff x="4768882" y="1703375"/>
            <a:chExt cx="7299270" cy="1234375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6" name="Oval 8">
              <a:extLst>
                <a:ext uri="{FF2B5EF4-FFF2-40B4-BE49-F238E27FC236}">
                  <a16:creationId xmlns:a16="http://schemas.microsoft.com/office/drawing/2014/main" id="{832C66B9-D1AB-466D-904C-99F88B0039B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835060" y="1770838"/>
              <a:ext cx="1166912" cy="1166912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707" b="1">
                <a:cs typeface="+mn-ea"/>
                <a:sym typeface="+mn-lt"/>
              </a:endParaRPr>
            </a:p>
          </p:txBody>
        </p:sp>
        <p:sp>
          <p:nvSpPr>
            <p:cNvPr id="7" name="Oval 14">
              <a:extLst>
                <a:ext uri="{FF2B5EF4-FFF2-40B4-BE49-F238E27FC236}">
                  <a16:creationId xmlns:a16="http://schemas.microsoft.com/office/drawing/2014/main" id="{D98BC230-E431-461B-8C75-71F1B66F32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68882" y="1770838"/>
              <a:ext cx="1166912" cy="1166912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707" b="1">
                <a:cs typeface="+mn-ea"/>
                <a:sym typeface="+mn-lt"/>
              </a:endParaRPr>
            </a:p>
          </p:txBody>
        </p:sp>
        <p:sp>
          <p:nvSpPr>
            <p:cNvPr id="8" name="Oval 14">
              <a:extLst>
                <a:ext uri="{FF2B5EF4-FFF2-40B4-BE49-F238E27FC236}">
                  <a16:creationId xmlns:a16="http://schemas.microsoft.com/office/drawing/2014/main" id="{04D9D397-2345-40C7-8EBF-A5F5577523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901240" y="1703375"/>
              <a:ext cx="1166912" cy="1166912"/>
            </a:xfrm>
            <a:prstGeom prst="ellipse">
              <a:avLst/>
            </a:prstGeom>
            <a:grpFill/>
            <a:ln>
              <a:solidFill>
                <a:schemeClr val="accent6">
                  <a:lumMod val="40000"/>
                  <a:lumOff val="60000"/>
                </a:schemeClr>
              </a:solidFill>
            </a:ln>
            <a:effectLst>
              <a:outerShdw blurRad="279400" dist="3937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sz="1707" b="1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68BC3BA-F6E4-4A6C-8523-0DA932B6C961}"/>
              </a:ext>
            </a:extLst>
          </p:cNvPr>
          <p:cNvGrpSpPr/>
          <p:nvPr/>
        </p:nvGrpSpPr>
        <p:grpSpPr>
          <a:xfrm>
            <a:off x="1573115" y="2766073"/>
            <a:ext cx="3251343" cy="2698474"/>
            <a:chOff x="1211828" y="2095561"/>
            <a:chExt cx="3557230" cy="3101016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67644B9-C23A-4F69-93A7-F8400720B1A8}"/>
                </a:ext>
              </a:extLst>
            </p:cNvPr>
            <p:cNvGrpSpPr/>
            <p:nvPr/>
          </p:nvGrpSpPr>
          <p:grpSpPr>
            <a:xfrm flipH="1">
              <a:off x="1211828" y="2095561"/>
              <a:ext cx="3557230" cy="3101016"/>
              <a:chOff x="3552668" y="726551"/>
              <a:chExt cx="5148000" cy="4487791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CF3A9ACD-D685-486D-BD95-A3A113F38167}"/>
                  </a:ext>
                </a:extLst>
              </p:cNvPr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4">
                  <a:cs typeface="+mn-ea"/>
                  <a:sym typeface="+mn-lt"/>
                </a:endParaRPr>
              </a:p>
            </p:txBody>
          </p:sp>
          <p:sp>
            <p:nvSpPr>
              <p:cNvPr id="13" name="任意多边形 19">
                <a:extLst>
                  <a:ext uri="{FF2B5EF4-FFF2-40B4-BE49-F238E27FC236}">
                    <a16:creationId xmlns:a16="http://schemas.microsoft.com/office/drawing/2014/main" id="{415F4010-8612-4154-AA74-DF1F07D83DB1}"/>
                  </a:ext>
                </a:extLst>
              </p:cNvPr>
              <p:cNvSpPr/>
              <p:nvPr/>
            </p:nvSpPr>
            <p:spPr>
              <a:xfrm>
                <a:off x="3552668" y="726551"/>
                <a:ext cx="5148000" cy="3131999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4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任意多边形 20">
                <a:extLst>
                  <a:ext uri="{FF2B5EF4-FFF2-40B4-BE49-F238E27FC236}">
                    <a16:creationId xmlns:a16="http://schemas.microsoft.com/office/drawing/2014/main" id="{F614BC0A-0491-48C3-ADFA-79C2164A8604}"/>
                  </a:ext>
                </a:extLst>
              </p:cNvPr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4">
                  <a:cs typeface="+mn-ea"/>
                  <a:sym typeface="+mn-lt"/>
                </a:endParaRPr>
              </a:p>
            </p:txBody>
          </p:sp>
          <p:sp>
            <p:nvSpPr>
              <p:cNvPr id="15" name="任意多边形 21">
                <a:extLst>
                  <a:ext uri="{FF2B5EF4-FFF2-40B4-BE49-F238E27FC236}">
                    <a16:creationId xmlns:a16="http://schemas.microsoft.com/office/drawing/2014/main" id="{80F67AB0-8945-47DE-930B-620FD4CF115A}"/>
                  </a:ext>
                </a:extLst>
              </p:cNvPr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4">
                  <a:cs typeface="+mn-ea"/>
                  <a:sym typeface="+mn-lt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1E198B62-37F1-4580-8FF0-FBEEBFA90BC8}"/>
                  </a:ext>
                </a:extLst>
              </p:cNvPr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24">
                  <a:cs typeface="+mn-ea"/>
                  <a:sym typeface="+mn-lt"/>
                </a:endParaRPr>
              </a:p>
            </p:txBody>
          </p:sp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4FE8B9E4-300A-48F4-826B-82E95F648C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  <p:pic>
          <p:nvPicPr>
            <p:cNvPr id="4098" name="Picture 2" descr="psb (499×332)">
              <a:extLst>
                <a:ext uri="{FF2B5EF4-FFF2-40B4-BE49-F238E27FC236}">
                  <a16:creationId xmlns:a16="http://schemas.microsoft.com/office/drawing/2014/main" id="{4F2B08DA-622A-4BBA-B8AA-392FB4476FE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29" b="15786"/>
            <a:stretch/>
          </p:blipFill>
          <p:spPr bwMode="auto">
            <a:xfrm>
              <a:off x="1332047" y="2240416"/>
              <a:ext cx="3316792" cy="19007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132B6BD-4417-4351-AD55-D642A2C4A921}"/>
              </a:ext>
            </a:extLst>
          </p:cNvPr>
          <p:cNvSpPr/>
          <p:nvPr/>
        </p:nvSpPr>
        <p:spPr>
          <a:xfrm>
            <a:off x="1582726" y="1684417"/>
            <a:ext cx="8937587" cy="764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008662C-C8DA-4498-B9CD-0476B7A5516A}"/>
              </a:ext>
            </a:extLst>
          </p:cNvPr>
          <p:cNvSpPr txBox="1"/>
          <p:nvPr/>
        </p:nvSpPr>
        <p:spPr>
          <a:xfrm>
            <a:off x="1575213" y="1329636"/>
            <a:ext cx="2516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E82308C-3039-4E85-8C9F-29EADFC01FB8}"/>
              </a:ext>
            </a:extLst>
          </p:cNvPr>
          <p:cNvSpPr/>
          <p:nvPr/>
        </p:nvSpPr>
        <p:spPr>
          <a:xfrm>
            <a:off x="5059286" y="3762766"/>
            <a:ext cx="1694782" cy="1150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击此处输入文本内容，单击此处输入文本内容，单击此处输入文本内容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5E4FA13-30DB-4474-B655-163DDACFAECE}"/>
              </a:ext>
            </a:extLst>
          </p:cNvPr>
          <p:cNvSpPr/>
          <p:nvPr/>
        </p:nvSpPr>
        <p:spPr>
          <a:xfrm>
            <a:off x="6886985" y="3739602"/>
            <a:ext cx="1694782" cy="1150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击此处输入文本内容，单击此处输入文本内容，单击此处输入文本内容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EFB14D1-5B27-4AF1-8507-954A109CFB23}"/>
              </a:ext>
            </a:extLst>
          </p:cNvPr>
          <p:cNvSpPr/>
          <p:nvPr/>
        </p:nvSpPr>
        <p:spPr>
          <a:xfrm>
            <a:off x="8653942" y="3714012"/>
            <a:ext cx="1694782" cy="11505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</a:t>
            </a:r>
            <a:endParaRPr lang="en-US" altLang="zh-CN" sz="9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击此处输入文本内容，单击此处输入文本内容，单击此处输入文本内容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B4E54B0-CCD7-45EA-864C-31770B688B97}"/>
              </a:ext>
            </a:extLst>
          </p:cNvPr>
          <p:cNvSpPr txBox="1"/>
          <p:nvPr/>
        </p:nvSpPr>
        <p:spPr>
          <a:xfrm>
            <a:off x="5703197" y="2921242"/>
            <a:ext cx="492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01</a:t>
            </a:r>
            <a:endParaRPr lang="zh-CN" altLang="en-US" sz="2000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076CB46-57C6-46B9-A58F-384778ADF643}"/>
              </a:ext>
            </a:extLst>
          </p:cNvPr>
          <p:cNvSpPr txBox="1"/>
          <p:nvPr/>
        </p:nvSpPr>
        <p:spPr>
          <a:xfrm>
            <a:off x="7450421" y="2919687"/>
            <a:ext cx="492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02</a:t>
            </a:r>
            <a:endParaRPr lang="zh-CN" altLang="en-US" sz="200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B526B4F-BDF5-426A-B225-A3EB9A4A91E8}"/>
              </a:ext>
            </a:extLst>
          </p:cNvPr>
          <p:cNvSpPr txBox="1"/>
          <p:nvPr/>
        </p:nvSpPr>
        <p:spPr>
          <a:xfrm>
            <a:off x="9274926" y="2892348"/>
            <a:ext cx="492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03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465959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FB4643B3-775D-4652-8A67-B484BA3E0F8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37FEAE0-AE2E-4D6C-8926-CA431A134612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D37938E0-786A-4643-B471-CDEE9E207A87}"/>
                </a:ext>
              </a:extLst>
            </p:cNvPr>
            <p:cNvSpPr/>
            <p:nvPr/>
          </p:nvSpPr>
          <p:spPr>
            <a:xfrm>
              <a:off x="370702" y="370701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9522C035-66DA-4DCF-A7BA-994ECC2D64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3" r="27273"/>
          <a:stretch/>
        </p:blipFill>
        <p:spPr>
          <a:xfrm>
            <a:off x="4991107" y="2229837"/>
            <a:ext cx="2371227" cy="2371227"/>
          </a:xfrm>
          <a:prstGeom prst="ellipse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A5F615F7-5045-4F6D-9ACC-8A0504B4D51D}"/>
              </a:ext>
            </a:extLst>
          </p:cNvPr>
          <p:cNvGrpSpPr/>
          <p:nvPr/>
        </p:nvGrpSpPr>
        <p:grpSpPr>
          <a:xfrm>
            <a:off x="7820226" y="1568285"/>
            <a:ext cx="2641028" cy="2004375"/>
            <a:chOff x="536992" y="4033603"/>
            <a:chExt cx="2641028" cy="200437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B874199-4FF1-4F19-9F0D-F3B7FC75EFD0}"/>
                </a:ext>
              </a:extLst>
            </p:cNvPr>
            <p:cNvSpPr/>
            <p:nvPr/>
          </p:nvSpPr>
          <p:spPr>
            <a:xfrm>
              <a:off x="536992" y="4329818"/>
              <a:ext cx="2641028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此处输入文本内容，单击此处输入文本内容，单击此处输入文本内容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251AEA4-3FF3-4114-B718-B77231398D92}"/>
                </a:ext>
              </a:extLst>
            </p:cNvPr>
            <p:cNvSpPr txBox="1"/>
            <p:nvPr/>
          </p:nvSpPr>
          <p:spPr>
            <a:xfrm>
              <a:off x="580763" y="4033603"/>
              <a:ext cx="18040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D2573E6F-85E1-469E-B0D6-F2ACBBC187B4}"/>
              </a:ext>
            </a:extLst>
          </p:cNvPr>
          <p:cNvGrpSpPr/>
          <p:nvPr/>
        </p:nvGrpSpPr>
        <p:grpSpPr>
          <a:xfrm>
            <a:off x="7863997" y="3868875"/>
            <a:ext cx="2641028" cy="2004375"/>
            <a:chOff x="536992" y="4033603"/>
            <a:chExt cx="2641028" cy="2004375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6C2B4E9-AB50-4CC2-A39C-4B5DD0A02FE6}"/>
                </a:ext>
              </a:extLst>
            </p:cNvPr>
            <p:cNvSpPr/>
            <p:nvPr/>
          </p:nvSpPr>
          <p:spPr>
            <a:xfrm>
              <a:off x="536992" y="4329818"/>
              <a:ext cx="2641028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此处输入文本内容，单击此处输入文本内容，单击此处输入文本内容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71D513A-5540-4B25-A7AF-B2AAA272C14C}"/>
                </a:ext>
              </a:extLst>
            </p:cNvPr>
            <p:cNvSpPr txBox="1"/>
            <p:nvPr/>
          </p:nvSpPr>
          <p:spPr>
            <a:xfrm>
              <a:off x="580763" y="4033603"/>
              <a:ext cx="18040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D042328-E7AC-4F9E-8DB7-F5CF926B988E}"/>
              </a:ext>
            </a:extLst>
          </p:cNvPr>
          <p:cNvGrpSpPr/>
          <p:nvPr/>
        </p:nvGrpSpPr>
        <p:grpSpPr>
          <a:xfrm>
            <a:off x="1877797" y="1568285"/>
            <a:ext cx="2641028" cy="2004375"/>
            <a:chOff x="536992" y="4033603"/>
            <a:chExt cx="2641028" cy="2004375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9E48707-D44C-456C-870E-E272F859043C}"/>
                </a:ext>
              </a:extLst>
            </p:cNvPr>
            <p:cNvSpPr/>
            <p:nvPr/>
          </p:nvSpPr>
          <p:spPr>
            <a:xfrm>
              <a:off x="536992" y="4329818"/>
              <a:ext cx="2641028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r"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此处输入文本内容，单击此处输入文本内容，单击此处输入文本内容</a:t>
              </a:r>
            </a:p>
            <a:p>
              <a:pPr algn="r">
                <a:lnSpc>
                  <a:spcPct val="200000"/>
                </a:lnSpc>
              </a:pPr>
              <a:endPara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E4626FB-D2F5-4AF6-84E1-CEE9EE5C6136}"/>
                </a:ext>
              </a:extLst>
            </p:cNvPr>
            <p:cNvSpPr txBox="1"/>
            <p:nvPr/>
          </p:nvSpPr>
          <p:spPr>
            <a:xfrm>
              <a:off x="1373947" y="4033603"/>
              <a:ext cx="18040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0DB2311-3DBE-4C74-99D3-706457881111}"/>
              </a:ext>
            </a:extLst>
          </p:cNvPr>
          <p:cNvGrpSpPr/>
          <p:nvPr/>
        </p:nvGrpSpPr>
        <p:grpSpPr>
          <a:xfrm>
            <a:off x="1899352" y="3868875"/>
            <a:ext cx="2641028" cy="2004375"/>
            <a:chOff x="536992" y="4033603"/>
            <a:chExt cx="2641028" cy="200437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D1288C2-1FFE-4E67-8495-8A570DEA7FEE}"/>
                </a:ext>
              </a:extLst>
            </p:cNvPr>
            <p:cNvSpPr/>
            <p:nvPr/>
          </p:nvSpPr>
          <p:spPr>
            <a:xfrm>
              <a:off x="536992" y="4329818"/>
              <a:ext cx="2641028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algn="r"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此处输入文本内容，单击此处输入文本内容，单击此处输入文本内容</a:t>
              </a:r>
            </a:p>
            <a:p>
              <a:pPr algn="r">
                <a:lnSpc>
                  <a:spcPct val="200000"/>
                </a:lnSpc>
              </a:pPr>
              <a:endPara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133D78F-0947-4643-8983-B5A9387C1BB4}"/>
                </a:ext>
              </a:extLst>
            </p:cNvPr>
            <p:cNvSpPr txBox="1"/>
            <p:nvPr/>
          </p:nvSpPr>
          <p:spPr>
            <a:xfrm>
              <a:off x="1373947" y="4033603"/>
              <a:ext cx="18040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5829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ferris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7390" y="1408671"/>
            <a:ext cx="10033686" cy="43495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169" y="0"/>
            <a:ext cx="3392574" cy="32289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47784" y="2498345"/>
            <a:ext cx="44731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谢谢欣赏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347784" y="3836205"/>
            <a:ext cx="4238367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</a:t>
            </a:r>
            <a:endParaRPr lang="en-US" altLang="zh-CN" sz="1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200000"/>
              </a:lnSpc>
            </a:pPr>
            <a:r>
              <a:rPr lang="zh-CN" altLang="en-US" sz="1000" dirty="0">
                <a:latin typeface="楷体" panose="02010609060101010101" pitchFamily="49" charset="-122"/>
                <a:ea typeface="楷体" panose="02010609060101010101" pitchFamily="49" charset="-122"/>
              </a:rPr>
              <a:t>入文本内容，单击此处输入文本内容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A033E74-BC1E-43B9-8A6C-8BD14FED3315}"/>
              </a:ext>
            </a:extLst>
          </p:cNvPr>
          <p:cNvGrpSpPr/>
          <p:nvPr/>
        </p:nvGrpSpPr>
        <p:grpSpPr>
          <a:xfrm>
            <a:off x="6586151" y="978611"/>
            <a:ext cx="4534925" cy="4900777"/>
            <a:chOff x="6586151" y="978611"/>
            <a:chExt cx="4534925" cy="490077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508"/>
            <a:stretch/>
          </p:blipFill>
          <p:spPr>
            <a:xfrm>
              <a:off x="6833281" y="978611"/>
              <a:ext cx="4287795" cy="4900777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E792FD1F-02DC-4904-9C2D-19DB1EAE8A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4" r="63077" b="69412"/>
            <a:stretch/>
          </p:blipFill>
          <p:spPr>
            <a:xfrm>
              <a:off x="6586151" y="2960299"/>
              <a:ext cx="782592" cy="14990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9939577"/>
      </p:ext>
    </p:extLst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E706A129-DFD3-494D-B822-9B706839644B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70702" y="370701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A2D21294-308B-47F2-A0B3-D92FDC3B01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59" y="1077472"/>
            <a:ext cx="3109320" cy="266747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E3F93B6-3EC4-4E9D-A966-1078A7E9C760}"/>
              </a:ext>
            </a:extLst>
          </p:cNvPr>
          <p:cNvSpPr txBox="1"/>
          <p:nvPr/>
        </p:nvSpPr>
        <p:spPr>
          <a:xfrm>
            <a:off x="2564846" y="1227238"/>
            <a:ext cx="110665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latin typeface="楷体" panose="02010609060101010101" pitchFamily="49" charset="-122"/>
                <a:ea typeface="楷体" panose="02010609060101010101" pitchFamily="49" charset="-122"/>
              </a:rPr>
              <a:t>目录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88CDBB1-B321-4230-8A6D-C3A31603BF49}"/>
              </a:ext>
            </a:extLst>
          </p:cNvPr>
          <p:cNvGrpSpPr/>
          <p:nvPr/>
        </p:nvGrpSpPr>
        <p:grpSpPr>
          <a:xfrm>
            <a:off x="4322347" y="1489877"/>
            <a:ext cx="722671" cy="722671"/>
            <a:chOff x="4493335" y="2261735"/>
            <a:chExt cx="722671" cy="722671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41DC2CD-331D-4C62-90C4-8AF12C5C81EB}"/>
                </a:ext>
              </a:extLst>
            </p:cNvPr>
            <p:cNvSpPr/>
            <p:nvPr/>
          </p:nvSpPr>
          <p:spPr>
            <a:xfrm>
              <a:off x="4493335" y="2261735"/>
              <a:ext cx="722671" cy="72267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EB3328B-C0AF-458F-BB2C-812779686848}"/>
                </a:ext>
              </a:extLst>
            </p:cNvPr>
            <p:cNvSpPr txBox="1"/>
            <p:nvPr/>
          </p:nvSpPr>
          <p:spPr>
            <a:xfrm>
              <a:off x="4576790" y="2275190"/>
              <a:ext cx="5774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壹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AA61C77-C3C8-4C3A-A2A1-691512A23C47}"/>
              </a:ext>
            </a:extLst>
          </p:cNvPr>
          <p:cNvGrpSpPr/>
          <p:nvPr/>
        </p:nvGrpSpPr>
        <p:grpSpPr>
          <a:xfrm>
            <a:off x="6136915" y="1489877"/>
            <a:ext cx="722671" cy="722671"/>
            <a:chOff x="4493335" y="2261735"/>
            <a:chExt cx="722671" cy="722671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A776C7B-4B79-4C85-B757-DBDCE55555D0}"/>
                </a:ext>
              </a:extLst>
            </p:cNvPr>
            <p:cNvSpPr/>
            <p:nvPr/>
          </p:nvSpPr>
          <p:spPr>
            <a:xfrm>
              <a:off x="4493335" y="2261735"/>
              <a:ext cx="722671" cy="72267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AFAC46B-2D21-438F-A6A3-977427F4B8B6}"/>
                </a:ext>
              </a:extLst>
            </p:cNvPr>
            <p:cNvSpPr txBox="1"/>
            <p:nvPr/>
          </p:nvSpPr>
          <p:spPr>
            <a:xfrm>
              <a:off x="4576790" y="2275190"/>
              <a:ext cx="5774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贰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BE66452-C1F3-4CED-BB1E-BB0A9B225E9C}"/>
              </a:ext>
            </a:extLst>
          </p:cNvPr>
          <p:cNvGrpSpPr/>
          <p:nvPr/>
        </p:nvGrpSpPr>
        <p:grpSpPr>
          <a:xfrm>
            <a:off x="7951483" y="1497307"/>
            <a:ext cx="722671" cy="722671"/>
            <a:chOff x="4493335" y="2261735"/>
            <a:chExt cx="722671" cy="722671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4695AF9-3A2F-4A8B-B246-BA37EF87DBB9}"/>
                </a:ext>
              </a:extLst>
            </p:cNvPr>
            <p:cNvSpPr/>
            <p:nvPr/>
          </p:nvSpPr>
          <p:spPr>
            <a:xfrm>
              <a:off x="4493335" y="2261735"/>
              <a:ext cx="722671" cy="722671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9443654-768E-4017-ABCF-2818566CE7E2}"/>
                </a:ext>
              </a:extLst>
            </p:cNvPr>
            <p:cNvSpPr txBox="1"/>
            <p:nvPr/>
          </p:nvSpPr>
          <p:spPr>
            <a:xfrm>
              <a:off x="4576790" y="2275190"/>
              <a:ext cx="5774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叁</a:t>
              </a: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7CD21151-F8F7-4E3E-9DE3-1D9F3E3C5D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3" t="-1345" r="65739" b="27214"/>
          <a:stretch/>
        </p:blipFill>
        <p:spPr>
          <a:xfrm>
            <a:off x="10025130" y="-141402"/>
            <a:ext cx="1465175" cy="379935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1E9AE747-EE78-495F-A128-FBAC2C348092}"/>
              </a:ext>
            </a:extLst>
          </p:cNvPr>
          <p:cNvGrpSpPr/>
          <p:nvPr/>
        </p:nvGrpSpPr>
        <p:grpSpPr>
          <a:xfrm>
            <a:off x="4080293" y="2427310"/>
            <a:ext cx="1206778" cy="2678556"/>
            <a:chOff x="4221311" y="2420634"/>
            <a:chExt cx="1206778" cy="267855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905E4B2-3609-40E3-BB82-BDF7394C8D96}"/>
                </a:ext>
              </a:extLst>
            </p:cNvPr>
            <p:cNvSpPr txBox="1"/>
            <p:nvPr/>
          </p:nvSpPr>
          <p:spPr>
            <a:xfrm>
              <a:off x="4221311" y="2431720"/>
              <a:ext cx="946413" cy="26674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910C89F-12F9-44F3-A1A4-B46852940BF9}"/>
                </a:ext>
              </a:extLst>
            </p:cNvPr>
            <p:cNvSpPr txBox="1"/>
            <p:nvPr/>
          </p:nvSpPr>
          <p:spPr>
            <a:xfrm>
              <a:off x="4997202" y="2420634"/>
              <a:ext cx="430887" cy="17255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输入标题内容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C4CEE1A-1D0D-4DB9-82B8-44A07FEABAFC}"/>
              </a:ext>
            </a:extLst>
          </p:cNvPr>
          <p:cNvGrpSpPr/>
          <p:nvPr/>
        </p:nvGrpSpPr>
        <p:grpSpPr>
          <a:xfrm>
            <a:off x="5914412" y="2427310"/>
            <a:ext cx="1206778" cy="2678556"/>
            <a:chOff x="4221311" y="2420634"/>
            <a:chExt cx="1206778" cy="267855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95B9485-7E0E-41EC-8115-BDF60137602E}"/>
                </a:ext>
              </a:extLst>
            </p:cNvPr>
            <p:cNvSpPr txBox="1"/>
            <p:nvPr/>
          </p:nvSpPr>
          <p:spPr>
            <a:xfrm>
              <a:off x="4221311" y="2431720"/>
              <a:ext cx="946413" cy="26674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E99526B-6EBA-4100-9E4F-A1949F0E1702}"/>
                </a:ext>
              </a:extLst>
            </p:cNvPr>
            <p:cNvSpPr txBox="1"/>
            <p:nvPr/>
          </p:nvSpPr>
          <p:spPr>
            <a:xfrm>
              <a:off x="4997202" y="2420634"/>
              <a:ext cx="430887" cy="17255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输入标题内容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88D9471-4A9D-41F4-94C4-07B49A7D314A}"/>
              </a:ext>
            </a:extLst>
          </p:cNvPr>
          <p:cNvGrpSpPr/>
          <p:nvPr/>
        </p:nvGrpSpPr>
        <p:grpSpPr>
          <a:xfrm>
            <a:off x="7709406" y="2374214"/>
            <a:ext cx="1206778" cy="2678556"/>
            <a:chOff x="4221311" y="2420634"/>
            <a:chExt cx="1206778" cy="267855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D2D16ED-8233-44CE-8543-F7372E64D362}"/>
                </a:ext>
              </a:extLst>
            </p:cNvPr>
            <p:cNvSpPr txBox="1"/>
            <p:nvPr/>
          </p:nvSpPr>
          <p:spPr>
            <a:xfrm>
              <a:off x="4221311" y="2431720"/>
              <a:ext cx="946413" cy="26674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728A455-D8E3-4EF2-907E-9B8AE915F910}"/>
                </a:ext>
              </a:extLst>
            </p:cNvPr>
            <p:cNvSpPr txBox="1"/>
            <p:nvPr/>
          </p:nvSpPr>
          <p:spPr>
            <a:xfrm>
              <a:off x="4997202" y="2420634"/>
              <a:ext cx="430887" cy="172550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3250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EC03657-E1E9-44BD-BCB0-EC587E4556E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1C27A6E-AA07-45B5-BADE-66202A2D5F2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5294667-8F50-488B-880F-AAADC4D05CF1}"/>
                </a:ext>
              </a:extLst>
            </p:cNvPr>
            <p:cNvSpPr/>
            <p:nvPr/>
          </p:nvSpPr>
          <p:spPr>
            <a:xfrm>
              <a:off x="370702" y="370701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2A6C60F-399A-40D2-A93D-1E2FBA3D1411}"/>
              </a:ext>
            </a:extLst>
          </p:cNvPr>
          <p:cNvGrpSpPr/>
          <p:nvPr/>
        </p:nvGrpSpPr>
        <p:grpSpPr>
          <a:xfrm>
            <a:off x="7826970" y="1436699"/>
            <a:ext cx="3994328" cy="3984601"/>
            <a:chOff x="6586151" y="978611"/>
            <a:chExt cx="5155323" cy="490077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4EF5FB9-66B0-44DD-B6C5-CD5ED93C5F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-152"/>
            <a:stretch/>
          </p:blipFill>
          <p:spPr>
            <a:xfrm>
              <a:off x="6833282" y="978611"/>
              <a:ext cx="4908192" cy="490077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3E89666-DEFC-4FEC-AFF2-8B9BD74681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4" r="63077" b="69412"/>
            <a:stretch/>
          </p:blipFill>
          <p:spPr>
            <a:xfrm>
              <a:off x="6586151" y="2960299"/>
              <a:ext cx="782592" cy="1499067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A66E79C-09E8-46BF-8DAB-16DB0CBA6B9E}"/>
              </a:ext>
            </a:extLst>
          </p:cNvPr>
          <p:cNvGrpSpPr/>
          <p:nvPr/>
        </p:nvGrpSpPr>
        <p:grpSpPr>
          <a:xfrm>
            <a:off x="6249391" y="1905506"/>
            <a:ext cx="722671" cy="3046988"/>
            <a:chOff x="9360060" y="2038862"/>
            <a:chExt cx="722671" cy="304698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51E947B-6023-413A-99F0-074FE5FAD299}"/>
                </a:ext>
              </a:extLst>
            </p:cNvPr>
            <p:cNvSpPr txBox="1"/>
            <p:nvPr/>
          </p:nvSpPr>
          <p:spPr>
            <a:xfrm>
              <a:off x="9360060" y="2038862"/>
              <a:ext cx="719620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endPara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章节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AE9F989-84B5-4574-8651-9A6FFB0DB1EC}"/>
                </a:ext>
              </a:extLst>
            </p:cNvPr>
            <p:cNvGrpSpPr/>
            <p:nvPr/>
          </p:nvGrpSpPr>
          <p:grpSpPr>
            <a:xfrm>
              <a:off x="9360060" y="2839685"/>
              <a:ext cx="722671" cy="722671"/>
              <a:chOff x="3170903" y="1651819"/>
              <a:chExt cx="722671" cy="722671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9FEA750F-0BF7-45E5-B7B8-3805A99244E9}"/>
                  </a:ext>
                </a:extLst>
              </p:cNvPr>
              <p:cNvSpPr/>
              <p:nvPr/>
            </p:nvSpPr>
            <p:spPr>
              <a:xfrm>
                <a:off x="3170903" y="1651819"/>
                <a:ext cx="722671" cy="722671"/>
              </a:xfrm>
              <a:prstGeom prst="ellipse">
                <a:avLst/>
              </a:pr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C61BC6D-1C03-4377-AA88-5E8F4E101157}"/>
                  </a:ext>
                </a:extLst>
              </p:cNvPr>
              <p:cNvSpPr txBox="1"/>
              <p:nvPr/>
            </p:nvSpPr>
            <p:spPr>
              <a:xfrm>
                <a:off x="3318389" y="1681318"/>
                <a:ext cx="43219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/>
                  <a:t>1</a:t>
                </a:r>
                <a:endParaRPr lang="zh-CN" altLang="en-US" sz="3600" b="1" dirty="0"/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AC59D0A-F4D7-449E-93DE-B31CF9574007}"/>
              </a:ext>
            </a:extLst>
          </p:cNvPr>
          <p:cNvSpPr txBox="1"/>
          <p:nvPr/>
        </p:nvSpPr>
        <p:spPr>
          <a:xfrm>
            <a:off x="3998968" y="2042844"/>
            <a:ext cx="2031325" cy="3228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52918AE-5C91-4E79-86A9-702EA4A2BD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169" y="0"/>
            <a:ext cx="3392574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60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Content="1"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id="{74C6DDAB-BA85-4310-A4D1-D1D4444C4F6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D92D4C6-64F6-4D48-89A0-BAE1C775C89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7BAEB19D-23B2-4B27-BC9B-02289ABC4E78}"/>
                </a:ext>
              </a:extLst>
            </p:cNvPr>
            <p:cNvSpPr/>
            <p:nvPr/>
          </p:nvSpPr>
          <p:spPr>
            <a:xfrm>
              <a:off x="368643" y="352167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1B413748-80A6-4590-AFBD-EEF792B1FBA4}"/>
              </a:ext>
            </a:extLst>
          </p:cNvPr>
          <p:cNvSpPr txBox="1"/>
          <p:nvPr/>
        </p:nvSpPr>
        <p:spPr>
          <a:xfrm>
            <a:off x="602899" y="3956977"/>
            <a:ext cx="2577653" cy="1442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</a:t>
            </a:r>
          </a:p>
          <a:p>
            <a:pPr algn="ctr">
              <a:lnSpc>
                <a:spcPct val="150000"/>
              </a:lnSpc>
            </a:pPr>
            <a:endParaRPr lang="zh-CN" altLang="en-US" sz="105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94136E-734B-4D03-9279-5D243DCEFF9E}"/>
              </a:ext>
            </a:extLst>
          </p:cNvPr>
          <p:cNvSpPr txBox="1"/>
          <p:nvPr/>
        </p:nvSpPr>
        <p:spPr>
          <a:xfrm>
            <a:off x="3401965" y="3951917"/>
            <a:ext cx="2577653" cy="1442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</a:t>
            </a:r>
          </a:p>
          <a:p>
            <a:pPr algn="ctr">
              <a:lnSpc>
                <a:spcPct val="150000"/>
              </a:lnSpc>
            </a:pPr>
            <a:endParaRPr lang="zh-CN" altLang="en-US" sz="105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37473F-73FF-4822-9412-531CB1D0E1AB}"/>
              </a:ext>
            </a:extLst>
          </p:cNvPr>
          <p:cNvSpPr txBox="1"/>
          <p:nvPr/>
        </p:nvSpPr>
        <p:spPr>
          <a:xfrm>
            <a:off x="6201031" y="3951917"/>
            <a:ext cx="2577653" cy="1442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</a:t>
            </a:r>
          </a:p>
          <a:p>
            <a:pPr algn="ctr">
              <a:lnSpc>
                <a:spcPct val="150000"/>
              </a:lnSpc>
            </a:pPr>
            <a:endParaRPr lang="zh-CN" altLang="en-US" sz="105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BCEDF9-89E5-4B7C-B2C7-E6CB6E6BD492}"/>
              </a:ext>
            </a:extLst>
          </p:cNvPr>
          <p:cNvSpPr txBox="1"/>
          <p:nvPr/>
        </p:nvSpPr>
        <p:spPr>
          <a:xfrm>
            <a:off x="9052410" y="3951916"/>
            <a:ext cx="2577653" cy="1442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</a:t>
            </a:r>
          </a:p>
          <a:p>
            <a:pPr algn="ctr">
              <a:lnSpc>
                <a:spcPct val="150000"/>
              </a:lnSpc>
            </a:pPr>
            <a:endParaRPr lang="zh-CN" altLang="en-US" sz="105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D38120C-8D9A-40FD-BEA9-55A39F7CA359}"/>
              </a:ext>
            </a:extLst>
          </p:cNvPr>
          <p:cNvGrpSpPr/>
          <p:nvPr/>
        </p:nvGrpSpPr>
        <p:grpSpPr>
          <a:xfrm>
            <a:off x="977325" y="3507499"/>
            <a:ext cx="1828800" cy="338973"/>
            <a:chOff x="2789644" y="3948161"/>
            <a:chExt cx="1828800" cy="338973"/>
          </a:xfrm>
        </p:grpSpPr>
        <p:sp>
          <p:nvSpPr>
            <p:cNvPr id="11" name="Rounded Rectangle 30">
              <a:extLst>
                <a:ext uri="{FF2B5EF4-FFF2-40B4-BE49-F238E27FC236}">
                  <a16:creationId xmlns:a16="http://schemas.microsoft.com/office/drawing/2014/main" id="{0320005F-6764-4EA2-AFB1-C36259B46EA2}"/>
                </a:ext>
              </a:extLst>
            </p:cNvPr>
            <p:cNvSpPr/>
            <p:nvPr/>
          </p:nvSpPr>
          <p:spPr>
            <a:xfrm>
              <a:off x="2789644" y="3948161"/>
              <a:ext cx="1828800" cy="338972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 入 标 题</a:t>
              </a:r>
              <a:endParaRPr lang="en-US" sz="16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Rounded Rectangle 31">
              <a:extLst>
                <a:ext uri="{FF2B5EF4-FFF2-40B4-BE49-F238E27FC236}">
                  <a16:creationId xmlns:a16="http://schemas.microsoft.com/office/drawing/2014/main" id="{76C1FAF2-0673-486C-8E06-08B3B2AF62ED}"/>
                </a:ext>
              </a:extLst>
            </p:cNvPr>
            <p:cNvSpPr/>
            <p:nvPr/>
          </p:nvSpPr>
          <p:spPr>
            <a:xfrm>
              <a:off x="4042520" y="3948161"/>
              <a:ext cx="575924" cy="33897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0F97E48-4E6E-4109-ACD2-4E41A61E3780}"/>
              </a:ext>
            </a:extLst>
          </p:cNvPr>
          <p:cNvGrpSpPr/>
          <p:nvPr/>
        </p:nvGrpSpPr>
        <p:grpSpPr>
          <a:xfrm>
            <a:off x="6535584" y="3503800"/>
            <a:ext cx="1828800" cy="338973"/>
            <a:chOff x="2789644" y="3948161"/>
            <a:chExt cx="1828800" cy="338973"/>
          </a:xfrm>
        </p:grpSpPr>
        <p:sp>
          <p:nvSpPr>
            <p:cNvPr id="14" name="Rounded Rectangle 30">
              <a:extLst>
                <a:ext uri="{FF2B5EF4-FFF2-40B4-BE49-F238E27FC236}">
                  <a16:creationId xmlns:a16="http://schemas.microsoft.com/office/drawing/2014/main" id="{696CD6F2-2D48-4F47-B013-6AFDD8085C4B}"/>
                </a:ext>
              </a:extLst>
            </p:cNvPr>
            <p:cNvSpPr/>
            <p:nvPr/>
          </p:nvSpPr>
          <p:spPr>
            <a:xfrm>
              <a:off x="2789644" y="3948161"/>
              <a:ext cx="1828800" cy="338972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 入 标 题</a:t>
              </a:r>
              <a:endParaRPr lang="en-US" sz="16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Rounded Rectangle 31">
              <a:extLst>
                <a:ext uri="{FF2B5EF4-FFF2-40B4-BE49-F238E27FC236}">
                  <a16:creationId xmlns:a16="http://schemas.microsoft.com/office/drawing/2014/main" id="{F78CAE7E-A72C-4172-8154-30CB96ADE867}"/>
                </a:ext>
              </a:extLst>
            </p:cNvPr>
            <p:cNvSpPr/>
            <p:nvPr/>
          </p:nvSpPr>
          <p:spPr>
            <a:xfrm>
              <a:off x="4042520" y="3948161"/>
              <a:ext cx="575924" cy="33897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EBD5EC2-FCCC-4B74-84F5-4C269D408B91}"/>
              </a:ext>
            </a:extLst>
          </p:cNvPr>
          <p:cNvGrpSpPr/>
          <p:nvPr/>
        </p:nvGrpSpPr>
        <p:grpSpPr>
          <a:xfrm>
            <a:off x="3792161" y="3503800"/>
            <a:ext cx="1828800" cy="338973"/>
            <a:chOff x="2789644" y="3948161"/>
            <a:chExt cx="1828800" cy="338973"/>
          </a:xfrm>
        </p:grpSpPr>
        <p:sp>
          <p:nvSpPr>
            <p:cNvPr id="17" name="Rounded Rectangle 30">
              <a:extLst>
                <a:ext uri="{FF2B5EF4-FFF2-40B4-BE49-F238E27FC236}">
                  <a16:creationId xmlns:a16="http://schemas.microsoft.com/office/drawing/2014/main" id="{EF19CF2C-03D9-47AE-A736-5CF54A92AB66}"/>
                </a:ext>
              </a:extLst>
            </p:cNvPr>
            <p:cNvSpPr/>
            <p:nvPr/>
          </p:nvSpPr>
          <p:spPr>
            <a:xfrm>
              <a:off x="2789644" y="3948161"/>
              <a:ext cx="1828800" cy="338972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 入 标 题</a:t>
              </a:r>
              <a:endParaRPr lang="en-US" sz="16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Rounded Rectangle 31">
              <a:extLst>
                <a:ext uri="{FF2B5EF4-FFF2-40B4-BE49-F238E27FC236}">
                  <a16:creationId xmlns:a16="http://schemas.microsoft.com/office/drawing/2014/main" id="{C2879F31-47CE-487C-92CE-9318175EB920}"/>
                </a:ext>
              </a:extLst>
            </p:cNvPr>
            <p:cNvSpPr/>
            <p:nvPr/>
          </p:nvSpPr>
          <p:spPr>
            <a:xfrm>
              <a:off x="4042520" y="3948161"/>
              <a:ext cx="575924" cy="33897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8BADB90-3061-4247-A04B-4B0C0DA3B3EA}"/>
              </a:ext>
            </a:extLst>
          </p:cNvPr>
          <p:cNvGrpSpPr/>
          <p:nvPr/>
        </p:nvGrpSpPr>
        <p:grpSpPr>
          <a:xfrm>
            <a:off x="9530650" y="3503799"/>
            <a:ext cx="1828800" cy="338973"/>
            <a:chOff x="2789644" y="3948161"/>
            <a:chExt cx="1828800" cy="338973"/>
          </a:xfrm>
        </p:grpSpPr>
        <p:sp>
          <p:nvSpPr>
            <p:cNvPr id="20" name="Rounded Rectangle 30">
              <a:extLst>
                <a:ext uri="{FF2B5EF4-FFF2-40B4-BE49-F238E27FC236}">
                  <a16:creationId xmlns:a16="http://schemas.microsoft.com/office/drawing/2014/main" id="{D7967358-2885-4542-A9CA-85E882B9DFAA}"/>
                </a:ext>
              </a:extLst>
            </p:cNvPr>
            <p:cNvSpPr/>
            <p:nvPr/>
          </p:nvSpPr>
          <p:spPr>
            <a:xfrm>
              <a:off x="2789644" y="3948161"/>
              <a:ext cx="1828800" cy="338972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 入 标 题</a:t>
              </a:r>
              <a:endParaRPr lang="en-US" sz="16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Rounded Rectangle 31">
              <a:extLst>
                <a:ext uri="{FF2B5EF4-FFF2-40B4-BE49-F238E27FC236}">
                  <a16:creationId xmlns:a16="http://schemas.microsoft.com/office/drawing/2014/main" id="{458ED645-156D-490A-84CA-379D6A2446C0}"/>
                </a:ext>
              </a:extLst>
            </p:cNvPr>
            <p:cNvSpPr/>
            <p:nvPr/>
          </p:nvSpPr>
          <p:spPr>
            <a:xfrm>
              <a:off x="4042520" y="3948161"/>
              <a:ext cx="575924" cy="33897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C277F00C-0A89-4B3A-B001-E484E41C36BE}"/>
              </a:ext>
            </a:extLst>
          </p:cNvPr>
          <p:cNvSpPr txBox="1"/>
          <p:nvPr/>
        </p:nvSpPr>
        <p:spPr>
          <a:xfrm>
            <a:off x="2295957" y="3475519"/>
            <a:ext cx="75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A65DCA9-9B74-4F00-B4E2-495AE21C6A7B}"/>
              </a:ext>
            </a:extLst>
          </p:cNvPr>
          <p:cNvSpPr txBox="1"/>
          <p:nvPr/>
        </p:nvSpPr>
        <p:spPr>
          <a:xfrm>
            <a:off x="5155746" y="3488715"/>
            <a:ext cx="75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19935FD-0DB7-4904-B5C2-EBF3C43CD852}"/>
              </a:ext>
            </a:extLst>
          </p:cNvPr>
          <p:cNvSpPr txBox="1"/>
          <p:nvPr/>
        </p:nvSpPr>
        <p:spPr>
          <a:xfrm>
            <a:off x="7867117" y="3493331"/>
            <a:ext cx="75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88987FD-7AC2-4F8A-B587-FE7D1EAE1113}"/>
              </a:ext>
            </a:extLst>
          </p:cNvPr>
          <p:cNvSpPr txBox="1"/>
          <p:nvPr/>
        </p:nvSpPr>
        <p:spPr>
          <a:xfrm>
            <a:off x="10875918" y="3488619"/>
            <a:ext cx="754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9C555E46-DF40-4C7C-8A32-CBC6D3B9F0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8" t="9847" r="24939" b="15358"/>
          <a:stretch>
            <a:fillRect/>
          </a:stretch>
        </p:blipFill>
        <p:spPr>
          <a:xfrm>
            <a:off x="1060124" y="1265175"/>
            <a:ext cx="1989978" cy="1920814"/>
          </a:xfrm>
          <a:custGeom>
            <a:avLst/>
            <a:gdLst>
              <a:gd name="connsiteX0" fmla="*/ 1117480 w 2234960"/>
              <a:gd name="connsiteY0" fmla="*/ 0 h 2234960"/>
              <a:gd name="connsiteX1" fmla="*/ 2234960 w 2234960"/>
              <a:gd name="connsiteY1" fmla="*/ 1117480 h 2234960"/>
              <a:gd name="connsiteX2" fmla="*/ 1117480 w 2234960"/>
              <a:gd name="connsiteY2" fmla="*/ 2234960 h 2234960"/>
              <a:gd name="connsiteX3" fmla="*/ 0 w 2234960"/>
              <a:gd name="connsiteY3" fmla="*/ 1117480 h 2234960"/>
              <a:gd name="connsiteX4" fmla="*/ 1117480 w 2234960"/>
              <a:gd name="connsiteY4" fmla="*/ 0 h 223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4960" h="2234960">
                <a:moveTo>
                  <a:pt x="1117480" y="0"/>
                </a:moveTo>
                <a:cubicBezTo>
                  <a:pt x="1734647" y="0"/>
                  <a:pt x="2234960" y="500313"/>
                  <a:pt x="2234960" y="1117480"/>
                </a:cubicBezTo>
                <a:cubicBezTo>
                  <a:pt x="2234960" y="1734647"/>
                  <a:pt x="1734647" y="2234960"/>
                  <a:pt x="1117480" y="2234960"/>
                </a:cubicBezTo>
                <a:cubicBezTo>
                  <a:pt x="500313" y="2234960"/>
                  <a:pt x="0" y="1734647"/>
                  <a:pt x="0" y="1117480"/>
                </a:cubicBezTo>
                <a:cubicBezTo>
                  <a:pt x="0" y="500313"/>
                  <a:pt x="500313" y="0"/>
                  <a:pt x="1117480" y="0"/>
                </a:cubicBezTo>
                <a:close/>
              </a:path>
            </a:pathLst>
          </a:cu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2ABA2592-6259-4D79-BB10-ADAB9B8806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3" r="27273"/>
          <a:stretch/>
        </p:blipFill>
        <p:spPr>
          <a:xfrm>
            <a:off x="3745190" y="1176422"/>
            <a:ext cx="2017011" cy="2017011"/>
          </a:xfrm>
          <a:prstGeom prst="ellipse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946C4C4F-EBF3-45FB-A96F-9DE3A7100F6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95" r="22938"/>
          <a:stretch/>
        </p:blipFill>
        <p:spPr>
          <a:xfrm>
            <a:off x="6535584" y="1141382"/>
            <a:ext cx="1999781" cy="1999781"/>
          </a:xfrm>
          <a:prstGeom prst="ellipse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033F0533-D070-4588-9333-96218FB944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748" y="1250655"/>
            <a:ext cx="1987448" cy="1964741"/>
          </a:xfrm>
          <a:custGeom>
            <a:avLst/>
            <a:gdLst>
              <a:gd name="connsiteX0" fmla="*/ 1117480 w 2234960"/>
              <a:gd name="connsiteY0" fmla="*/ 0 h 2234960"/>
              <a:gd name="connsiteX1" fmla="*/ 2234960 w 2234960"/>
              <a:gd name="connsiteY1" fmla="*/ 1117480 h 2234960"/>
              <a:gd name="connsiteX2" fmla="*/ 1117480 w 2234960"/>
              <a:gd name="connsiteY2" fmla="*/ 2234960 h 2234960"/>
              <a:gd name="connsiteX3" fmla="*/ 0 w 2234960"/>
              <a:gd name="connsiteY3" fmla="*/ 1117480 h 2234960"/>
              <a:gd name="connsiteX4" fmla="*/ 1117480 w 2234960"/>
              <a:gd name="connsiteY4" fmla="*/ 0 h 223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4960" h="2234960">
                <a:moveTo>
                  <a:pt x="1117480" y="0"/>
                </a:moveTo>
                <a:cubicBezTo>
                  <a:pt x="1734647" y="0"/>
                  <a:pt x="2234960" y="500313"/>
                  <a:pt x="2234960" y="1117480"/>
                </a:cubicBezTo>
                <a:cubicBezTo>
                  <a:pt x="2234960" y="1734647"/>
                  <a:pt x="1734647" y="2234960"/>
                  <a:pt x="1117480" y="2234960"/>
                </a:cubicBezTo>
                <a:cubicBezTo>
                  <a:pt x="500313" y="2234960"/>
                  <a:pt x="0" y="1734647"/>
                  <a:pt x="0" y="1117480"/>
                </a:cubicBezTo>
                <a:cubicBezTo>
                  <a:pt x="0" y="500313"/>
                  <a:pt x="500313" y="0"/>
                  <a:pt x="1117480" y="0"/>
                </a:cubicBez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736130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14:prism isContent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0794F8A-66ED-4FF2-914F-21E5A2540206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A5AB792-5B7E-46CC-B21D-8ACABD4A5E5D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3DAEEAC-3D4C-4038-9E4D-DD5DD067B52C}"/>
                </a:ext>
              </a:extLst>
            </p:cNvPr>
            <p:cNvSpPr/>
            <p:nvPr/>
          </p:nvSpPr>
          <p:spPr>
            <a:xfrm>
              <a:off x="370702" y="370701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48A92407-70B5-4E99-A263-72AAF49DEB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98" t="9847" r="24939" b="15358"/>
          <a:stretch>
            <a:fillRect/>
          </a:stretch>
        </p:blipFill>
        <p:spPr>
          <a:xfrm>
            <a:off x="4963857" y="2015694"/>
            <a:ext cx="2264286" cy="2185588"/>
          </a:xfrm>
          <a:custGeom>
            <a:avLst/>
            <a:gdLst>
              <a:gd name="connsiteX0" fmla="*/ 1117480 w 2234960"/>
              <a:gd name="connsiteY0" fmla="*/ 0 h 2234960"/>
              <a:gd name="connsiteX1" fmla="*/ 2234960 w 2234960"/>
              <a:gd name="connsiteY1" fmla="*/ 1117480 h 2234960"/>
              <a:gd name="connsiteX2" fmla="*/ 1117480 w 2234960"/>
              <a:gd name="connsiteY2" fmla="*/ 2234960 h 2234960"/>
              <a:gd name="connsiteX3" fmla="*/ 0 w 2234960"/>
              <a:gd name="connsiteY3" fmla="*/ 1117480 h 2234960"/>
              <a:gd name="connsiteX4" fmla="*/ 1117480 w 2234960"/>
              <a:gd name="connsiteY4" fmla="*/ 0 h 223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4960" h="2234960">
                <a:moveTo>
                  <a:pt x="1117480" y="0"/>
                </a:moveTo>
                <a:cubicBezTo>
                  <a:pt x="1734647" y="0"/>
                  <a:pt x="2234960" y="500313"/>
                  <a:pt x="2234960" y="1117480"/>
                </a:cubicBezTo>
                <a:cubicBezTo>
                  <a:pt x="2234960" y="1734647"/>
                  <a:pt x="1734647" y="2234960"/>
                  <a:pt x="1117480" y="2234960"/>
                </a:cubicBezTo>
                <a:cubicBezTo>
                  <a:pt x="500313" y="2234960"/>
                  <a:pt x="0" y="1734647"/>
                  <a:pt x="0" y="1117480"/>
                </a:cubicBezTo>
                <a:cubicBezTo>
                  <a:pt x="0" y="500313"/>
                  <a:pt x="500313" y="0"/>
                  <a:pt x="1117480" y="0"/>
                </a:cubicBezTo>
                <a:close/>
              </a:path>
            </a:pathLst>
          </a:cu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25EC359-F22E-428C-A64D-2F963DDE09E9}"/>
              </a:ext>
            </a:extLst>
          </p:cNvPr>
          <p:cNvSpPr txBox="1">
            <a:spLocks/>
          </p:cNvSpPr>
          <p:nvPr/>
        </p:nvSpPr>
        <p:spPr bwMode="auto">
          <a:xfrm>
            <a:off x="1683720" y="1691567"/>
            <a:ext cx="1524776" cy="1015663"/>
          </a:xfrm>
          <a:prstGeom prst="rect">
            <a:avLst/>
          </a:prstGeom>
        </p:spPr>
        <p:txBody>
          <a:bodyPr wrap="non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en-US" sz="6000" b="1" dirty="0">
                <a:solidFill>
                  <a:schemeClr val="tx1"/>
                </a:solidFill>
                <a:cs typeface="Lato Regular"/>
              </a:rPr>
              <a:t>5</a:t>
            </a:r>
            <a:r>
              <a:rPr lang="id-ID" sz="6000" b="1" dirty="0">
                <a:solidFill>
                  <a:schemeClr val="tx1"/>
                </a:solidFill>
                <a:cs typeface="Lato Regular"/>
              </a:rPr>
              <a:t>0</a:t>
            </a:r>
            <a:r>
              <a:rPr lang="en-US" sz="6000" b="1" dirty="0">
                <a:solidFill>
                  <a:schemeClr val="tx1"/>
                </a:solidFill>
                <a:cs typeface="Lato Regular"/>
              </a:rPr>
              <a:t>%</a:t>
            </a:r>
            <a:endParaRPr lang="en-US" sz="2700" b="1" dirty="0">
              <a:solidFill>
                <a:schemeClr val="tx1"/>
              </a:solidFill>
              <a:cs typeface="Lato Regular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A4F0847-2B03-432B-8BC2-7EBC12938ADE}"/>
              </a:ext>
            </a:extLst>
          </p:cNvPr>
          <p:cNvSpPr txBox="1">
            <a:spLocks/>
          </p:cNvSpPr>
          <p:nvPr/>
        </p:nvSpPr>
        <p:spPr bwMode="auto">
          <a:xfrm>
            <a:off x="8824616" y="1679427"/>
            <a:ext cx="1524776" cy="1015663"/>
          </a:xfrm>
          <a:prstGeom prst="rect">
            <a:avLst/>
          </a:prstGeom>
        </p:spPr>
        <p:txBody>
          <a:bodyPr wrap="none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en-US" sz="6000" b="1" dirty="0">
                <a:solidFill>
                  <a:schemeClr val="tx1"/>
                </a:solidFill>
                <a:cs typeface="Lato Regular"/>
              </a:rPr>
              <a:t>7</a:t>
            </a:r>
            <a:r>
              <a:rPr lang="id-ID" sz="6000" b="1" dirty="0">
                <a:solidFill>
                  <a:schemeClr val="tx1"/>
                </a:solidFill>
                <a:cs typeface="Lato Regular"/>
              </a:rPr>
              <a:t>0%</a:t>
            </a:r>
            <a:endParaRPr lang="en-US" sz="2700" b="1" dirty="0">
              <a:solidFill>
                <a:schemeClr val="tx1"/>
              </a:solidFill>
              <a:cs typeface="Lato Regular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8EEB03B-B355-4A48-9CDC-ACD336ACFEF1}"/>
              </a:ext>
            </a:extLst>
          </p:cNvPr>
          <p:cNvSpPr/>
          <p:nvPr/>
        </p:nvSpPr>
        <p:spPr>
          <a:xfrm>
            <a:off x="895272" y="3267898"/>
            <a:ext cx="28833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04A322-0F10-48A4-8B9E-5C89593F0548}"/>
              </a:ext>
            </a:extLst>
          </p:cNvPr>
          <p:cNvSpPr txBox="1"/>
          <p:nvPr/>
        </p:nvSpPr>
        <p:spPr>
          <a:xfrm>
            <a:off x="1348230" y="2904009"/>
            <a:ext cx="1729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0B40418-41E9-4FF0-9F13-14330DA82038}"/>
              </a:ext>
            </a:extLst>
          </p:cNvPr>
          <p:cNvSpPr/>
          <p:nvPr/>
        </p:nvSpPr>
        <p:spPr>
          <a:xfrm>
            <a:off x="8291186" y="3245014"/>
            <a:ext cx="2858336" cy="1326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842CA0A-55DB-40D9-9B74-0AB60846DB7A}"/>
              </a:ext>
            </a:extLst>
          </p:cNvPr>
          <p:cNvSpPr txBox="1"/>
          <p:nvPr/>
        </p:nvSpPr>
        <p:spPr>
          <a:xfrm>
            <a:off x="8744144" y="2881125"/>
            <a:ext cx="1729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01068D2-B952-42C0-8A92-FCC974C2F820}"/>
              </a:ext>
            </a:extLst>
          </p:cNvPr>
          <p:cNvSpPr/>
          <p:nvPr/>
        </p:nvSpPr>
        <p:spPr>
          <a:xfrm>
            <a:off x="4270697" y="4502204"/>
            <a:ext cx="383513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</p:spTree>
    <p:extLst>
      <p:ext uri="{BB962C8B-B14F-4D97-AF65-F5344CB8AC3E}">
        <p14:creationId xmlns:p14="http://schemas.microsoft.com/office/powerpoint/2010/main" val="1936848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624A5F0-69CC-43BC-B2BF-93CE9D7A2D9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68643" y="352167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03D4D558-81CB-4644-91A6-58BEBFD00A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604"/>
          <a:stretch/>
        </p:blipFill>
        <p:spPr>
          <a:xfrm>
            <a:off x="1016538" y="2309092"/>
            <a:ext cx="4431568" cy="3246576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49B4D54D-BEE1-448C-B0A1-77080F60C5BB}"/>
              </a:ext>
            </a:extLst>
          </p:cNvPr>
          <p:cNvGrpSpPr/>
          <p:nvPr/>
        </p:nvGrpSpPr>
        <p:grpSpPr>
          <a:xfrm>
            <a:off x="4336798" y="1084690"/>
            <a:ext cx="3430889" cy="438921"/>
            <a:chOff x="2789644" y="3948161"/>
            <a:chExt cx="1828800" cy="338973"/>
          </a:xfrm>
        </p:grpSpPr>
        <p:sp>
          <p:nvSpPr>
            <p:cNvPr id="13" name="Rounded Rectangle 30">
              <a:extLst>
                <a:ext uri="{FF2B5EF4-FFF2-40B4-BE49-F238E27FC236}">
                  <a16:creationId xmlns:a16="http://schemas.microsoft.com/office/drawing/2014/main" id="{4E3AF2D6-3226-4A22-B7B9-AC8B0C23BB74}"/>
                </a:ext>
              </a:extLst>
            </p:cNvPr>
            <p:cNvSpPr/>
            <p:nvPr/>
          </p:nvSpPr>
          <p:spPr>
            <a:xfrm>
              <a:off x="2789644" y="3948161"/>
              <a:ext cx="1828800" cy="338972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 入 标 题 内 容</a:t>
              </a:r>
              <a:endParaRPr lang="en-US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Rounded Rectangle 31">
              <a:extLst>
                <a:ext uri="{FF2B5EF4-FFF2-40B4-BE49-F238E27FC236}">
                  <a16:creationId xmlns:a16="http://schemas.microsoft.com/office/drawing/2014/main" id="{C16DE8CF-D477-453C-86CB-B0A019C6C1F7}"/>
                </a:ext>
              </a:extLst>
            </p:cNvPr>
            <p:cNvSpPr/>
            <p:nvPr/>
          </p:nvSpPr>
          <p:spPr>
            <a:xfrm>
              <a:off x="4159828" y="3948161"/>
              <a:ext cx="458616" cy="338973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82A789EA-2EC2-4FAE-8E37-33817DF10805}"/>
              </a:ext>
            </a:extLst>
          </p:cNvPr>
          <p:cNvSpPr txBox="1"/>
          <p:nvPr/>
        </p:nvSpPr>
        <p:spPr>
          <a:xfrm>
            <a:off x="6096000" y="2333762"/>
            <a:ext cx="4034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89BDB11-DF7C-434A-A7C3-F59D38E21D44}"/>
              </a:ext>
            </a:extLst>
          </p:cNvPr>
          <p:cNvSpPr txBox="1"/>
          <p:nvPr/>
        </p:nvSpPr>
        <p:spPr>
          <a:xfrm>
            <a:off x="6096000" y="4071679"/>
            <a:ext cx="40342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A750682-5DDE-4920-A873-5C6B3EE016D1}"/>
              </a:ext>
            </a:extLst>
          </p:cNvPr>
          <p:cNvSpPr/>
          <p:nvPr/>
        </p:nvSpPr>
        <p:spPr>
          <a:xfrm>
            <a:off x="5128593" y="2780179"/>
            <a:ext cx="688156" cy="64102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9F43C9DB-6AA6-452B-8386-1C779530DF25}"/>
              </a:ext>
            </a:extLst>
          </p:cNvPr>
          <p:cNvSpPr/>
          <p:nvPr/>
        </p:nvSpPr>
        <p:spPr>
          <a:xfrm>
            <a:off x="5120077" y="4351332"/>
            <a:ext cx="688156" cy="64102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75C9606-7D3D-4CDD-BC9B-D46794479AAF}"/>
              </a:ext>
            </a:extLst>
          </p:cNvPr>
          <p:cNvSpPr txBox="1"/>
          <p:nvPr/>
        </p:nvSpPr>
        <p:spPr>
          <a:xfrm>
            <a:off x="5243653" y="2869857"/>
            <a:ext cx="668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01</a:t>
            </a:r>
            <a:endParaRPr lang="zh-CN" altLang="en-US" sz="2400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8BADE0F-323A-4D7F-91FD-8CD9E27C013B}"/>
              </a:ext>
            </a:extLst>
          </p:cNvPr>
          <p:cNvSpPr txBox="1"/>
          <p:nvPr/>
        </p:nvSpPr>
        <p:spPr>
          <a:xfrm>
            <a:off x="5243652" y="4441010"/>
            <a:ext cx="668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02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47754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0702" y="370701"/>
            <a:ext cx="11454714" cy="6153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2E22268-8757-47AF-8CF7-CDC0BAFD84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84" y="3749857"/>
            <a:ext cx="4044704" cy="294132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34CD0606-0AC1-4F38-BD29-A5F82B83B1A4}"/>
              </a:ext>
            </a:extLst>
          </p:cNvPr>
          <p:cNvSpPr/>
          <p:nvPr/>
        </p:nvSpPr>
        <p:spPr>
          <a:xfrm>
            <a:off x="2104610" y="1659092"/>
            <a:ext cx="6602732" cy="1326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CCB565-2A0B-4BB9-8193-73678DD22EE7}"/>
              </a:ext>
            </a:extLst>
          </p:cNvPr>
          <p:cNvSpPr txBox="1"/>
          <p:nvPr/>
        </p:nvSpPr>
        <p:spPr>
          <a:xfrm>
            <a:off x="2199222" y="1134565"/>
            <a:ext cx="2516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输入标题内容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5F4FB86-B67F-4E1F-B18B-689559DE13AC}"/>
              </a:ext>
            </a:extLst>
          </p:cNvPr>
          <p:cNvSpPr/>
          <p:nvPr/>
        </p:nvSpPr>
        <p:spPr>
          <a:xfrm>
            <a:off x="3237398" y="3110411"/>
            <a:ext cx="6602732" cy="1326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E3D63D6-0396-40B5-957D-D824B78A0B24}"/>
              </a:ext>
            </a:extLst>
          </p:cNvPr>
          <p:cNvSpPr/>
          <p:nvPr/>
        </p:nvSpPr>
        <p:spPr>
          <a:xfrm>
            <a:off x="4613711" y="4561730"/>
            <a:ext cx="6602732" cy="1326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588116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4EC03657-E1E9-44BD-BCB0-EC587E4556E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1C27A6E-AA07-45B5-BADE-66202A2D5F20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5294667-8F50-488B-880F-AAADC4D05CF1}"/>
                </a:ext>
              </a:extLst>
            </p:cNvPr>
            <p:cNvSpPr/>
            <p:nvPr/>
          </p:nvSpPr>
          <p:spPr>
            <a:xfrm>
              <a:off x="370702" y="370701"/>
              <a:ext cx="11454714" cy="6153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2A6C60F-399A-40D2-A93D-1E2FBA3D1411}"/>
              </a:ext>
            </a:extLst>
          </p:cNvPr>
          <p:cNvGrpSpPr/>
          <p:nvPr/>
        </p:nvGrpSpPr>
        <p:grpSpPr>
          <a:xfrm>
            <a:off x="7826970" y="1436699"/>
            <a:ext cx="3994328" cy="3984601"/>
            <a:chOff x="6586151" y="978611"/>
            <a:chExt cx="5155323" cy="490077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4EF5FB9-66B0-44DD-B6C5-CD5ED93C5F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-152"/>
            <a:stretch/>
          </p:blipFill>
          <p:spPr>
            <a:xfrm>
              <a:off x="6833282" y="978611"/>
              <a:ext cx="4908192" cy="490077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3E89666-DEFC-4FEC-AFF2-8B9BD74681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54" r="63077" b="69412"/>
            <a:stretch/>
          </p:blipFill>
          <p:spPr>
            <a:xfrm>
              <a:off x="6586151" y="2960299"/>
              <a:ext cx="782592" cy="1499067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A66E79C-09E8-46BF-8DAB-16DB0CBA6B9E}"/>
              </a:ext>
            </a:extLst>
          </p:cNvPr>
          <p:cNvGrpSpPr/>
          <p:nvPr/>
        </p:nvGrpSpPr>
        <p:grpSpPr>
          <a:xfrm>
            <a:off x="6249391" y="1905506"/>
            <a:ext cx="722671" cy="3046988"/>
            <a:chOff x="9360060" y="2038862"/>
            <a:chExt cx="722671" cy="304698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51E947B-6023-413A-99F0-074FE5FAD299}"/>
                </a:ext>
              </a:extLst>
            </p:cNvPr>
            <p:cNvSpPr txBox="1"/>
            <p:nvPr/>
          </p:nvSpPr>
          <p:spPr>
            <a:xfrm>
              <a:off x="9360060" y="2038862"/>
              <a:ext cx="719620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endPara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endPara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4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章节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AE9F989-84B5-4574-8651-9A6FFB0DB1EC}"/>
                </a:ext>
              </a:extLst>
            </p:cNvPr>
            <p:cNvGrpSpPr/>
            <p:nvPr/>
          </p:nvGrpSpPr>
          <p:grpSpPr>
            <a:xfrm>
              <a:off x="9360060" y="2839685"/>
              <a:ext cx="722671" cy="722671"/>
              <a:chOff x="3170903" y="1651819"/>
              <a:chExt cx="722671" cy="722671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9FEA750F-0BF7-45E5-B7B8-3805A99244E9}"/>
                  </a:ext>
                </a:extLst>
              </p:cNvPr>
              <p:cNvSpPr/>
              <p:nvPr/>
            </p:nvSpPr>
            <p:spPr>
              <a:xfrm>
                <a:off x="3170903" y="1651819"/>
                <a:ext cx="722671" cy="722671"/>
              </a:xfrm>
              <a:prstGeom prst="ellipse">
                <a:avLst/>
              </a:pr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C61BC6D-1C03-4377-AA88-5E8F4E101157}"/>
                  </a:ext>
                </a:extLst>
              </p:cNvPr>
              <p:cNvSpPr txBox="1"/>
              <p:nvPr/>
            </p:nvSpPr>
            <p:spPr>
              <a:xfrm>
                <a:off x="3318389" y="1681318"/>
                <a:ext cx="43219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b="1" dirty="0"/>
                  <a:t>2</a:t>
                </a:r>
                <a:endParaRPr lang="zh-CN" altLang="en-US" sz="3600" b="1" dirty="0"/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2AC59D0A-F4D7-449E-93DE-B31CF9574007}"/>
              </a:ext>
            </a:extLst>
          </p:cNvPr>
          <p:cNvSpPr txBox="1"/>
          <p:nvPr/>
        </p:nvSpPr>
        <p:spPr>
          <a:xfrm>
            <a:off x="4414466" y="2042844"/>
            <a:ext cx="1615827" cy="3228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  <a:endParaRPr lang="en-US" altLang="zh-CN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52918AE-5C91-4E79-86A9-702EA4A2BD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169" y="0"/>
            <a:ext cx="3392574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25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0">
        <p14:flythroug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0702" y="342421"/>
            <a:ext cx="11454714" cy="615366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B1A383C4-5D8C-4D87-91A1-B62F72528746}"/>
              </a:ext>
            </a:extLst>
          </p:cNvPr>
          <p:cNvGrpSpPr/>
          <p:nvPr/>
        </p:nvGrpSpPr>
        <p:grpSpPr>
          <a:xfrm>
            <a:off x="1135932" y="4232450"/>
            <a:ext cx="353842" cy="353842"/>
            <a:chOff x="3311524" y="5514654"/>
            <a:chExt cx="353842" cy="353842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A5F4041B-8E6E-4358-8CD9-374BE81D4383}"/>
                </a:ext>
              </a:extLst>
            </p:cNvPr>
            <p:cNvSpPr/>
            <p:nvPr/>
          </p:nvSpPr>
          <p:spPr>
            <a:xfrm>
              <a:off x="3311524" y="5514654"/>
              <a:ext cx="353842" cy="353842"/>
            </a:xfrm>
            <a:prstGeom prst="roundRect">
              <a:avLst>
                <a:gd name="adj" fmla="val 13975"/>
              </a:avLst>
            </a:prstGeom>
            <a:noFill/>
            <a:ln w="3175">
              <a:solidFill>
                <a:srgbClr val="166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EBC52DC-A2FA-4D30-9B56-12D789840FF8}"/>
                </a:ext>
              </a:extLst>
            </p:cNvPr>
            <p:cNvGrpSpPr/>
            <p:nvPr/>
          </p:nvGrpSpPr>
          <p:grpSpPr>
            <a:xfrm>
              <a:off x="3401029" y="5627923"/>
              <a:ext cx="163702" cy="147390"/>
              <a:chOff x="2274888" y="-41275"/>
              <a:chExt cx="7662863" cy="6899275"/>
            </a:xfrm>
            <a:solidFill>
              <a:srgbClr val="16625A"/>
            </a:solidFill>
          </p:grpSpPr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F48593B4-D272-4B4E-961D-CFA69B796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4888" y="6423025"/>
                <a:ext cx="7662863" cy="434975"/>
              </a:xfrm>
              <a:custGeom>
                <a:avLst/>
                <a:gdLst>
                  <a:gd name="T0" fmla="*/ 0 w 3568"/>
                  <a:gd name="T1" fmla="*/ 84 h 202"/>
                  <a:gd name="T2" fmla="*/ 25 w 3568"/>
                  <a:gd name="T3" fmla="*/ 35 h 202"/>
                  <a:gd name="T4" fmla="*/ 96 w 3568"/>
                  <a:gd name="T5" fmla="*/ 0 h 202"/>
                  <a:gd name="T6" fmla="*/ 106 w 3568"/>
                  <a:gd name="T7" fmla="*/ 0 h 202"/>
                  <a:gd name="T8" fmla="*/ 3451 w 3568"/>
                  <a:gd name="T9" fmla="*/ 0 h 202"/>
                  <a:gd name="T10" fmla="*/ 3555 w 3568"/>
                  <a:gd name="T11" fmla="*/ 79 h 202"/>
                  <a:gd name="T12" fmla="*/ 3464 w 3568"/>
                  <a:gd name="T13" fmla="*/ 201 h 202"/>
                  <a:gd name="T14" fmla="*/ 3442 w 3568"/>
                  <a:gd name="T15" fmla="*/ 201 h 202"/>
                  <a:gd name="T16" fmla="*/ 121 w 3568"/>
                  <a:gd name="T17" fmla="*/ 202 h 202"/>
                  <a:gd name="T18" fmla="*/ 0 w 3568"/>
                  <a:gd name="T19" fmla="*/ 117 h 202"/>
                  <a:gd name="T20" fmla="*/ 0 w 3568"/>
                  <a:gd name="T21" fmla="*/ 8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68" h="202">
                    <a:moveTo>
                      <a:pt x="0" y="84"/>
                    </a:moveTo>
                    <a:cubicBezTo>
                      <a:pt x="8" y="67"/>
                      <a:pt x="14" y="49"/>
                      <a:pt x="25" y="35"/>
                    </a:cubicBezTo>
                    <a:cubicBezTo>
                      <a:pt x="42" y="12"/>
                      <a:pt x="67" y="1"/>
                      <a:pt x="96" y="0"/>
                    </a:cubicBezTo>
                    <a:cubicBezTo>
                      <a:pt x="100" y="0"/>
                      <a:pt x="103" y="0"/>
                      <a:pt x="106" y="0"/>
                    </a:cubicBezTo>
                    <a:cubicBezTo>
                      <a:pt x="1221" y="0"/>
                      <a:pt x="2336" y="0"/>
                      <a:pt x="3451" y="0"/>
                    </a:cubicBezTo>
                    <a:cubicBezTo>
                      <a:pt x="3505" y="0"/>
                      <a:pt x="3544" y="29"/>
                      <a:pt x="3555" y="79"/>
                    </a:cubicBezTo>
                    <a:cubicBezTo>
                      <a:pt x="3568" y="139"/>
                      <a:pt x="3524" y="198"/>
                      <a:pt x="3464" y="201"/>
                    </a:cubicBezTo>
                    <a:cubicBezTo>
                      <a:pt x="3457" y="201"/>
                      <a:pt x="3450" y="201"/>
                      <a:pt x="3442" y="201"/>
                    </a:cubicBezTo>
                    <a:cubicBezTo>
                      <a:pt x="2335" y="201"/>
                      <a:pt x="1228" y="201"/>
                      <a:pt x="121" y="202"/>
                    </a:cubicBezTo>
                    <a:cubicBezTo>
                      <a:pt x="54" y="202"/>
                      <a:pt x="14" y="173"/>
                      <a:pt x="0" y="117"/>
                    </a:cubicBezTo>
                    <a:cubicBezTo>
                      <a:pt x="0" y="106"/>
                      <a:pt x="0" y="95"/>
                      <a:pt x="0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CAF3F2CE-3105-45E6-8C76-D51A1EA024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08476" y="814388"/>
                <a:ext cx="4337050" cy="4433888"/>
              </a:xfrm>
              <a:custGeom>
                <a:avLst/>
                <a:gdLst>
                  <a:gd name="T0" fmla="*/ 416 w 2019"/>
                  <a:gd name="T1" fmla="*/ 2058 h 2058"/>
                  <a:gd name="T2" fmla="*/ 0 w 2019"/>
                  <a:gd name="T3" fmla="*/ 1635 h 2058"/>
                  <a:gd name="T4" fmla="*/ 1603 w 2019"/>
                  <a:gd name="T5" fmla="*/ 0 h 2058"/>
                  <a:gd name="T6" fmla="*/ 2019 w 2019"/>
                  <a:gd name="T7" fmla="*/ 424 h 2058"/>
                  <a:gd name="T8" fmla="*/ 416 w 2019"/>
                  <a:gd name="T9" fmla="*/ 2058 h 2058"/>
                  <a:gd name="T10" fmla="*/ 1739 w 2019"/>
                  <a:gd name="T11" fmla="*/ 424 h 2058"/>
                  <a:gd name="T12" fmla="*/ 1604 w 2019"/>
                  <a:gd name="T13" fmla="*/ 287 h 2058"/>
                  <a:gd name="T14" fmla="*/ 280 w 2019"/>
                  <a:gd name="T15" fmla="*/ 1637 h 2058"/>
                  <a:gd name="T16" fmla="*/ 414 w 2019"/>
                  <a:gd name="T17" fmla="*/ 1774 h 2058"/>
                  <a:gd name="T18" fmla="*/ 1739 w 2019"/>
                  <a:gd name="T19" fmla="*/ 424 h 2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9" h="2058">
                    <a:moveTo>
                      <a:pt x="416" y="2058"/>
                    </a:moveTo>
                    <a:cubicBezTo>
                      <a:pt x="278" y="1917"/>
                      <a:pt x="139" y="1775"/>
                      <a:pt x="0" y="1635"/>
                    </a:cubicBezTo>
                    <a:cubicBezTo>
                      <a:pt x="534" y="1090"/>
                      <a:pt x="1069" y="545"/>
                      <a:pt x="1603" y="0"/>
                    </a:cubicBezTo>
                    <a:cubicBezTo>
                      <a:pt x="1741" y="141"/>
                      <a:pt x="1880" y="283"/>
                      <a:pt x="2019" y="424"/>
                    </a:cubicBezTo>
                    <a:cubicBezTo>
                      <a:pt x="1485" y="969"/>
                      <a:pt x="950" y="1514"/>
                      <a:pt x="416" y="2058"/>
                    </a:cubicBezTo>
                    <a:close/>
                    <a:moveTo>
                      <a:pt x="1739" y="424"/>
                    </a:moveTo>
                    <a:cubicBezTo>
                      <a:pt x="1694" y="378"/>
                      <a:pt x="1647" y="331"/>
                      <a:pt x="1604" y="287"/>
                    </a:cubicBezTo>
                    <a:cubicBezTo>
                      <a:pt x="1164" y="737"/>
                      <a:pt x="722" y="1187"/>
                      <a:pt x="280" y="1637"/>
                    </a:cubicBezTo>
                    <a:cubicBezTo>
                      <a:pt x="324" y="1682"/>
                      <a:pt x="370" y="1728"/>
                      <a:pt x="414" y="1774"/>
                    </a:cubicBezTo>
                    <a:cubicBezTo>
                      <a:pt x="856" y="1324"/>
                      <a:pt x="1298" y="873"/>
                      <a:pt x="1739" y="4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58566297-A742-47FF-B334-E14974B8A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6563" y="-41275"/>
                <a:ext cx="1411288" cy="1460500"/>
              </a:xfrm>
              <a:custGeom>
                <a:avLst/>
                <a:gdLst>
                  <a:gd name="T0" fmla="*/ 419 w 657"/>
                  <a:gd name="T1" fmla="*/ 678 h 678"/>
                  <a:gd name="T2" fmla="*/ 0 w 657"/>
                  <a:gd name="T3" fmla="*/ 250 h 678"/>
                  <a:gd name="T4" fmla="*/ 9 w 657"/>
                  <a:gd name="T5" fmla="*/ 240 h 678"/>
                  <a:gd name="T6" fmla="*/ 141 w 657"/>
                  <a:gd name="T7" fmla="*/ 106 h 678"/>
                  <a:gd name="T8" fmla="*/ 431 w 657"/>
                  <a:gd name="T9" fmla="*/ 33 h 678"/>
                  <a:gd name="T10" fmla="*/ 636 w 657"/>
                  <a:gd name="T11" fmla="*/ 256 h 678"/>
                  <a:gd name="T12" fmla="*/ 580 w 657"/>
                  <a:gd name="T13" fmla="*/ 507 h 678"/>
                  <a:gd name="T14" fmla="*/ 419 w 657"/>
                  <a:gd name="T15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7" h="678">
                    <a:moveTo>
                      <a:pt x="419" y="678"/>
                    </a:moveTo>
                    <a:cubicBezTo>
                      <a:pt x="278" y="534"/>
                      <a:pt x="139" y="392"/>
                      <a:pt x="0" y="250"/>
                    </a:cubicBezTo>
                    <a:cubicBezTo>
                      <a:pt x="2" y="247"/>
                      <a:pt x="5" y="243"/>
                      <a:pt x="9" y="240"/>
                    </a:cubicBezTo>
                    <a:cubicBezTo>
                      <a:pt x="53" y="195"/>
                      <a:pt x="96" y="149"/>
                      <a:pt x="141" y="106"/>
                    </a:cubicBezTo>
                    <a:cubicBezTo>
                      <a:pt x="223" y="26"/>
                      <a:pt x="322" y="0"/>
                      <a:pt x="431" y="33"/>
                    </a:cubicBezTo>
                    <a:cubicBezTo>
                      <a:pt x="541" y="65"/>
                      <a:pt x="610" y="142"/>
                      <a:pt x="636" y="256"/>
                    </a:cubicBezTo>
                    <a:cubicBezTo>
                      <a:pt x="657" y="348"/>
                      <a:pt x="640" y="435"/>
                      <a:pt x="580" y="507"/>
                    </a:cubicBezTo>
                    <a:cubicBezTo>
                      <a:pt x="531" y="567"/>
                      <a:pt x="473" y="621"/>
                      <a:pt x="419" y="6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B092B88B-4813-425E-AC4C-48418500D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2013" y="4649788"/>
                <a:ext cx="1493838" cy="1525588"/>
              </a:xfrm>
              <a:custGeom>
                <a:avLst/>
                <a:gdLst>
                  <a:gd name="T0" fmla="*/ 695 w 695"/>
                  <a:gd name="T1" fmla="*/ 427 h 708"/>
                  <a:gd name="T2" fmla="*/ 631 w 695"/>
                  <a:gd name="T3" fmla="*/ 493 h 708"/>
                  <a:gd name="T4" fmla="*/ 619 w 695"/>
                  <a:gd name="T5" fmla="*/ 499 h 708"/>
                  <a:gd name="T6" fmla="*/ 7 w 695"/>
                  <a:gd name="T7" fmla="*/ 707 h 708"/>
                  <a:gd name="T8" fmla="*/ 0 w 695"/>
                  <a:gd name="T9" fmla="*/ 708 h 708"/>
                  <a:gd name="T10" fmla="*/ 9 w 695"/>
                  <a:gd name="T11" fmla="*/ 677 h 708"/>
                  <a:gd name="T12" fmla="*/ 203 w 695"/>
                  <a:gd name="T13" fmla="*/ 88 h 708"/>
                  <a:gd name="T14" fmla="*/ 223 w 695"/>
                  <a:gd name="T15" fmla="*/ 54 h 708"/>
                  <a:gd name="T16" fmla="*/ 276 w 695"/>
                  <a:gd name="T17" fmla="*/ 0 h 708"/>
                  <a:gd name="T18" fmla="*/ 695 w 695"/>
                  <a:gd name="T19" fmla="*/ 427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5" h="708">
                    <a:moveTo>
                      <a:pt x="695" y="427"/>
                    </a:moveTo>
                    <a:cubicBezTo>
                      <a:pt x="675" y="448"/>
                      <a:pt x="653" y="470"/>
                      <a:pt x="631" y="493"/>
                    </a:cubicBezTo>
                    <a:cubicBezTo>
                      <a:pt x="628" y="496"/>
                      <a:pt x="623" y="497"/>
                      <a:pt x="619" y="499"/>
                    </a:cubicBezTo>
                    <a:cubicBezTo>
                      <a:pt x="415" y="568"/>
                      <a:pt x="211" y="638"/>
                      <a:pt x="7" y="707"/>
                    </a:cubicBezTo>
                    <a:cubicBezTo>
                      <a:pt x="5" y="708"/>
                      <a:pt x="4" y="707"/>
                      <a:pt x="0" y="708"/>
                    </a:cubicBezTo>
                    <a:cubicBezTo>
                      <a:pt x="3" y="697"/>
                      <a:pt x="6" y="687"/>
                      <a:pt x="9" y="677"/>
                    </a:cubicBezTo>
                    <a:cubicBezTo>
                      <a:pt x="74" y="481"/>
                      <a:pt x="138" y="284"/>
                      <a:pt x="203" y="88"/>
                    </a:cubicBezTo>
                    <a:cubicBezTo>
                      <a:pt x="207" y="76"/>
                      <a:pt x="214" y="64"/>
                      <a:pt x="223" y="54"/>
                    </a:cubicBezTo>
                    <a:cubicBezTo>
                      <a:pt x="240" y="35"/>
                      <a:pt x="259" y="17"/>
                      <a:pt x="276" y="0"/>
                    </a:cubicBezTo>
                    <a:cubicBezTo>
                      <a:pt x="416" y="143"/>
                      <a:pt x="555" y="285"/>
                      <a:pt x="695" y="4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49B121A-A364-4194-A968-7B4F63E937C4}"/>
              </a:ext>
            </a:extLst>
          </p:cNvPr>
          <p:cNvGrpSpPr/>
          <p:nvPr/>
        </p:nvGrpSpPr>
        <p:grpSpPr>
          <a:xfrm>
            <a:off x="4789713" y="4235850"/>
            <a:ext cx="353842" cy="353842"/>
            <a:chOff x="3311524" y="5514654"/>
            <a:chExt cx="353842" cy="35384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9ACA7E43-DA46-4FC8-A46E-06EEAF12D174}"/>
                </a:ext>
              </a:extLst>
            </p:cNvPr>
            <p:cNvSpPr/>
            <p:nvPr/>
          </p:nvSpPr>
          <p:spPr>
            <a:xfrm>
              <a:off x="3311524" y="5514654"/>
              <a:ext cx="353842" cy="353842"/>
            </a:xfrm>
            <a:prstGeom prst="roundRect">
              <a:avLst>
                <a:gd name="adj" fmla="val 13975"/>
              </a:avLst>
            </a:prstGeom>
            <a:noFill/>
            <a:ln w="3175">
              <a:solidFill>
                <a:srgbClr val="166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1894AF32-17B3-41E5-A4D0-EF1E9478C338}"/>
                </a:ext>
              </a:extLst>
            </p:cNvPr>
            <p:cNvGrpSpPr/>
            <p:nvPr/>
          </p:nvGrpSpPr>
          <p:grpSpPr>
            <a:xfrm>
              <a:off x="3401029" y="5627923"/>
              <a:ext cx="163702" cy="147390"/>
              <a:chOff x="2274888" y="-41275"/>
              <a:chExt cx="7662863" cy="6899275"/>
            </a:xfrm>
            <a:solidFill>
              <a:srgbClr val="16625A"/>
            </a:solidFill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DD516766-82D8-4B93-BFEF-EDBDFF2D7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4888" y="6423025"/>
                <a:ext cx="7662863" cy="434975"/>
              </a:xfrm>
              <a:custGeom>
                <a:avLst/>
                <a:gdLst>
                  <a:gd name="T0" fmla="*/ 0 w 3568"/>
                  <a:gd name="T1" fmla="*/ 84 h 202"/>
                  <a:gd name="T2" fmla="*/ 25 w 3568"/>
                  <a:gd name="T3" fmla="*/ 35 h 202"/>
                  <a:gd name="T4" fmla="*/ 96 w 3568"/>
                  <a:gd name="T5" fmla="*/ 0 h 202"/>
                  <a:gd name="T6" fmla="*/ 106 w 3568"/>
                  <a:gd name="T7" fmla="*/ 0 h 202"/>
                  <a:gd name="T8" fmla="*/ 3451 w 3568"/>
                  <a:gd name="T9" fmla="*/ 0 h 202"/>
                  <a:gd name="T10" fmla="*/ 3555 w 3568"/>
                  <a:gd name="T11" fmla="*/ 79 h 202"/>
                  <a:gd name="T12" fmla="*/ 3464 w 3568"/>
                  <a:gd name="T13" fmla="*/ 201 h 202"/>
                  <a:gd name="T14" fmla="*/ 3442 w 3568"/>
                  <a:gd name="T15" fmla="*/ 201 h 202"/>
                  <a:gd name="T16" fmla="*/ 121 w 3568"/>
                  <a:gd name="T17" fmla="*/ 202 h 202"/>
                  <a:gd name="T18" fmla="*/ 0 w 3568"/>
                  <a:gd name="T19" fmla="*/ 117 h 202"/>
                  <a:gd name="T20" fmla="*/ 0 w 3568"/>
                  <a:gd name="T21" fmla="*/ 8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68" h="202">
                    <a:moveTo>
                      <a:pt x="0" y="84"/>
                    </a:moveTo>
                    <a:cubicBezTo>
                      <a:pt x="8" y="67"/>
                      <a:pt x="14" y="49"/>
                      <a:pt x="25" y="35"/>
                    </a:cubicBezTo>
                    <a:cubicBezTo>
                      <a:pt x="42" y="12"/>
                      <a:pt x="67" y="1"/>
                      <a:pt x="96" y="0"/>
                    </a:cubicBezTo>
                    <a:cubicBezTo>
                      <a:pt x="100" y="0"/>
                      <a:pt x="103" y="0"/>
                      <a:pt x="106" y="0"/>
                    </a:cubicBezTo>
                    <a:cubicBezTo>
                      <a:pt x="1221" y="0"/>
                      <a:pt x="2336" y="0"/>
                      <a:pt x="3451" y="0"/>
                    </a:cubicBezTo>
                    <a:cubicBezTo>
                      <a:pt x="3505" y="0"/>
                      <a:pt x="3544" y="29"/>
                      <a:pt x="3555" y="79"/>
                    </a:cubicBezTo>
                    <a:cubicBezTo>
                      <a:pt x="3568" y="139"/>
                      <a:pt x="3524" y="198"/>
                      <a:pt x="3464" y="201"/>
                    </a:cubicBezTo>
                    <a:cubicBezTo>
                      <a:pt x="3457" y="201"/>
                      <a:pt x="3450" y="201"/>
                      <a:pt x="3442" y="201"/>
                    </a:cubicBezTo>
                    <a:cubicBezTo>
                      <a:pt x="2335" y="201"/>
                      <a:pt x="1228" y="201"/>
                      <a:pt x="121" y="202"/>
                    </a:cubicBezTo>
                    <a:cubicBezTo>
                      <a:pt x="54" y="202"/>
                      <a:pt x="14" y="173"/>
                      <a:pt x="0" y="117"/>
                    </a:cubicBezTo>
                    <a:cubicBezTo>
                      <a:pt x="0" y="106"/>
                      <a:pt x="0" y="95"/>
                      <a:pt x="0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885781B3-5DD1-43A7-B638-BF33BBE1D1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08476" y="814388"/>
                <a:ext cx="4337050" cy="4433888"/>
              </a:xfrm>
              <a:custGeom>
                <a:avLst/>
                <a:gdLst>
                  <a:gd name="T0" fmla="*/ 416 w 2019"/>
                  <a:gd name="T1" fmla="*/ 2058 h 2058"/>
                  <a:gd name="T2" fmla="*/ 0 w 2019"/>
                  <a:gd name="T3" fmla="*/ 1635 h 2058"/>
                  <a:gd name="T4" fmla="*/ 1603 w 2019"/>
                  <a:gd name="T5" fmla="*/ 0 h 2058"/>
                  <a:gd name="T6" fmla="*/ 2019 w 2019"/>
                  <a:gd name="T7" fmla="*/ 424 h 2058"/>
                  <a:gd name="T8" fmla="*/ 416 w 2019"/>
                  <a:gd name="T9" fmla="*/ 2058 h 2058"/>
                  <a:gd name="T10" fmla="*/ 1739 w 2019"/>
                  <a:gd name="T11" fmla="*/ 424 h 2058"/>
                  <a:gd name="T12" fmla="*/ 1604 w 2019"/>
                  <a:gd name="T13" fmla="*/ 287 h 2058"/>
                  <a:gd name="T14" fmla="*/ 280 w 2019"/>
                  <a:gd name="T15" fmla="*/ 1637 h 2058"/>
                  <a:gd name="T16" fmla="*/ 414 w 2019"/>
                  <a:gd name="T17" fmla="*/ 1774 h 2058"/>
                  <a:gd name="T18" fmla="*/ 1739 w 2019"/>
                  <a:gd name="T19" fmla="*/ 424 h 2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9" h="2058">
                    <a:moveTo>
                      <a:pt x="416" y="2058"/>
                    </a:moveTo>
                    <a:cubicBezTo>
                      <a:pt x="278" y="1917"/>
                      <a:pt x="139" y="1775"/>
                      <a:pt x="0" y="1635"/>
                    </a:cubicBezTo>
                    <a:cubicBezTo>
                      <a:pt x="534" y="1090"/>
                      <a:pt x="1069" y="545"/>
                      <a:pt x="1603" y="0"/>
                    </a:cubicBezTo>
                    <a:cubicBezTo>
                      <a:pt x="1741" y="141"/>
                      <a:pt x="1880" y="283"/>
                      <a:pt x="2019" y="424"/>
                    </a:cubicBezTo>
                    <a:cubicBezTo>
                      <a:pt x="1485" y="969"/>
                      <a:pt x="950" y="1514"/>
                      <a:pt x="416" y="2058"/>
                    </a:cubicBezTo>
                    <a:close/>
                    <a:moveTo>
                      <a:pt x="1739" y="424"/>
                    </a:moveTo>
                    <a:cubicBezTo>
                      <a:pt x="1694" y="378"/>
                      <a:pt x="1647" y="331"/>
                      <a:pt x="1604" y="287"/>
                    </a:cubicBezTo>
                    <a:cubicBezTo>
                      <a:pt x="1164" y="737"/>
                      <a:pt x="722" y="1187"/>
                      <a:pt x="280" y="1637"/>
                    </a:cubicBezTo>
                    <a:cubicBezTo>
                      <a:pt x="324" y="1682"/>
                      <a:pt x="370" y="1728"/>
                      <a:pt x="414" y="1774"/>
                    </a:cubicBezTo>
                    <a:cubicBezTo>
                      <a:pt x="856" y="1324"/>
                      <a:pt x="1298" y="873"/>
                      <a:pt x="1739" y="4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53E9F911-EC63-4551-842C-41DE487D1F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6563" y="-41275"/>
                <a:ext cx="1411288" cy="1460500"/>
              </a:xfrm>
              <a:custGeom>
                <a:avLst/>
                <a:gdLst>
                  <a:gd name="T0" fmla="*/ 419 w 657"/>
                  <a:gd name="T1" fmla="*/ 678 h 678"/>
                  <a:gd name="T2" fmla="*/ 0 w 657"/>
                  <a:gd name="T3" fmla="*/ 250 h 678"/>
                  <a:gd name="T4" fmla="*/ 9 w 657"/>
                  <a:gd name="T5" fmla="*/ 240 h 678"/>
                  <a:gd name="T6" fmla="*/ 141 w 657"/>
                  <a:gd name="T7" fmla="*/ 106 h 678"/>
                  <a:gd name="T8" fmla="*/ 431 w 657"/>
                  <a:gd name="T9" fmla="*/ 33 h 678"/>
                  <a:gd name="T10" fmla="*/ 636 w 657"/>
                  <a:gd name="T11" fmla="*/ 256 h 678"/>
                  <a:gd name="T12" fmla="*/ 580 w 657"/>
                  <a:gd name="T13" fmla="*/ 507 h 678"/>
                  <a:gd name="T14" fmla="*/ 419 w 657"/>
                  <a:gd name="T15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7" h="678">
                    <a:moveTo>
                      <a:pt x="419" y="678"/>
                    </a:moveTo>
                    <a:cubicBezTo>
                      <a:pt x="278" y="534"/>
                      <a:pt x="139" y="392"/>
                      <a:pt x="0" y="250"/>
                    </a:cubicBezTo>
                    <a:cubicBezTo>
                      <a:pt x="2" y="247"/>
                      <a:pt x="5" y="243"/>
                      <a:pt x="9" y="240"/>
                    </a:cubicBezTo>
                    <a:cubicBezTo>
                      <a:pt x="53" y="195"/>
                      <a:pt x="96" y="149"/>
                      <a:pt x="141" y="106"/>
                    </a:cubicBezTo>
                    <a:cubicBezTo>
                      <a:pt x="223" y="26"/>
                      <a:pt x="322" y="0"/>
                      <a:pt x="431" y="33"/>
                    </a:cubicBezTo>
                    <a:cubicBezTo>
                      <a:pt x="541" y="65"/>
                      <a:pt x="610" y="142"/>
                      <a:pt x="636" y="256"/>
                    </a:cubicBezTo>
                    <a:cubicBezTo>
                      <a:pt x="657" y="348"/>
                      <a:pt x="640" y="435"/>
                      <a:pt x="580" y="507"/>
                    </a:cubicBezTo>
                    <a:cubicBezTo>
                      <a:pt x="531" y="567"/>
                      <a:pt x="473" y="621"/>
                      <a:pt x="419" y="6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0B2DF61E-F277-4705-B487-1523AF08EB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2013" y="4649788"/>
                <a:ext cx="1493838" cy="1525588"/>
              </a:xfrm>
              <a:custGeom>
                <a:avLst/>
                <a:gdLst>
                  <a:gd name="T0" fmla="*/ 695 w 695"/>
                  <a:gd name="T1" fmla="*/ 427 h 708"/>
                  <a:gd name="T2" fmla="*/ 631 w 695"/>
                  <a:gd name="T3" fmla="*/ 493 h 708"/>
                  <a:gd name="T4" fmla="*/ 619 w 695"/>
                  <a:gd name="T5" fmla="*/ 499 h 708"/>
                  <a:gd name="T6" fmla="*/ 7 w 695"/>
                  <a:gd name="T7" fmla="*/ 707 h 708"/>
                  <a:gd name="T8" fmla="*/ 0 w 695"/>
                  <a:gd name="T9" fmla="*/ 708 h 708"/>
                  <a:gd name="T10" fmla="*/ 9 w 695"/>
                  <a:gd name="T11" fmla="*/ 677 h 708"/>
                  <a:gd name="T12" fmla="*/ 203 w 695"/>
                  <a:gd name="T13" fmla="*/ 88 h 708"/>
                  <a:gd name="T14" fmla="*/ 223 w 695"/>
                  <a:gd name="T15" fmla="*/ 54 h 708"/>
                  <a:gd name="T16" fmla="*/ 276 w 695"/>
                  <a:gd name="T17" fmla="*/ 0 h 708"/>
                  <a:gd name="T18" fmla="*/ 695 w 695"/>
                  <a:gd name="T19" fmla="*/ 427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5" h="708">
                    <a:moveTo>
                      <a:pt x="695" y="427"/>
                    </a:moveTo>
                    <a:cubicBezTo>
                      <a:pt x="675" y="448"/>
                      <a:pt x="653" y="470"/>
                      <a:pt x="631" y="493"/>
                    </a:cubicBezTo>
                    <a:cubicBezTo>
                      <a:pt x="628" y="496"/>
                      <a:pt x="623" y="497"/>
                      <a:pt x="619" y="499"/>
                    </a:cubicBezTo>
                    <a:cubicBezTo>
                      <a:pt x="415" y="568"/>
                      <a:pt x="211" y="638"/>
                      <a:pt x="7" y="707"/>
                    </a:cubicBezTo>
                    <a:cubicBezTo>
                      <a:pt x="5" y="708"/>
                      <a:pt x="4" y="707"/>
                      <a:pt x="0" y="708"/>
                    </a:cubicBezTo>
                    <a:cubicBezTo>
                      <a:pt x="3" y="697"/>
                      <a:pt x="6" y="687"/>
                      <a:pt x="9" y="677"/>
                    </a:cubicBezTo>
                    <a:cubicBezTo>
                      <a:pt x="74" y="481"/>
                      <a:pt x="138" y="284"/>
                      <a:pt x="203" y="88"/>
                    </a:cubicBezTo>
                    <a:cubicBezTo>
                      <a:pt x="207" y="76"/>
                      <a:pt x="214" y="64"/>
                      <a:pt x="223" y="54"/>
                    </a:cubicBezTo>
                    <a:cubicBezTo>
                      <a:pt x="240" y="35"/>
                      <a:pt x="259" y="17"/>
                      <a:pt x="276" y="0"/>
                    </a:cubicBezTo>
                    <a:cubicBezTo>
                      <a:pt x="416" y="143"/>
                      <a:pt x="555" y="285"/>
                      <a:pt x="695" y="4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914CBB1-6E4F-428A-B6E5-D64825B4E74C}"/>
              </a:ext>
            </a:extLst>
          </p:cNvPr>
          <p:cNvGrpSpPr/>
          <p:nvPr/>
        </p:nvGrpSpPr>
        <p:grpSpPr>
          <a:xfrm>
            <a:off x="8531266" y="4210011"/>
            <a:ext cx="353842" cy="376281"/>
            <a:chOff x="3311524" y="5514654"/>
            <a:chExt cx="353842" cy="353842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544E58DF-E280-4766-8E55-37C8B22FBF05}"/>
                </a:ext>
              </a:extLst>
            </p:cNvPr>
            <p:cNvSpPr/>
            <p:nvPr/>
          </p:nvSpPr>
          <p:spPr>
            <a:xfrm>
              <a:off x="3311524" y="5514654"/>
              <a:ext cx="353842" cy="353842"/>
            </a:xfrm>
            <a:prstGeom prst="roundRect">
              <a:avLst>
                <a:gd name="adj" fmla="val 13975"/>
              </a:avLst>
            </a:prstGeom>
            <a:noFill/>
            <a:ln w="3175">
              <a:solidFill>
                <a:srgbClr val="1662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685EA767-3819-4007-80BE-CBF57D0E515E}"/>
                </a:ext>
              </a:extLst>
            </p:cNvPr>
            <p:cNvGrpSpPr/>
            <p:nvPr/>
          </p:nvGrpSpPr>
          <p:grpSpPr>
            <a:xfrm>
              <a:off x="3401029" y="5627923"/>
              <a:ext cx="163702" cy="147390"/>
              <a:chOff x="2274888" y="-41275"/>
              <a:chExt cx="7662863" cy="6899275"/>
            </a:xfrm>
            <a:solidFill>
              <a:srgbClr val="16625A"/>
            </a:solidFill>
          </p:grpSpPr>
          <p:sp>
            <p:nvSpPr>
              <p:cNvPr id="24" name="Freeform 5">
                <a:extLst>
                  <a:ext uri="{FF2B5EF4-FFF2-40B4-BE49-F238E27FC236}">
                    <a16:creationId xmlns:a16="http://schemas.microsoft.com/office/drawing/2014/main" id="{FF365466-7DEE-40FD-8CCE-C81BC4F7D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4888" y="6423025"/>
                <a:ext cx="7662863" cy="434975"/>
              </a:xfrm>
              <a:custGeom>
                <a:avLst/>
                <a:gdLst>
                  <a:gd name="T0" fmla="*/ 0 w 3568"/>
                  <a:gd name="T1" fmla="*/ 84 h 202"/>
                  <a:gd name="T2" fmla="*/ 25 w 3568"/>
                  <a:gd name="T3" fmla="*/ 35 h 202"/>
                  <a:gd name="T4" fmla="*/ 96 w 3568"/>
                  <a:gd name="T5" fmla="*/ 0 h 202"/>
                  <a:gd name="T6" fmla="*/ 106 w 3568"/>
                  <a:gd name="T7" fmla="*/ 0 h 202"/>
                  <a:gd name="T8" fmla="*/ 3451 w 3568"/>
                  <a:gd name="T9" fmla="*/ 0 h 202"/>
                  <a:gd name="T10" fmla="*/ 3555 w 3568"/>
                  <a:gd name="T11" fmla="*/ 79 h 202"/>
                  <a:gd name="T12" fmla="*/ 3464 w 3568"/>
                  <a:gd name="T13" fmla="*/ 201 h 202"/>
                  <a:gd name="T14" fmla="*/ 3442 w 3568"/>
                  <a:gd name="T15" fmla="*/ 201 h 202"/>
                  <a:gd name="T16" fmla="*/ 121 w 3568"/>
                  <a:gd name="T17" fmla="*/ 202 h 202"/>
                  <a:gd name="T18" fmla="*/ 0 w 3568"/>
                  <a:gd name="T19" fmla="*/ 117 h 202"/>
                  <a:gd name="T20" fmla="*/ 0 w 3568"/>
                  <a:gd name="T21" fmla="*/ 8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68" h="202">
                    <a:moveTo>
                      <a:pt x="0" y="84"/>
                    </a:moveTo>
                    <a:cubicBezTo>
                      <a:pt x="8" y="67"/>
                      <a:pt x="14" y="49"/>
                      <a:pt x="25" y="35"/>
                    </a:cubicBezTo>
                    <a:cubicBezTo>
                      <a:pt x="42" y="12"/>
                      <a:pt x="67" y="1"/>
                      <a:pt x="96" y="0"/>
                    </a:cubicBezTo>
                    <a:cubicBezTo>
                      <a:pt x="100" y="0"/>
                      <a:pt x="103" y="0"/>
                      <a:pt x="106" y="0"/>
                    </a:cubicBezTo>
                    <a:cubicBezTo>
                      <a:pt x="1221" y="0"/>
                      <a:pt x="2336" y="0"/>
                      <a:pt x="3451" y="0"/>
                    </a:cubicBezTo>
                    <a:cubicBezTo>
                      <a:pt x="3505" y="0"/>
                      <a:pt x="3544" y="29"/>
                      <a:pt x="3555" y="79"/>
                    </a:cubicBezTo>
                    <a:cubicBezTo>
                      <a:pt x="3568" y="139"/>
                      <a:pt x="3524" y="198"/>
                      <a:pt x="3464" y="201"/>
                    </a:cubicBezTo>
                    <a:cubicBezTo>
                      <a:pt x="3457" y="201"/>
                      <a:pt x="3450" y="201"/>
                      <a:pt x="3442" y="201"/>
                    </a:cubicBezTo>
                    <a:cubicBezTo>
                      <a:pt x="2335" y="201"/>
                      <a:pt x="1228" y="201"/>
                      <a:pt x="121" y="202"/>
                    </a:cubicBezTo>
                    <a:cubicBezTo>
                      <a:pt x="54" y="202"/>
                      <a:pt x="14" y="173"/>
                      <a:pt x="0" y="117"/>
                    </a:cubicBezTo>
                    <a:cubicBezTo>
                      <a:pt x="0" y="106"/>
                      <a:pt x="0" y="95"/>
                      <a:pt x="0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1FF946AA-0BCA-4761-9DAB-1C8AF5EF5A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08476" y="814388"/>
                <a:ext cx="4337050" cy="4433888"/>
              </a:xfrm>
              <a:custGeom>
                <a:avLst/>
                <a:gdLst>
                  <a:gd name="T0" fmla="*/ 416 w 2019"/>
                  <a:gd name="T1" fmla="*/ 2058 h 2058"/>
                  <a:gd name="T2" fmla="*/ 0 w 2019"/>
                  <a:gd name="T3" fmla="*/ 1635 h 2058"/>
                  <a:gd name="T4" fmla="*/ 1603 w 2019"/>
                  <a:gd name="T5" fmla="*/ 0 h 2058"/>
                  <a:gd name="T6" fmla="*/ 2019 w 2019"/>
                  <a:gd name="T7" fmla="*/ 424 h 2058"/>
                  <a:gd name="T8" fmla="*/ 416 w 2019"/>
                  <a:gd name="T9" fmla="*/ 2058 h 2058"/>
                  <a:gd name="T10" fmla="*/ 1739 w 2019"/>
                  <a:gd name="T11" fmla="*/ 424 h 2058"/>
                  <a:gd name="T12" fmla="*/ 1604 w 2019"/>
                  <a:gd name="T13" fmla="*/ 287 h 2058"/>
                  <a:gd name="T14" fmla="*/ 280 w 2019"/>
                  <a:gd name="T15" fmla="*/ 1637 h 2058"/>
                  <a:gd name="T16" fmla="*/ 414 w 2019"/>
                  <a:gd name="T17" fmla="*/ 1774 h 2058"/>
                  <a:gd name="T18" fmla="*/ 1739 w 2019"/>
                  <a:gd name="T19" fmla="*/ 424 h 2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9" h="2058">
                    <a:moveTo>
                      <a:pt x="416" y="2058"/>
                    </a:moveTo>
                    <a:cubicBezTo>
                      <a:pt x="278" y="1917"/>
                      <a:pt x="139" y="1775"/>
                      <a:pt x="0" y="1635"/>
                    </a:cubicBezTo>
                    <a:cubicBezTo>
                      <a:pt x="534" y="1090"/>
                      <a:pt x="1069" y="545"/>
                      <a:pt x="1603" y="0"/>
                    </a:cubicBezTo>
                    <a:cubicBezTo>
                      <a:pt x="1741" y="141"/>
                      <a:pt x="1880" y="283"/>
                      <a:pt x="2019" y="424"/>
                    </a:cubicBezTo>
                    <a:cubicBezTo>
                      <a:pt x="1485" y="969"/>
                      <a:pt x="950" y="1514"/>
                      <a:pt x="416" y="2058"/>
                    </a:cubicBezTo>
                    <a:close/>
                    <a:moveTo>
                      <a:pt x="1739" y="424"/>
                    </a:moveTo>
                    <a:cubicBezTo>
                      <a:pt x="1694" y="378"/>
                      <a:pt x="1647" y="331"/>
                      <a:pt x="1604" y="287"/>
                    </a:cubicBezTo>
                    <a:cubicBezTo>
                      <a:pt x="1164" y="737"/>
                      <a:pt x="722" y="1187"/>
                      <a:pt x="280" y="1637"/>
                    </a:cubicBezTo>
                    <a:cubicBezTo>
                      <a:pt x="324" y="1682"/>
                      <a:pt x="370" y="1728"/>
                      <a:pt x="414" y="1774"/>
                    </a:cubicBezTo>
                    <a:cubicBezTo>
                      <a:pt x="856" y="1324"/>
                      <a:pt x="1298" y="873"/>
                      <a:pt x="1739" y="4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D4C92454-A234-4EDC-B554-07570BBB8B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6563" y="-41275"/>
                <a:ext cx="1411288" cy="1460500"/>
              </a:xfrm>
              <a:custGeom>
                <a:avLst/>
                <a:gdLst>
                  <a:gd name="T0" fmla="*/ 419 w 657"/>
                  <a:gd name="T1" fmla="*/ 678 h 678"/>
                  <a:gd name="T2" fmla="*/ 0 w 657"/>
                  <a:gd name="T3" fmla="*/ 250 h 678"/>
                  <a:gd name="T4" fmla="*/ 9 w 657"/>
                  <a:gd name="T5" fmla="*/ 240 h 678"/>
                  <a:gd name="T6" fmla="*/ 141 w 657"/>
                  <a:gd name="T7" fmla="*/ 106 h 678"/>
                  <a:gd name="T8" fmla="*/ 431 w 657"/>
                  <a:gd name="T9" fmla="*/ 33 h 678"/>
                  <a:gd name="T10" fmla="*/ 636 w 657"/>
                  <a:gd name="T11" fmla="*/ 256 h 678"/>
                  <a:gd name="T12" fmla="*/ 580 w 657"/>
                  <a:gd name="T13" fmla="*/ 507 h 678"/>
                  <a:gd name="T14" fmla="*/ 419 w 657"/>
                  <a:gd name="T15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7" h="678">
                    <a:moveTo>
                      <a:pt x="419" y="678"/>
                    </a:moveTo>
                    <a:cubicBezTo>
                      <a:pt x="278" y="534"/>
                      <a:pt x="139" y="392"/>
                      <a:pt x="0" y="250"/>
                    </a:cubicBezTo>
                    <a:cubicBezTo>
                      <a:pt x="2" y="247"/>
                      <a:pt x="5" y="243"/>
                      <a:pt x="9" y="240"/>
                    </a:cubicBezTo>
                    <a:cubicBezTo>
                      <a:pt x="53" y="195"/>
                      <a:pt x="96" y="149"/>
                      <a:pt x="141" y="106"/>
                    </a:cubicBezTo>
                    <a:cubicBezTo>
                      <a:pt x="223" y="26"/>
                      <a:pt x="322" y="0"/>
                      <a:pt x="431" y="33"/>
                    </a:cubicBezTo>
                    <a:cubicBezTo>
                      <a:pt x="541" y="65"/>
                      <a:pt x="610" y="142"/>
                      <a:pt x="636" y="256"/>
                    </a:cubicBezTo>
                    <a:cubicBezTo>
                      <a:pt x="657" y="348"/>
                      <a:pt x="640" y="435"/>
                      <a:pt x="580" y="507"/>
                    </a:cubicBezTo>
                    <a:cubicBezTo>
                      <a:pt x="531" y="567"/>
                      <a:pt x="473" y="621"/>
                      <a:pt x="419" y="6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8">
                <a:extLst>
                  <a:ext uri="{FF2B5EF4-FFF2-40B4-BE49-F238E27FC236}">
                    <a16:creationId xmlns:a16="http://schemas.microsoft.com/office/drawing/2014/main" id="{D5866B7D-EA8E-4A7A-9D84-1FF05F9655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2013" y="4649788"/>
                <a:ext cx="1493838" cy="1525588"/>
              </a:xfrm>
              <a:custGeom>
                <a:avLst/>
                <a:gdLst>
                  <a:gd name="T0" fmla="*/ 695 w 695"/>
                  <a:gd name="T1" fmla="*/ 427 h 708"/>
                  <a:gd name="T2" fmla="*/ 631 w 695"/>
                  <a:gd name="T3" fmla="*/ 493 h 708"/>
                  <a:gd name="T4" fmla="*/ 619 w 695"/>
                  <a:gd name="T5" fmla="*/ 499 h 708"/>
                  <a:gd name="T6" fmla="*/ 7 w 695"/>
                  <a:gd name="T7" fmla="*/ 707 h 708"/>
                  <a:gd name="T8" fmla="*/ 0 w 695"/>
                  <a:gd name="T9" fmla="*/ 708 h 708"/>
                  <a:gd name="T10" fmla="*/ 9 w 695"/>
                  <a:gd name="T11" fmla="*/ 677 h 708"/>
                  <a:gd name="T12" fmla="*/ 203 w 695"/>
                  <a:gd name="T13" fmla="*/ 88 h 708"/>
                  <a:gd name="T14" fmla="*/ 223 w 695"/>
                  <a:gd name="T15" fmla="*/ 54 h 708"/>
                  <a:gd name="T16" fmla="*/ 276 w 695"/>
                  <a:gd name="T17" fmla="*/ 0 h 708"/>
                  <a:gd name="T18" fmla="*/ 695 w 695"/>
                  <a:gd name="T19" fmla="*/ 427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5" h="708">
                    <a:moveTo>
                      <a:pt x="695" y="427"/>
                    </a:moveTo>
                    <a:cubicBezTo>
                      <a:pt x="675" y="448"/>
                      <a:pt x="653" y="470"/>
                      <a:pt x="631" y="493"/>
                    </a:cubicBezTo>
                    <a:cubicBezTo>
                      <a:pt x="628" y="496"/>
                      <a:pt x="623" y="497"/>
                      <a:pt x="619" y="499"/>
                    </a:cubicBezTo>
                    <a:cubicBezTo>
                      <a:pt x="415" y="568"/>
                      <a:pt x="211" y="638"/>
                      <a:pt x="7" y="707"/>
                    </a:cubicBezTo>
                    <a:cubicBezTo>
                      <a:pt x="5" y="708"/>
                      <a:pt x="4" y="707"/>
                      <a:pt x="0" y="708"/>
                    </a:cubicBezTo>
                    <a:cubicBezTo>
                      <a:pt x="3" y="697"/>
                      <a:pt x="6" y="687"/>
                      <a:pt x="9" y="677"/>
                    </a:cubicBezTo>
                    <a:cubicBezTo>
                      <a:pt x="74" y="481"/>
                      <a:pt x="138" y="284"/>
                      <a:pt x="203" y="88"/>
                    </a:cubicBezTo>
                    <a:cubicBezTo>
                      <a:pt x="207" y="76"/>
                      <a:pt x="214" y="64"/>
                      <a:pt x="223" y="54"/>
                    </a:cubicBezTo>
                    <a:cubicBezTo>
                      <a:pt x="240" y="35"/>
                      <a:pt x="259" y="17"/>
                      <a:pt x="276" y="0"/>
                    </a:cubicBezTo>
                    <a:cubicBezTo>
                      <a:pt x="416" y="143"/>
                      <a:pt x="555" y="285"/>
                      <a:pt x="695" y="4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026" name="Picture 2" descr="http://img.hb.aicdn.com/f9048c2ce8ecb9ecb1733e1019ccc13a9610ee8112f5e-gqIIrk_fw658">
            <a:extLst>
              <a:ext uri="{FF2B5EF4-FFF2-40B4-BE49-F238E27FC236}">
                <a16:creationId xmlns:a16="http://schemas.microsoft.com/office/drawing/2014/main" id="{8716213F-CD06-4DE7-BC4B-20590DE9E4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157" y="1300486"/>
            <a:ext cx="2555279" cy="261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很多时候，往往就是因为你要的太少，别人才...">
            <a:extLst>
              <a:ext uri="{FF2B5EF4-FFF2-40B4-BE49-F238E27FC236}">
                <a16:creationId xmlns:a16="http://schemas.microsoft.com/office/drawing/2014/main" id="{8B73ED01-1427-4408-97A4-48308309FE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0" r="2930"/>
          <a:stretch/>
        </p:blipFill>
        <p:spPr bwMode="auto">
          <a:xfrm>
            <a:off x="8521566" y="1323091"/>
            <a:ext cx="2544945" cy="2611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灵境_00361">
            <a:extLst>
              <a:ext uri="{FF2B5EF4-FFF2-40B4-BE49-F238E27FC236}">
                <a16:creationId xmlns:a16="http://schemas.microsoft.com/office/drawing/2014/main" id="{29A25C88-93F3-4C76-A58F-1E370150BB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0" r="11298"/>
          <a:stretch/>
        </p:blipFill>
        <p:spPr bwMode="auto">
          <a:xfrm>
            <a:off x="4762200" y="1300486"/>
            <a:ext cx="2667601" cy="258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B722F651-C13E-4C24-B9C9-A18C4F9E2C93}"/>
              </a:ext>
            </a:extLst>
          </p:cNvPr>
          <p:cNvGrpSpPr/>
          <p:nvPr/>
        </p:nvGrpSpPr>
        <p:grpSpPr>
          <a:xfrm>
            <a:off x="1500084" y="4126663"/>
            <a:ext cx="2641028" cy="2004375"/>
            <a:chOff x="536992" y="4033603"/>
            <a:chExt cx="2641028" cy="2004375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5C7FFD91-A00F-433A-BF49-1D4040A414A1}"/>
                </a:ext>
              </a:extLst>
            </p:cNvPr>
            <p:cNvSpPr/>
            <p:nvPr/>
          </p:nvSpPr>
          <p:spPr>
            <a:xfrm>
              <a:off x="536992" y="4329818"/>
              <a:ext cx="2641028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此处输入文本内容，单击此处输入文本内容，单击此处输入文本内容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012A50B-BDFF-4DB1-9375-BBEE82776614}"/>
                </a:ext>
              </a:extLst>
            </p:cNvPr>
            <p:cNvSpPr txBox="1"/>
            <p:nvPr/>
          </p:nvSpPr>
          <p:spPr>
            <a:xfrm>
              <a:off x="580763" y="4033603"/>
              <a:ext cx="18040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7F8668F-6A08-423B-8A8E-867CF96B1689}"/>
              </a:ext>
            </a:extLst>
          </p:cNvPr>
          <p:cNvGrpSpPr/>
          <p:nvPr/>
        </p:nvGrpSpPr>
        <p:grpSpPr>
          <a:xfrm>
            <a:off x="5187326" y="4126663"/>
            <a:ext cx="2643336" cy="2015540"/>
            <a:chOff x="580763" y="4033603"/>
            <a:chExt cx="2643336" cy="2015540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B3EE4A1E-A57E-4C5C-AFC8-808FA2603633}"/>
                </a:ext>
              </a:extLst>
            </p:cNvPr>
            <p:cNvSpPr/>
            <p:nvPr/>
          </p:nvSpPr>
          <p:spPr>
            <a:xfrm>
              <a:off x="583071" y="4340983"/>
              <a:ext cx="2641028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此处输入文本内容，单击此处输入文本内容，单击此处输入文本内容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6C01D5C-F6C8-428B-9C33-144142BECB53}"/>
                </a:ext>
              </a:extLst>
            </p:cNvPr>
            <p:cNvSpPr txBox="1"/>
            <p:nvPr/>
          </p:nvSpPr>
          <p:spPr>
            <a:xfrm>
              <a:off x="580763" y="4033603"/>
              <a:ext cx="18040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31C5EBE-996B-4691-8424-98132A391C61}"/>
              </a:ext>
            </a:extLst>
          </p:cNvPr>
          <p:cNvGrpSpPr/>
          <p:nvPr/>
        </p:nvGrpSpPr>
        <p:grpSpPr>
          <a:xfrm>
            <a:off x="8917749" y="4122893"/>
            <a:ext cx="2659697" cy="2008145"/>
            <a:chOff x="580763" y="4033603"/>
            <a:chExt cx="2659697" cy="2008145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BAB82C9-A1DB-4DB0-BC83-EB9DB91247A6}"/>
                </a:ext>
              </a:extLst>
            </p:cNvPr>
            <p:cNvSpPr/>
            <p:nvPr/>
          </p:nvSpPr>
          <p:spPr>
            <a:xfrm>
              <a:off x="599432" y="4333588"/>
              <a:ext cx="2641028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单击此处输入文本内容，单击此处输入文本内容，单击此处输入文本内容，单击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此处输入文本内容，单击此处输入文本内容，单击此处输入文本内容</a:t>
              </a:r>
            </a:p>
            <a:p>
              <a:pPr>
                <a:lnSpc>
                  <a:spcPct val="200000"/>
                </a:lnSpc>
              </a:pPr>
              <a:endParaRPr lang="zh-CN" altLang="en-US" sz="105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79280DF-EC1D-4A18-9756-043AE0A8599E}"/>
                </a:ext>
              </a:extLst>
            </p:cNvPr>
            <p:cNvSpPr txBox="1"/>
            <p:nvPr/>
          </p:nvSpPr>
          <p:spPr>
            <a:xfrm>
              <a:off x="580763" y="4033603"/>
              <a:ext cx="18040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50151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1807</Words>
  <Application>Microsoft Office PowerPoint</Application>
  <PresentationFormat>宽屏</PresentationFormat>
  <Paragraphs>129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Lato Regular</vt:lpstr>
      <vt:lpstr>楷体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刘丹</cp:lastModifiedBy>
  <cp:revision>26</cp:revision>
  <dcterms:created xsi:type="dcterms:W3CDTF">2018-01-19T04:22:28Z</dcterms:created>
  <dcterms:modified xsi:type="dcterms:W3CDTF">2018-01-21T07:41:06Z</dcterms:modified>
</cp:coreProperties>
</file>