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3" r:id="rId1"/>
    <p:sldMasterId id="2147483788" r:id="rId2"/>
  </p:sldMasterIdLst>
  <p:notesMasterIdLst>
    <p:notesMasterId r:id="rId18"/>
  </p:notesMasterIdLst>
  <p:handoutMasterIdLst>
    <p:handoutMasterId r:id="rId19"/>
  </p:handoutMasterIdLst>
  <p:sldIdLst>
    <p:sldId id="1817239987" r:id="rId3"/>
    <p:sldId id="1817240005" r:id="rId4"/>
    <p:sldId id="1817239989" r:id="rId5"/>
    <p:sldId id="1817239990" r:id="rId6"/>
    <p:sldId id="1817240008" r:id="rId7"/>
    <p:sldId id="1817239992" r:id="rId8"/>
    <p:sldId id="5299525" r:id="rId9"/>
    <p:sldId id="1817239993" r:id="rId10"/>
    <p:sldId id="1817239995" r:id="rId11"/>
    <p:sldId id="1817239991" r:id="rId12"/>
    <p:sldId id="1817239999" r:id="rId13"/>
    <p:sldId id="1817240009" r:id="rId14"/>
    <p:sldId id="1817239994" r:id="rId15"/>
    <p:sldId id="1817239998" r:id="rId16"/>
    <p:sldId id="1817240007"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7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E2E0"/>
    <a:srgbClr val="F6D5DB"/>
    <a:srgbClr val="F8EBE9"/>
    <a:srgbClr val="E6E6E6"/>
    <a:srgbClr val="FDF1F3"/>
    <a:srgbClr val="DEE0D2"/>
    <a:srgbClr val="853505"/>
    <a:srgbClr val="B3D5D7"/>
    <a:srgbClr val="E7EFF0"/>
    <a:srgbClr val="C6AA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37" autoAdjust="0"/>
    <p:restoredTop sz="96192" autoAdjust="0"/>
  </p:normalViewPr>
  <p:slideViewPr>
    <p:cSldViewPr snapToGrid="0">
      <p:cViewPr>
        <p:scale>
          <a:sx n="75" d="100"/>
          <a:sy n="75" d="100"/>
        </p:scale>
        <p:origin x="1548" y="648"/>
      </p:cViewPr>
      <p:guideLst>
        <p:guide orient="horz" pos="377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6870"/>
    </p:cViewPr>
  </p:sorterViewPr>
  <p:notesViewPr>
    <p:cSldViewPr snapToGrid="0">
      <p:cViewPr varScale="1">
        <p:scale>
          <a:sx n="80" d="100"/>
          <a:sy n="80" d="100"/>
        </p:scale>
        <p:origin x="391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F7E9A899-23CD-47E8-92F2-D8000E74010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209B1BF8-03A7-44A1-9EB6-1B2CD998F0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ED355-D74A-4B5C-92F0-2ADC039C1D61}" type="datetimeFigureOut">
              <a:rPr lang="zh-CN" altLang="en-US" smtClean="0"/>
              <a:t>2019-04-19</a:t>
            </a:fld>
            <a:endParaRPr lang="zh-CN" altLang="en-US"/>
          </a:p>
        </p:txBody>
      </p:sp>
      <p:sp>
        <p:nvSpPr>
          <p:cNvPr id="4" name="页脚占位符 3">
            <a:extLst>
              <a:ext uri="{FF2B5EF4-FFF2-40B4-BE49-F238E27FC236}">
                <a16:creationId xmlns:a16="http://schemas.microsoft.com/office/drawing/2014/main" id="{AE54846A-DAF6-4AA1-BE82-3A55BBF1D0D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6D616ABE-EF22-4759-AD71-6E2A44A5243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9E17C8F-A2A9-43EC-BFAE-6042E05210A5}" type="slidenum">
              <a:rPr lang="zh-CN" altLang="en-US" smtClean="0"/>
              <a:t>‹#›</a:t>
            </a:fld>
            <a:endParaRPr lang="zh-CN" altLang="en-US"/>
          </a:p>
        </p:txBody>
      </p:sp>
    </p:spTree>
    <p:extLst>
      <p:ext uri="{BB962C8B-B14F-4D97-AF65-F5344CB8AC3E}">
        <p14:creationId xmlns:p14="http://schemas.microsoft.com/office/powerpoint/2010/main" val="12839865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94778E-E3E0-41F0-AF66-55F0CD3B4433}" type="datetimeFigureOut">
              <a:rPr lang="zh-CN" altLang="en-US" smtClean="0"/>
              <a:t>2019-04-19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8241B8-02B3-44F5-A3C0-988462670980}" type="slidenum">
              <a:rPr lang="zh-CN" altLang="en-US" smtClean="0"/>
              <a:t>‹#›</a:t>
            </a:fld>
            <a:endParaRPr lang="zh-CN" altLang="en-US"/>
          </a:p>
        </p:txBody>
      </p:sp>
    </p:spTree>
    <p:extLst>
      <p:ext uri="{BB962C8B-B14F-4D97-AF65-F5344CB8AC3E}">
        <p14:creationId xmlns:p14="http://schemas.microsoft.com/office/powerpoint/2010/main" val="55049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5"/>
          </p:nvPr>
        </p:nvSpPr>
        <p:spPr/>
        <p:txBody>
          <a:bodyPr/>
          <a:lstStyle/>
          <a:p>
            <a:fld id="{788241B8-02B3-44F5-A3C0-988462670980}" type="slidenum">
              <a:rPr lang="zh-CN" altLang="en-US" smtClean="0"/>
              <a:t>1</a:t>
            </a:fld>
            <a:endParaRPr lang="zh-CN" altLang="en-US"/>
          </a:p>
        </p:txBody>
      </p:sp>
    </p:spTree>
    <p:extLst>
      <p:ext uri="{BB962C8B-B14F-4D97-AF65-F5344CB8AC3E}">
        <p14:creationId xmlns:p14="http://schemas.microsoft.com/office/powerpoint/2010/main" val="4076974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5"/>
          </p:nvPr>
        </p:nvSpPr>
        <p:spPr/>
        <p:txBody>
          <a:bodyPr/>
          <a:lstStyle/>
          <a:p>
            <a:fld id="{788241B8-02B3-44F5-A3C0-988462670980}" type="slidenum">
              <a:rPr lang="zh-CN" altLang="en-US" smtClean="0"/>
              <a:t>12</a:t>
            </a:fld>
            <a:endParaRPr lang="zh-CN" altLang="en-US"/>
          </a:p>
        </p:txBody>
      </p:sp>
    </p:spTree>
    <p:extLst>
      <p:ext uri="{BB962C8B-B14F-4D97-AF65-F5344CB8AC3E}">
        <p14:creationId xmlns:p14="http://schemas.microsoft.com/office/powerpoint/2010/main" val="221986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E0B6E-2632-4776-93B5-EBACF824F69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473837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5"/>
          </p:nvPr>
        </p:nvSpPr>
        <p:spPr/>
        <p:txBody>
          <a:bodyPr/>
          <a:lstStyle/>
          <a:p>
            <a:fld id="{788241B8-02B3-44F5-A3C0-988462670980}" type="slidenum">
              <a:rPr lang="zh-CN" altLang="en-US" smtClean="0"/>
              <a:t>14</a:t>
            </a:fld>
            <a:endParaRPr lang="zh-CN" altLang="en-US"/>
          </a:p>
        </p:txBody>
      </p:sp>
    </p:spTree>
    <p:extLst>
      <p:ext uri="{BB962C8B-B14F-4D97-AF65-F5344CB8AC3E}">
        <p14:creationId xmlns:p14="http://schemas.microsoft.com/office/powerpoint/2010/main" val="2484919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5"/>
          </p:nvPr>
        </p:nvSpPr>
        <p:spPr/>
        <p:txBody>
          <a:bodyPr/>
          <a:lstStyle/>
          <a:p>
            <a:fld id="{788241B8-02B3-44F5-A3C0-988462670980}" type="slidenum">
              <a:rPr lang="zh-CN" altLang="en-US" smtClean="0"/>
              <a:t>15</a:t>
            </a:fld>
            <a:endParaRPr lang="zh-CN" altLang="en-US"/>
          </a:p>
        </p:txBody>
      </p:sp>
    </p:spTree>
    <p:extLst>
      <p:ext uri="{BB962C8B-B14F-4D97-AF65-F5344CB8AC3E}">
        <p14:creationId xmlns:p14="http://schemas.microsoft.com/office/powerpoint/2010/main" val="4254000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5"/>
          </p:nvPr>
        </p:nvSpPr>
        <p:spPr/>
        <p:txBody>
          <a:bodyPr/>
          <a:lstStyle/>
          <a:p>
            <a:fld id="{788241B8-02B3-44F5-A3C0-988462670980}" type="slidenum">
              <a:rPr lang="zh-CN" altLang="en-US" smtClean="0"/>
              <a:t>2</a:t>
            </a:fld>
            <a:endParaRPr lang="zh-CN" altLang="en-US"/>
          </a:p>
        </p:txBody>
      </p:sp>
    </p:spTree>
    <p:extLst>
      <p:ext uri="{BB962C8B-B14F-4D97-AF65-F5344CB8AC3E}">
        <p14:creationId xmlns:p14="http://schemas.microsoft.com/office/powerpoint/2010/main" val="3833030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5"/>
          </p:nvPr>
        </p:nvSpPr>
        <p:spPr/>
        <p:txBody>
          <a:bodyPr/>
          <a:lstStyle/>
          <a:p>
            <a:fld id="{788241B8-02B3-44F5-A3C0-988462670980}" type="slidenum">
              <a:rPr lang="zh-CN" altLang="en-US" smtClean="0"/>
              <a:t>4</a:t>
            </a:fld>
            <a:endParaRPr lang="zh-CN" altLang="en-US"/>
          </a:p>
        </p:txBody>
      </p:sp>
    </p:spTree>
    <p:extLst>
      <p:ext uri="{BB962C8B-B14F-4D97-AF65-F5344CB8AC3E}">
        <p14:creationId xmlns:p14="http://schemas.microsoft.com/office/powerpoint/2010/main" val="2278432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E0B6E-2632-4776-93B5-EBACF824F69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490785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5"/>
          </p:nvPr>
        </p:nvSpPr>
        <p:spPr/>
        <p:txBody>
          <a:bodyPr/>
          <a:lstStyle/>
          <a:p>
            <a:fld id="{788241B8-02B3-44F5-A3C0-988462670980}" type="slidenum">
              <a:rPr lang="zh-CN" altLang="en-US" smtClean="0"/>
              <a:t>6</a:t>
            </a:fld>
            <a:endParaRPr lang="zh-CN" altLang="en-US"/>
          </a:p>
        </p:txBody>
      </p:sp>
    </p:spTree>
    <p:extLst>
      <p:ext uri="{BB962C8B-B14F-4D97-AF65-F5344CB8AC3E}">
        <p14:creationId xmlns:p14="http://schemas.microsoft.com/office/powerpoint/2010/main" val="1805720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E0B6E-2632-4776-93B5-EBACF824F69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5"/>
          </p:nvPr>
        </p:nvSpPr>
        <p:spPr/>
        <p:txBody>
          <a:bodyPr/>
          <a:lstStyle/>
          <a:p>
            <a:fld id="{788241B8-02B3-44F5-A3C0-988462670980}" type="slidenum">
              <a:rPr lang="zh-CN" altLang="en-US" smtClean="0"/>
              <a:t>8</a:t>
            </a:fld>
            <a:endParaRPr lang="zh-CN" altLang="en-US"/>
          </a:p>
        </p:txBody>
      </p:sp>
    </p:spTree>
    <p:extLst>
      <p:ext uri="{BB962C8B-B14F-4D97-AF65-F5344CB8AC3E}">
        <p14:creationId xmlns:p14="http://schemas.microsoft.com/office/powerpoint/2010/main" val="3209558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E0B6E-2632-4776-93B5-EBACF824F69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713573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wps</a:t>
            </a:r>
            <a:r>
              <a:rPr lang="zh-CN" altLang="en-US"/>
              <a:t>稻壳儿佳誉设计原创链接：</a:t>
            </a:r>
            <a:r>
              <a:rPr lang="en-US" altLang="zh-CN"/>
              <a:t>http://chn.docer.com/works?userid=219874625_6_8</a:t>
            </a:r>
            <a:endParaRPr lang="zh-CN" altLang="en-US"/>
          </a:p>
        </p:txBody>
      </p:sp>
      <p:sp>
        <p:nvSpPr>
          <p:cNvPr id="4" name="灯片编号占位符 3"/>
          <p:cNvSpPr>
            <a:spLocks noGrp="1"/>
          </p:cNvSpPr>
          <p:nvPr>
            <p:ph type="sldNum" sz="quarter" idx="5"/>
          </p:nvPr>
        </p:nvSpPr>
        <p:spPr/>
        <p:txBody>
          <a:bodyPr/>
          <a:lstStyle/>
          <a:p>
            <a:fld id="{788241B8-02B3-44F5-A3C0-988462670980}" type="slidenum">
              <a:rPr lang="zh-CN" altLang="en-US" smtClean="0"/>
              <a:t>11</a:t>
            </a:fld>
            <a:endParaRPr lang="zh-CN" altLang="en-US"/>
          </a:p>
        </p:txBody>
      </p:sp>
    </p:spTree>
    <p:extLst>
      <p:ext uri="{BB962C8B-B14F-4D97-AF65-F5344CB8AC3E}">
        <p14:creationId xmlns:p14="http://schemas.microsoft.com/office/powerpoint/2010/main" val="1740558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289D523-F46A-4D8E-BF04-72659B41CC1E}" type="datetimeFigureOut">
              <a:rPr lang="zh-CN" altLang="en-US" smtClean="0"/>
              <a:t>2019-04-19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68672834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289D523-F46A-4D8E-BF04-72659B41CC1E}" type="datetimeFigureOut">
              <a:rPr lang="zh-CN" altLang="en-US" smtClean="0"/>
              <a:t>2019-04-19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218654363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9912"/>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0992497"/>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321823"/>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43F5A14-3ECA-4FDD-8C60-EC1047CC0485}"/>
              </a:ext>
            </a:extLst>
          </p:cNvPr>
          <p:cNvPicPr>
            <a:picLocks noChangeAspect="1"/>
          </p:cNvPicPr>
          <p:nvPr userDrawn="1"/>
        </p:nvPicPr>
        <p:blipFill>
          <a:blip r:embed="rId4"/>
          <a:stretch>
            <a:fillRect/>
          </a:stretch>
        </p:blipFill>
        <p:spPr>
          <a:xfrm>
            <a:off x="0" y="0"/>
            <a:ext cx="12192000" cy="6865083"/>
          </a:xfrm>
          <a:prstGeom prst="rect">
            <a:avLst/>
          </a:prstGeom>
        </p:spPr>
      </p:pic>
    </p:spTree>
    <p:extLst>
      <p:ext uri="{BB962C8B-B14F-4D97-AF65-F5344CB8AC3E}">
        <p14:creationId xmlns:p14="http://schemas.microsoft.com/office/powerpoint/2010/main" val="1656415184"/>
      </p:ext>
    </p:extLst>
  </p:cSld>
  <p:clrMap bg1="lt1" tx1="dk1" bg2="lt2" tx2="dk2" accent1="accent1" accent2="accent2" accent3="accent3" accent4="accent4" accent5="accent5" accent6="accent6" hlink="hlink" folHlink="folHlink"/>
  <p:sldLayoutIdLst>
    <p:sldLayoutId id="2147483775" r:id="rId1"/>
    <p:sldLayoutId id="2147483780" r:id="rId2"/>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61689"/>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Lst>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microsoft.com/office/2007/relationships/media" Target="../media/media1.mp3"/><Relationship Id="rId7" Type="http://schemas.openxmlformats.org/officeDocument/2006/relationships/image" Target="../media/image3.png"/><Relationship Id="rId2" Type="http://schemas.openxmlformats.org/officeDocument/2006/relationships/audio" Target="NULL" TargetMode="Externa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2.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chn.docer.com/works?userid=219874625_6"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0.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wps稻壳儿佳誉设计原创链接：http://chn.docer.com/works?userid=219874625_6_8_1">
            <a:extLst>
              <a:ext uri="{FF2B5EF4-FFF2-40B4-BE49-F238E27FC236}">
                <a16:creationId xmlns:a16="http://schemas.microsoft.com/office/drawing/2014/main" id="{B3365D2F-1112-4372-B19C-C7FF077C405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0" y="0"/>
            <a:ext cx="12192000" cy="6096000"/>
          </a:xfrm>
          <a:custGeom>
            <a:avLst/>
            <a:gdLst>
              <a:gd name="connsiteX0" fmla="*/ 7968343 w 12192000"/>
              <a:gd name="connsiteY0" fmla="*/ 1857829 h 6096000"/>
              <a:gd name="connsiteX1" fmla="*/ 7968343 w 12192000"/>
              <a:gd name="connsiteY1" fmla="*/ 3802743 h 6096000"/>
              <a:gd name="connsiteX2" fmla="*/ 8670472 w 12192000"/>
              <a:gd name="connsiteY2" fmla="*/ 3802743 h 6096000"/>
              <a:gd name="connsiteX3" fmla="*/ 8670472 w 12192000"/>
              <a:gd name="connsiteY3" fmla="*/ 4140200 h 6096000"/>
              <a:gd name="connsiteX4" fmla="*/ 9640931 w 12192000"/>
              <a:gd name="connsiteY4" fmla="*/ 4140200 h 6096000"/>
              <a:gd name="connsiteX5" fmla="*/ 9640931 w 12192000"/>
              <a:gd name="connsiteY5" fmla="*/ 3802743 h 6096000"/>
              <a:gd name="connsiteX6" fmla="*/ 10281672 w 12192000"/>
              <a:gd name="connsiteY6" fmla="*/ 3802743 h 6096000"/>
              <a:gd name="connsiteX7" fmla="*/ 10281672 w 12192000"/>
              <a:gd name="connsiteY7" fmla="*/ 1857829 h 6096000"/>
              <a:gd name="connsiteX8" fmla="*/ 0 w 12192000"/>
              <a:gd name="connsiteY8" fmla="*/ 0 h 6096000"/>
              <a:gd name="connsiteX9" fmla="*/ 12192000 w 12192000"/>
              <a:gd name="connsiteY9" fmla="*/ 0 h 6096000"/>
              <a:gd name="connsiteX10" fmla="*/ 12192000 w 12192000"/>
              <a:gd name="connsiteY10" fmla="*/ 6096000 h 6096000"/>
              <a:gd name="connsiteX11" fmla="*/ 0 w 12192000"/>
              <a:gd name="connsiteY11" fmla="*/ 609600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096000">
                <a:moveTo>
                  <a:pt x="7968343" y="1857829"/>
                </a:moveTo>
                <a:lnTo>
                  <a:pt x="7968343" y="3802743"/>
                </a:lnTo>
                <a:lnTo>
                  <a:pt x="8670472" y="3802743"/>
                </a:lnTo>
                <a:lnTo>
                  <a:pt x="8670472" y="4140200"/>
                </a:lnTo>
                <a:lnTo>
                  <a:pt x="9640931" y="4140200"/>
                </a:lnTo>
                <a:lnTo>
                  <a:pt x="9640931" y="3802743"/>
                </a:lnTo>
                <a:lnTo>
                  <a:pt x="10281672" y="3802743"/>
                </a:lnTo>
                <a:lnTo>
                  <a:pt x="10281672" y="1857829"/>
                </a:lnTo>
                <a:close/>
                <a:moveTo>
                  <a:pt x="0" y="0"/>
                </a:moveTo>
                <a:lnTo>
                  <a:pt x="12192000" y="0"/>
                </a:lnTo>
                <a:lnTo>
                  <a:pt x="12192000" y="6096000"/>
                </a:lnTo>
                <a:lnTo>
                  <a:pt x="0" y="6096000"/>
                </a:lnTo>
                <a:close/>
              </a:path>
            </a:pathLst>
          </a:custGeom>
        </p:spPr>
      </p:pic>
      <p:pic>
        <p:nvPicPr>
          <p:cNvPr id="9" name="wps稻壳儿佳誉设计原创链接：http://chn.docer.com/works?userid=219874625_6_8_2">
            <a:extLst>
              <a:ext uri="{FF2B5EF4-FFF2-40B4-BE49-F238E27FC236}">
                <a16:creationId xmlns:a16="http://schemas.microsoft.com/office/drawing/2014/main" id="{A2D3DCDF-4AB4-41D0-BEEA-3024AF70B240}"/>
              </a:ext>
            </a:extLst>
          </p:cNvPr>
          <p:cNvPicPr>
            <a:picLocks noChangeAspect="1"/>
          </p:cNvPicPr>
          <p:nvPr>
            <p:custDataLst>
              <p:tags r:id="rId1"/>
            </p:custDataLst>
          </p:nvPr>
        </p:nvPicPr>
        <p:blipFill>
          <a:blip r:embed="rId7">
            <a:extLst>
              <a:ext uri="{BEBA8EAE-BF5A-486C-A8C5-ECC9F3942E4B}">
                <a14:imgProps xmlns:a14="http://schemas.microsoft.com/office/drawing/2010/main">
                  <a14:imgLayer r:embed="rId8">
                    <a14:imgEffect>
                      <a14:backgroundRemoval t="8772" b="92982" l="0" r="91463"/>
                    </a14:imgEffect>
                  </a14:imgLayer>
                </a14:imgProps>
              </a:ext>
            </a:extLst>
          </a:blip>
          <a:stretch>
            <a:fillRect/>
          </a:stretch>
        </p:blipFill>
        <p:spPr>
          <a:xfrm>
            <a:off x="9792270" y="3889196"/>
            <a:ext cx="411388" cy="571930"/>
          </a:xfrm>
          <a:prstGeom prst="rect">
            <a:avLst/>
          </a:prstGeom>
        </p:spPr>
      </p:pic>
      <p:sp>
        <p:nvSpPr>
          <p:cNvPr id="11" name="wps稻壳儿佳誉设计原创链接：http://chn.docer.com/works?userid=219874625_6_8_3">
            <a:extLst>
              <a:ext uri="{FF2B5EF4-FFF2-40B4-BE49-F238E27FC236}">
                <a16:creationId xmlns:a16="http://schemas.microsoft.com/office/drawing/2014/main" id="{0AE13D02-8504-4FDF-AC14-01E9B5E92E8D}"/>
              </a:ext>
            </a:extLst>
          </p:cNvPr>
          <p:cNvSpPr txBox="1"/>
          <p:nvPr/>
        </p:nvSpPr>
        <p:spPr>
          <a:xfrm>
            <a:off x="4027485" y="3186880"/>
            <a:ext cx="4466607" cy="195974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单击此处输入文本内容，单击此处输入文本内容，单击此处输入文本内容，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12" name="wps稻壳儿佳誉设计原创链接：http://chn.docer.com/works?userid=219874625_6_8_4">
            <a:extLst>
              <a:ext uri="{FF2B5EF4-FFF2-40B4-BE49-F238E27FC236}">
                <a16:creationId xmlns:a16="http://schemas.microsoft.com/office/drawing/2014/main" id="{FABC00B0-650E-448F-96EC-46E3EE47BDB4}"/>
              </a:ext>
            </a:extLst>
          </p:cNvPr>
          <p:cNvSpPr txBox="1"/>
          <p:nvPr/>
        </p:nvSpPr>
        <p:spPr>
          <a:xfrm>
            <a:off x="8762171" y="1810964"/>
            <a:ext cx="970459" cy="3785652"/>
          </a:xfrm>
          <a:prstGeom prst="rect">
            <a:avLst/>
          </a:prstGeom>
          <a:noFill/>
          <a:ln w="19050">
            <a:noFill/>
            <a:prstDash val="dash"/>
          </a:ln>
          <a:effectLst>
            <a:outerShdw blurRad="50800" dist="38100" dir="5400000" algn="t" rotWithShape="0">
              <a:prstClr val="black">
                <a:alpha val="40000"/>
              </a:prstClr>
            </a:outerShdw>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8000">
                <a:solidFill>
                  <a:prstClr val="black"/>
                </a:solidFill>
                <a:latin typeface="Arial" panose="020F0502020204030204"/>
                <a:ea typeface="字酷堂清楷体"/>
                <a:cs typeface="+mn-ea"/>
                <a:sym typeface="+mn-lt"/>
              </a:rPr>
              <a:t>如梦令 </a:t>
            </a:r>
            <a:endParaRPr lang="zh-CN" altLang="en-US" sz="8000" dirty="0">
              <a:solidFill>
                <a:prstClr val="black"/>
              </a:solidFill>
              <a:latin typeface="Arial" panose="020F0502020204030204"/>
              <a:ea typeface="字酷堂清楷体"/>
              <a:cs typeface="+mn-ea"/>
              <a:sym typeface="+mn-lt"/>
            </a:endParaRPr>
          </a:p>
        </p:txBody>
      </p:sp>
      <p:pic>
        <p:nvPicPr>
          <p:cNvPr id="14" name="wps稻壳儿佳誉设计原创链接：http://chn.docer.com/works?userid=219874625_6_8_5">
            <a:hlinkClick r:id="" action="ppaction://media"/>
            <a:extLst>
              <a:ext uri="{FF2B5EF4-FFF2-40B4-BE49-F238E27FC236}">
                <a16:creationId xmlns:a16="http://schemas.microsoft.com/office/drawing/2014/main" id="{80B62243-310E-4D66-8E91-E737A85AA8A7}"/>
              </a:ext>
            </a:extLst>
          </p:cNvPr>
          <p:cNvPicPr>
            <a:picLocks noChangeAspect="1"/>
          </p:cNvPicPr>
          <p:nvPr>
            <a:audioFile r:link="rId2"/>
            <p:extLst>
              <p:ext uri="{DAA4B4D4-6D71-4841-9C94-3DE7FCFB9230}">
                <p14:media xmlns:p14="http://schemas.microsoft.com/office/powerpoint/2010/main" r:embed="rId3">
                  <p14:trim st="3290"/>
                </p14:media>
              </p:ext>
            </p:extLst>
          </p:nvPr>
        </p:nvPicPr>
        <p:blipFill>
          <a:blip r:embed="rId9"/>
          <a:stretch>
            <a:fillRect/>
          </a:stretch>
        </p:blipFill>
        <p:spPr>
          <a:xfrm>
            <a:off x="97185" y="-938137"/>
            <a:ext cx="609412" cy="609412"/>
          </a:xfrm>
          <a:prstGeom prst="rect">
            <a:avLst/>
          </a:prstGeom>
        </p:spPr>
      </p:pic>
    </p:spTree>
    <p:extLst>
      <p:ext uri="{BB962C8B-B14F-4D97-AF65-F5344CB8AC3E}">
        <p14:creationId xmlns:p14="http://schemas.microsoft.com/office/powerpoint/2010/main" val="5137363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7" repeatCount="indefinite" fill="hold" display="0">
                  <p:stCondLst>
                    <p:cond delay="indefinite"/>
                  </p:stCondLst>
                  <p:endCondLst>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wps稻壳儿佳誉设计原创链接：http://chn.docer.com/works?userid=219874625_6_8_1">
            <a:extLst>
              <a:ext uri="{FF2B5EF4-FFF2-40B4-BE49-F238E27FC236}">
                <a16:creationId xmlns:a16="http://schemas.microsoft.com/office/drawing/2014/main" id="{93201DF1-2144-4DCF-8CB0-89240F376B1D}"/>
              </a:ext>
            </a:extLst>
          </p:cNvPr>
          <p:cNvSpPr/>
          <p:nvPr/>
        </p:nvSpPr>
        <p:spPr>
          <a:xfrm>
            <a:off x="909874" y="2292171"/>
            <a:ext cx="2986083" cy="2986084"/>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1" name="wps稻壳儿佳誉设计原创链接：http://chn.docer.com/works?userid=219874625_6_8_2">
            <a:extLst>
              <a:ext uri="{FF2B5EF4-FFF2-40B4-BE49-F238E27FC236}">
                <a16:creationId xmlns:a16="http://schemas.microsoft.com/office/drawing/2014/main" id="{E5ABC9AE-5F6B-4B41-B4ED-C1F25DD93407}"/>
              </a:ext>
            </a:extLst>
          </p:cNvPr>
          <p:cNvSpPr/>
          <p:nvPr/>
        </p:nvSpPr>
        <p:spPr>
          <a:xfrm>
            <a:off x="4556655" y="2292171"/>
            <a:ext cx="2986083" cy="2986084"/>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2" name="wps稻壳儿佳誉设计原创链接：http://chn.docer.com/works?userid=219874625_6_8_3">
            <a:extLst>
              <a:ext uri="{FF2B5EF4-FFF2-40B4-BE49-F238E27FC236}">
                <a16:creationId xmlns:a16="http://schemas.microsoft.com/office/drawing/2014/main" id="{FF27A4F5-186D-4C69-8F8C-622B34EF39B8}"/>
              </a:ext>
            </a:extLst>
          </p:cNvPr>
          <p:cNvSpPr/>
          <p:nvPr/>
        </p:nvSpPr>
        <p:spPr>
          <a:xfrm>
            <a:off x="8291411" y="2292171"/>
            <a:ext cx="2986083" cy="2986084"/>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chemeClr val="tx1">
                  <a:lumMod val="95000"/>
                  <a:lumOff val="5000"/>
                </a:schemeClr>
              </a:solidFill>
              <a:latin typeface="楷体" panose="02010609060101010101" pitchFamily="49" charset="-122"/>
              <a:ea typeface="楷体" panose="02010609060101010101" pitchFamily="49" charset="-122"/>
            </a:endParaRPr>
          </a:p>
        </p:txBody>
      </p:sp>
      <p:pic>
        <p:nvPicPr>
          <p:cNvPr id="33" name="wps稻壳儿佳誉设计原创链接：http://chn.docer.com/works?userid=219874625_6_8_4">
            <a:extLst>
              <a:ext uri="{FF2B5EF4-FFF2-40B4-BE49-F238E27FC236}">
                <a16:creationId xmlns:a16="http://schemas.microsoft.com/office/drawing/2014/main" id="{B6314476-6AE1-4477-B6E5-9823395CBA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5094" y="4449832"/>
            <a:ext cx="687754" cy="687754"/>
          </a:xfrm>
          <a:prstGeom prst="rect">
            <a:avLst/>
          </a:prstGeom>
        </p:spPr>
      </p:pic>
      <p:pic>
        <p:nvPicPr>
          <p:cNvPr id="34" name="wps稻壳儿佳誉设计原创链接：http://chn.docer.com/works?userid=219874625_6_8_5">
            <a:extLst>
              <a:ext uri="{FF2B5EF4-FFF2-40B4-BE49-F238E27FC236}">
                <a16:creationId xmlns:a16="http://schemas.microsoft.com/office/drawing/2014/main" id="{CA575CBA-ED7B-4AF4-83EC-4A317A5C06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9298" y="4449832"/>
            <a:ext cx="687754" cy="687754"/>
          </a:xfrm>
          <a:prstGeom prst="rect">
            <a:avLst/>
          </a:prstGeom>
        </p:spPr>
      </p:pic>
      <p:pic>
        <p:nvPicPr>
          <p:cNvPr id="35" name="wps稻壳儿佳誉设计原创链接：http://chn.docer.com/works?userid=219874625_6_8_6">
            <a:hlinkClick r:id="rId4"/>
            <a:extLst>
              <a:ext uri="{FF2B5EF4-FFF2-40B4-BE49-F238E27FC236}">
                <a16:creationId xmlns:a16="http://schemas.microsoft.com/office/drawing/2014/main" id="{21AF3E11-D1A2-4877-8947-B2E4459FDC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5707" y="4449832"/>
            <a:ext cx="687754" cy="687754"/>
          </a:xfrm>
          <a:prstGeom prst="rect">
            <a:avLst/>
          </a:prstGeom>
        </p:spPr>
      </p:pic>
      <p:sp>
        <p:nvSpPr>
          <p:cNvPr id="36" name="wps稻壳儿佳誉设计原创链接：http://chn.docer.com/works?userid=219874625_6_8_7">
            <a:extLst>
              <a:ext uri="{FF2B5EF4-FFF2-40B4-BE49-F238E27FC236}">
                <a16:creationId xmlns:a16="http://schemas.microsoft.com/office/drawing/2014/main" id="{CF761EC8-388A-4C47-8329-5BC33DE55032}"/>
              </a:ext>
            </a:extLst>
          </p:cNvPr>
          <p:cNvSpPr/>
          <p:nvPr/>
        </p:nvSpPr>
        <p:spPr>
          <a:xfrm>
            <a:off x="5046954" y="2776559"/>
            <a:ext cx="2048753" cy="72051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lvl="0" algn="dist">
              <a:defRPr/>
            </a:pPr>
            <a:r>
              <a:rPr lang="zh-CN" altLang="en-US" sz="3600" spc="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rPr>
              <a:t>如梦令</a:t>
            </a:r>
            <a:endParaRPr lang="zh-CN" altLang="en-US" sz="3600" spc="0" dirty="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37" name="wps稻壳儿佳誉设计原创链接：http://chn.docer.com/works?userid=219874625_6_8_8">
            <a:extLst>
              <a:ext uri="{FF2B5EF4-FFF2-40B4-BE49-F238E27FC236}">
                <a16:creationId xmlns:a16="http://schemas.microsoft.com/office/drawing/2014/main" id="{4AAD4C4F-8B6E-4B24-8D31-BAC6A1DAE948}"/>
              </a:ext>
            </a:extLst>
          </p:cNvPr>
          <p:cNvSpPr txBox="1">
            <a:spLocks noChangeArrowheads="1"/>
          </p:cNvSpPr>
          <p:nvPr/>
        </p:nvSpPr>
        <p:spPr bwMode="auto">
          <a:xfrm>
            <a:off x="4683844" y="3360655"/>
            <a:ext cx="2710790" cy="107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400">
                <a:solidFill>
                  <a:prstClr val="black">
                    <a:lumMod val="85000"/>
                    <a:lumOff val="15000"/>
                  </a:prstClr>
                </a:solidFill>
                <a:latin typeface="楷体" panose="02010609060101010101" pitchFamily="49" charset="-122"/>
                <a:ea typeface="楷体" panose="02010609060101010101" pitchFamily="49" charset="-122"/>
              </a:rPr>
              <a:t>山光悦鸟性，潭影空人心。曲径通幽处，禅房花木深。，放牧在绿野之上，白云邀约。</a:t>
            </a:r>
          </a:p>
        </p:txBody>
      </p:sp>
      <p:sp>
        <p:nvSpPr>
          <p:cNvPr id="38" name="wps稻壳儿佳誉设计原创链接：http://chn.docer.com/works?userid=219874625_6_8_9">
            <a:extLst>
              <a:ext uri="{FF2B5EF4-FFF2-40B4-BE49-F238E27FC236}">
                <a16:creationId xmlns:a16="http://schemas.microsoft.com/office/drawing/2014/main" id="{CC95D9B5-520C-48B9-84C2-79CC4C0462B8}"/>
              </a:ext>
            </a:extLst>
          </p:cNvPr>
          <p:cNvSpPr/>
          <p:nvPr/>
        </p:nvSpPr>
        <p:spPr>
          <a:xfrm>
            <a:off x="8737556" y="2776559"/>
            <a:ext cx="2048753" cy="72051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lvl="0" algn="dist">
              <a:defRPr/>
            </a:pPr>
            <a:r>
              <a:rPr lang="zh-CN" altLang="en-US" sz="3600" spc="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rPr>
              <a:t>如梦令</a:t>
            </a:r>
            <a:endParaRPr lang="zh-CN" altLang="en-US" sz="3600" spc="0" dirty="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39" name="wps稻壳儿佳誉设计原创链接：http://chn.docer.com/works?userid=219874625_6_8_10">
            <a:extLst>
              <a:ext uri="{FF2B5EF4-FFF2-40B4-BE49-F238E27FC236}">
                <a16:creationId xmlns:a16="http://schemas.microsoft.com/office/drawing/2014/main" id="{DAE488F8-3112-4A26-8085-8513EC4D088D}"/>
              </a:ext>
            </a:extLst>
          </p:cNvPr>
          <p:cNvSpPr txBox="1">
            <a:spLocks noChangeArrowheads="1"/>
          </p:cNvSpPr>
          <p:nvPr/>
        </p:nvSpPr>
        <p:spPr bwMode="auto">
          <a:xfrm>
            <a:off x="8374447" y="3360655"/>
            <a:ext cx="2710790" cy="107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400">
                <a:solidFill>
                  <a:prstClr val="black">
                    <a:lumMod val="85000"/>
                    <a:lumOff val="15000"/>
                  </a:prstClr>
                </a:solidFill>
                <a:latin typeface="楷体" panose="02010609060101010101" pitchFamily="49" charset="-122"/>
                <a:ea typeface="楷体" panose="02010609060101010101" pitchFamily="49" charset="-122"/>
              </a:rPr>
              <a:t>山光悦鸟性，潭影空人心。曲径通幽处，禅房花木深。，放牧在绿野之上，白云邀约。</a:t>
            </a:r>
          </a:p>
        </p:txBody>
      </p:sp>
      <p:sp>
        <p:nvSpPr>
          <p:cNvPr id="40" name="wps稻壳儿佳誉设计原创链接：http://chn.docer.com/works?userid=219874625_6_8_11">
            <a:extLst>
              <a:ext uri="{FF2B5EF4-FFF2-40B4-BE49-F238E27FC236}">
                <a16:creationId xmlns:a16="http://schemas.microsoft.com/office/drawing/2014/main" id="{E4E7F45F-DC77-4B4C-A0FE-A4EA3698796D}"/>
              </a:ext>
            </a:extLst>
          </p:cNvPr>
          <p:cNvSpPr/>
          <p:nvPr/>
        </p:nvSpPr>
        <p:spPr>
          <a:xfrm>
            <a:off x="1430759" y="2776559"/>
            <a:ext cx="2048753" cy="72051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lvl="0" algn="dist">
              <a:defRPr/>
            </a:pPr>
            <a:r>
              <a:rPr lang="zh-CN" altLang="en-US" sz="3600" spc="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rPr>
              <a:t>如梦令</a:t>
            </a:r>
            <a:endParaRPr lang="zh-CN" altLang="en-US" sz="3600" spc="0" dirty="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41" name="wps稻壳儿佳誉设计原创链接：http://chn.docer.com/works?userid=219874625_6_8_12">
            <a:extLst>
              <a:ext uri="{FF2B5EF4-FFF2-40B4-BE49-F238E27FC236}">
                <a16:creationId xmlns:a16="http://schemas.microsoft.com/office/drawing/2014/main" id="{732E0BB5-9B9C-4BB5-9D46-4373918C314E}"/>
              </a:ext>
            </a:extLst>
          </p:cNvPr>
          <p:cNvSpPr txBox="1">
            <a:spLocks noChangeArrowheads="1"/>
          </p:cNvSpPr>
          <p:nvPr/>
        </p:nvSpPr>
        <p:spPr bwMode="auto">
          <a:xfrm>
            <a:off x="1067649" y="3360655"/>
            <a:ext cx="2710790" cy="107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400">
                <a:solidFill>
                  <a:prstClr val="black">
                    <a:lumMod val="85000"/>
                    <a:lumOff val="15000"/>
                  </a:prstClr>
                </a:solidFill>
                <a:latin typeface="楷体" panose="02010609060101010101" pitchFamily="49" charset="-122"/>
                <a:ea typeface="楷体" panose="02010609060101010101" pitchFamily="49" charset="-122"/>
              </a:rPr>
              <a:t>山光悦鸟性，潭影空人心。曲径通幽处，禅房花木深。，放牧在绿野之上，白云邀约。</a:t>
            </a:r>
          </a:p>
        </p:txBody>
      </p:sp>
      <p:pic>
        <p:nvPicPr>
          <p:cNvPr id="25" name="wps稻壳儿佳誉设计原创链接：http://chn.docer.com/works?userid=219874625_6_8_13">
            <a:extLst>
              <a:ext uri="{FF2B5EF4-FFF2-40B4-BE49-F238E27FC236}">
                <a16:creationId xmlns:a16="http://schemas.microsoft.com/office/drawing/2014/main" id="{3A5168D0-196A-4DE0-BABD-D92603C6E0E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0" y="0"/>
            <a:ext cx="7497430" cy="3748715"/>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Tree>
    <p:extLst>
      <p:ext uri="{BB962C8B-B14F-4D97-AF65-F5344CB8AC3E}">
        <p14:creationId xmlns:p14="http://schemas.microsoft.com/office/powerpoint/2010/main" val="27162516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wps稻壳儿佳誉设计原创链接：http://chn.docer.com/works?userid=219874625_6_8_1">
            <a:extLst>
              <a:ext uri="{FF2B5EF4-FFF2-40B4-BE49-F238E27FC236}">
                <a16:creationId xmlns:a16="http://schemas.microsoft.com/office/drawing/2014/main" id="{1429B164-7D0B-416E-ACE4-FBEE047E7C6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7497430" cy="3748715"/>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
        <p:nvSpPr>
          <p:cNvPr id="41" name="wps稻壳儿佳誉设计原创链接：http://chn.docer.com/works?userid=219874625_6_8_2">
            <a:extLst>
              <a:ext uri="{FF2B5EF4-FFF2-40B4-BE49-F238E27FC236}">
                <a16:creationId xmlns:a16="http://schemas.microsoft.com/office/drawing/2014/main" id="{76E8606E-523C-4C97-9568-DAAD2A6F1783}"/>
              </a:ext>
            </a:extLst>
          </p:cNvPr>
          <p:cNvSpPr/>
          <p:nvPr/>
        </p:nvSpPr>
        <p:spPr>
          <a:xfrm rot="2750505">
            <a:off x="1654475" y="2235249"/>
            <a:ext cx="1484879" cy="148487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nvGrpSpPr>
          <p:cNvPr id="2" name="wps稻壳儿佳誉设计原创链接：http://chn.docer.com/works?userid=219874625_6_8_3">
            <a:extLst>
              <a:ext uri="{FF2B5EF4-FFF2-40B4-BE49-F238E27FC236}">
                <a16:creationId xmlns:a16="http://schemas.microsoft.com/office/drawing/2014/main" id="{EC88E3F4-E71F-44A9-8C6F-F8F083DBDC75}"/>
              </a:ext>
            </a:extLst>
          </p:cNvPr>
          <p:cNvGrpSpPr/>
          <p:nvPr/>
        </p:nvGrpSpPr>
        <p:grpSpPr>
          <a:xfrm>
            <a:off x="2104173" y="1840847"/>
            <a:ext cx="612492" cy="2300494"/>
            <a:chOff x="2104173" y="1840847"/>
            <a:chExt cx="612492" cy="2300494"/>
          </a:xfrm>
        </p:grpSpPr>
        <p:sp>
          <p:nvSpPr>
            <p:cNvPr id="42" name="矩形 20">
              <a:extLst>
                <a:ext uri="{FF2B5EF4-FFF2-40B4-BE49-F238E27FC236}">
                  <a16:creationId xmlns:a16="http://schemas.microsoft.com/office/drawing/2014/main" id="{51C7A5DD-8B04-4046-A552-B8CF7C8AF79E}"/>
                </a:ext>
              </a:extLst>
            </p:cNvPr>
            <p:cNvSpPr/>
            <p:nvPr/>
          </p:nvSpPr>
          <p:spPr>
            <a:xfrm rot="2750505">
              <a:off x="2090842" y="1854178"/>
              <a:ext cx="639153" cy="612492"/>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8EB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sp>
          <p:nvSpPr>
            <p:cNvPr id="43" name="wps稻壳儿佳誉设计原创链接：http://chn.docer.com/works?userid=219874625">
              <a:extLst>
                <a:ext uri="{FF2B5EF4-FFF2-40B4-BE49-F238E27FC236}">
                  <a16:creationId xmlns:a16="http://schemas.microsoft.com/office/drawing/2014/main" id="{1A75550F-7C39-4AED-B043-8B55AD8B33DF}"/>
                </a:ext>
              </a:extLst>
            </p:cNvPr>
            <p:cNvSpPr/>
            <p:nvPr/>
          </p:nvSpPr>
          <p:spPr>
            <a:xfrm rot="18849495" flipV="1">
              <a:off x="2090842" y="3515519"/>
              <a:ext cx="639153" cy="612492"/>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8EB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grpSp>
      <p:grpSp>
        <p:nvGrpSpPr>
          <p:cNvPr id="44" name="wps稻壳儿佳誉设计原创链接：http://chn.docer.com/works?userid=219874625_6_8_4">
            <a:extLst>
              <a:ext uri="{FF2B5EF4-FFF2-40B4-BE49-F238E27FC236}">
                <a16:creationId xmlns:a16="http://schemas.microsoft.com/office/drawing/2014/main" id="{19DD9C62-8807-4373-9F68-1068AD515A35}"/>
              </a:ext>
            </a:extLst>
          </p:cNvPr>
          <p:cNvGrpSpPr/>
          <p:nvPr/>
        </p:nvGrpSpPr>
        <p:grpSpPr>
          <a:xfrm rot="5400000">
            <a:off x="2104171" y="1840847"/>
            <a:ext cx="612492" cy="2300495"/>
            <a:chOff x="2308516" y="1292256"/>
            <a:chExt cx="868030" cy="3260280"/>
          </a:xfrm>
        </p:grpSpPr>
        <p:sp>
          <p:nvSpPr>
            <p:cNvPr id="45" name="矩形 20">
              <a:extLst>
                <a:ext uri="{FF2B5EF4-FFF2-40B4-BE49-F238E27FC236}">
                  <a16:creationId xmlns:a16="http://schemas.microsoft.com/office/drawing/2014/main" id="{28404FAE-BFBF-43D4-95A9-7A7C0C302B87}"/>
                </a:ext>
              </a:extLst>
            </p:cNvPr>
            <p:cNvSpPr/>
            <p:nvPr/>
          </p:nvSpPr>
          <p:spPr>
            <a:xfrm rot="2750505">
              <a:off x="2289625" y="1311147"/>
              <a:ext cx="905812" cy="868030"/>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8EB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schemeClr val="tx1">
                    <a:lumMod val="85000"/>
                    <a:lumOff val="15000"/>
                  </a:schemeClr>
                </a:solidFill>
                <a:latin typeface="等线" panose="020F0502020204030204"/>
                <a:ea typeface="等线" panose="02010600030101010101" pitchFamily="2" charset="-122"/>
              </a:endParaRPr>
            </a:p>
          </p:txBody>
        </p:sp>
        <p:sp>
          <p:nvSpPr>
            <p:cNvPr id="46" name="矩形 20">
              <a:extLst>
                <a:ext uri="{FF2B5EF4-FFF2-40B4-BE49-F238E27FC236}">
                  <a16:creationId xmlns:a16="http://schemas.microsoft.com/office/drawing/2014/main" id="{14D7A005-83B5-4555-AEDB-F6AAEA95F356}"/>
                </a:ext>
              </a:extLst>
            </p:cNvPr>
            <p:cNvSpPr/>
            <p:nvPr/>
          </p:nvSpPr>
          <p:spPr>
            <a:xfrm rot="18849495" flipV="1">
              <a:off x="2289625" y="3665615"/>
              <a:ext cx="905812" cy="868030"/>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8EB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schemeClr val="tx1">
                    <a:lumMod val="85000"/>
                    <a:lumOff val="15000"/>
                  </a:schemeClr>
                </a:solidFill>
                <a:latin typeface="等线" panose="020F0502020204030204"/>
                <a:ea typeface="等线" panose="02010600030101010101" pitchFamily="2" charset="-122"/>
              </a:endParaRPr>
            </a:p>
          </p:txBody>
        </p:sp>
      </p:grpSp>
      <p:sp>
        <p:nvSpPr>
          <p:cNvPr id="47" name="wps稻壳儿佳誉设计原创链接：http://chn.docer.com/works?userid=219874625_6_8_5">
            <a:extLst>
              <a:ext uri="{FF2B5EF4-FFF2-40B4-BE49-F238E27FC236}">
                <a16:creationId xmlns:a16="http://schemas.microsoft.com/office/drawing/2014/main" id="{789DE355-7921-47D1-8183-BB38A6A6C225}"/>
              </a:ext>
            </a:extLst>
          </p:cNvPr>
          <p:cNvSpPr/>
          <p:nvPr/>
        </p:nvSpPr>
        <p:spPr>
          <a:xfrm rot="2750505">
            <a:off x="5305669" y="2235249"/>
            <a:ext cx="1484879" cy="148487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nvGrpSpPr>
          <p:cNvPr id="3" name="wps稻壳儿佳誉设计原创链接：http://chn.docer.com/works?userid=219874625_6_8_6">
            <a:extLst>
              <a:ext uri="{FF2B5EF4-FFF2-40B4-BE49-F238E27FC236}">
                <a16:creationId xmlns:a16="http://schemas.microsoft.com/office/drawing/2014/main" id="{97AA1E0E-5376-40CA-A297-75F1724AA48C}"/>
              </a:ext>
            </a:extLst>
          </p:cNvPr>
          <p:cNvGrpSpPr/>
          <p:nvPr/>
        </p:nvGrpSpPr>
        <p:grpSpPr>
          <a:xfrm>
            <a:off x="4911361" y="1840848"/>
            <a:ext cx="2300495" cy="2300495"/>
            <a:chOff x="4911361" y="1840848"/>
            <a:chExt cx="2300495" cy="2300495"/>
          </a:xfrm>
        </p:grpSpPr>
        <p:sp>
          <p:nvSpPr>
            <p:cNvPr id="48" name="wps稻壳儿佳誉设计原创链接：http://chn.docer.com/works?userid=219874625">
              <a:extLst>
                <a:ext uri="{FF2B5EF4-FFF2-40B4-BE49-F238E27FC236}">
                  <a16:creationId xmlns:a16="http://schemas.microsoft.com/office/drawing/2014/main" id="{2C8CDC33-22C3-4208-BF9D-F347172DBC16}"/>
                </a:ext>
              </a:extLst>
            </p:cNvPr>
            <p:cNvSpPr/>
            <p:nvPr/>
          </p:nvSpPr>
          <p:spPr>
            <a:xfrm rot="2750505">
              <a:off x="5742033" y="1854179"/>
              <a:ext cx="639153" cy="612492"/>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8E2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sp>
          <p:nvSpPr>
            <p:cNvPr id="49" name="矩形 20">
              <a:extLst>
                <a:ext uri="{FF2B5EF4-FFF2-40B4-BE49-F238E27FC236}">
                  <a16:creationId xmlns:a16="http://schemas.microsoft.com/office/drawing/2014/main" id="{49F4412F-52DA-486E-9F57-B4D35F7DE4FC}"/>
                </a:ext>
              </a:extLst>
            </p:cNvPr>
            <p:cNvSpPr/>
            <p:nvPr/>
          </p:nvSpPr>
          <p:spPr>
            <a:xfrm rot="18849495" flipV="1">
              <a:off x="5742033" y="3515521"/>
              <a:ext cx="639153" cy="612492"/>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8E2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grpSp>
          <p:nvGrpSpPr>
            <p:cNvPr id="50" name="组合 49">
              <a:extLst>
                <a:ext uri="{FF2B5EF4-FFF2-40B4-BE49-F238E27FC236}">
                  <a16:creationId xmlns:a16="http://schemas.microsoft.com/office/drawing/2014/main" id="{C31A5494-4CDC-47A0-BECC-11AFCD914BEF}"/>
                </a:ext>
              </a:extLst>
            </p:cNvPr>
            <p:cNvGrpSpPr/>
            <p:nvPr/>
          </p:nvGrpSpPr>
          <p:grpSpPr>
            <a:xfrm rot="5400000">
              <a:off x="5755363" y="1840849"/>
              <a:ext cx="612492" cy="2300495"/>
              <a:chOff x="2308516" y="1292256"/>
              <a:chExt cx="868030" cy="3260280"/>
            </a:xfrm>
          </p:grpSpPr>
          <p:sp>
            <p:nvSpPr>
              <p:cNvPr id="51" name="wps稻壳儿佳誉设计原创链接：http://chn.docer.com/works?userid=219874625">
                <a:extLst>
                  <a:ext uri="{FF2B5EF4-FFF2-40B4-BE49-F238E27FC236}">
                    <a16:creationId xmlns:a16="http://schemas.microsoft.com/office/drawing/2014/main" id="{C34345A3-25C6-432C-AFF9-846173E317B4}"/>
                  </a:ext>
                </a:extLst>
              </p:cNvPr>
              <p:cNvSpPr/>
              <p:nvPr/>
            </p:nvSpPr>
            <p:spPr>
              <a:xfrm rot="2750505">
                <a:off x="2289625" y="1311147"/>
                <a:ext cx="905812" cy="868030"/>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8E2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sp>
            <p:nvSpPr>
              <p:cNvPr id="52" name="矩形 20">
                <a:extLst>
                  <a:ext uri="{FF2B5EF4-FFF2-40B4-BE49-F238E27FC236}">
                    <a16:creationId xmlns:a16="http://schemas.microsoft.com/office/drawing/2014/main" id="{C42F3811-403F-47EC-9D28-2CA3041DE533}"/>
                  </a:ext>
                </a:extLst>
              </p:cNvPr>
              <p:cNvSpPr/>
              <p:nvPr/>
            </p:nvSpPr>
            <p:spPr>
              <a:xfrm rot="18849495" flipV="1">
                <a:off x="2289625" y="3665615"/>
                <a:ext cx="905812" cy="868030"/>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8E2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grpSp>
      </p:grpSp>
      <p:sp>
        <p:nvSpPr>
          <p:cNvPr id="53" name="wps稻壳儿佳誉设计原创链接：http://chn.docer.com/works?userid=219874625_6_8_7">
            <a:extLst>
              <a:ext uri="{FF2B5EF4-FFF2-40B4-BE49-F238E27FC236}">
                <a16:creationId xmlns:a16="http://schemas.microsoft.com/office/drawing/2014/main" id="{13CEAC2F-E537-4317-A981-609CC15ED72F}"/>
              </a:ext>
            </a:extLst>
          </p:cNvPr>
          <p:cNvSpPr/>
          <p:nvPr/>
        </p:nvSpPr>
        <p:spPr>
          <a:xfrm rot="2750505">
            <a:off x="8990651" y="2235249"/>
            <a:ext cx="1484879" cy="148487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nvGrpSpPr>
          <p:cNvPr id="5" name="wps稻壳儿佳誉设计原创链接：http://chn.docer.com/works?userid=219874625_6_8_8">
            <a:extLst>
              <a:ext uri="{FF2B5EF4-FFF2-40B4-BE49-F238E27FC236}">
                <a16:creationId xmlns:a16="http://schemas.microsoft.com/office/drawing/2014/main" id="{48DACE4D-3242-4C4B-B3DC-D4EF94BAD5F6}"/>
              </a:ext>
            </a:extLst>
          </p:cNvPr>
          <p:cNvGrpSpPr/>
          <p:nvPr/>
        </p:nvGrpSpPr>
        <p:grpSpPr>
          <a:xfrm>
            <a:off x="8596345" y="1840848"/>
            <a:ext cx="2300495" cy="2300496"/>
            <a:chOff x="8532845" y="1840848"/>
            <a:chExt cx="2300495" cy="2300496"/>
          </a:xfrm>
        </p:grpSpPr>
        <p:sp>
          <p:nvSpPr>
            <p:cNvPr id="54" name="矩形 20">
              <a:extLst>
                <a:ext uri="{FF2B5EF4-FFF2-40B4-BE49-F238E27FC236}">
                  <a16:creationId xmlns:a16="http://schemas.microsoft.com/office/drawing/2014/main" id="{24C778F2-7901-4EF2-831D-E676D8319333}"/>
                </a:ext>
              </a:extLst>
            </p:cNvPr>
            <p:cNvSpPr/>
            <p:nvPr/>
          </p:nvSpPr>
          <p:spPr>
            <a:xfrm rot="2750505">
              <a:off x="9363517" y="1854179"/>
              <a:ext cx="639153" cy="612492"/>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6D5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sp>
          <p:nvSpPr>
            <p:cNvPr id="55" name="矩形 20">
              <a:extLst>
                <a:ext uri="{FF2B5EF4-FFF2-40B4-BE49-F238E27FC236}">
                  <a16:creationId xmlns:a16="http://schemas.microsoft.com/office/drawing/2014/main" id="{D191C140-6D45-4255-A2B7-B677814DF0F7}"/>
                </a:ext>
              </a:extLst>
            </p:cNvPr>
            <p:cNvSpPr/>
            <p:nvPr/>
          </p:nvSpPr>
          <p:spPr>
            <a:xfrm rot="18849495" flipV="1">
              <a:off x="9363517" y="3515522"/>
              <a:ext cx="639153" cy="612492"/>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6D5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grpSp>
          <p:nvGrpSpPr>
            <p:cNvPr id="56" name="wps稻壳儿佳誉设计原创链接：http://chn.docer.com/works?userid=219874625">
              <a:extLst>
                <a:ext uri="{FF2B5EF4-FFF2-40B4-BE49-F238E27FC236}">
                  <a16:creationId xmlns:a16="http://schemas.microsoft.com/office/drawing/2014/main" id="{25E5B0AD-BA9B-4F66-A863-4510609D363A}"/>
                </a:ext>
              </a:extLst>
            </p:cNvPr>
            <p:cNvGrpSpPr/>
            <p:nvPr/>
          </p:nvGrpSpPr>
          <p:grpSpPr>
            <a:xfrm rot="5400000">
              <a:off x="9376847" y="1840850"/>
              <a:ext cx="612492" cy="2300495"/>
              <a:chOff x="2308516" y="1292256"/>
              <a:chExt cx="868030" cy="3260280"/>
            </a:xfrm>
          </p:grpSpPr>
          <p:sp>
            <p:nvSpPr>
              <p:cNvPr id="57" name="wps稻壳儿佳誉设计原创链接：http://chn.docer.com/works?userid=219874625">
                <a:extLst>
                  <a:ext uri="{FF2B5EF4-FFF2-40B4-BE49-F238E27FC236}">
                    <a16:creationId xmlns:a16="http://schemas.microsoft.com/office/drawing/2014/main" id="{8F2B3592-0812-4241-A5F9-F26E0D4DE4CA}"/>
                  </a:ext>
                </a:extLst>
              </p:cNvPr>
              <p:cNvSpPr/>
              <p:nvPr/>
            </p:nvSpPr>
            <p:spPr>
              <a:xfrm rot="2750505">
                <a:off x="2289625" y="1311147"/>
                <a:ext cx="905812" cy="868030"/>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6D5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sp>
            <p:nvSpPr>
              <p:cNvPr id="58" name="矩形 20">
                <a:extLst>
                  <a:ext uri="{FF2B5EF4-FFF2-40B4-BE49-F238E27FC236}">
                    <a16:creationId xmlns:a16="http://schemas.microsoft.com/office/drawing/2014/main" id="{7E211A61-5CC7-4458-89C5-4360793B57EB}"/>
                  </a:ext>
                </a:extLst>
              </p:cNvPr>
              <p:cNvSpPr/>
              <p:nvPr/>
            </p:nvSpPr>
            <p:spPr>
              <a:xfrm rot="18849495" flipV="1">
                <a:off x="2289625" y="3665615"/>
                <a:ext cx="905812" cy="868030"/>
              </a:xfrm>
              <a:custGeom>
                <a:avLst/>
                <a:gdLst>
                  <a:gd name="connsiteX0" fmla="*/ 0 w 1201318"/>
                  <a:gd name="connsiteY0" fmla="*/ 0 h 1151210"/>
                  <a:gd name="connsiteX1" fmla="*/ 1201318 w 1201318"/>
                  <a:gd name="connsiteY1" fmla="*/ 0 h 1151210"/>
                  <a:gd name="connsiteX2" fmla="*/ 1201318 w 1201318"/>
                  <a:gd name="connsiteY2" fmla="*/ 1151210 h 1151210"/>
                  <a:gd name="connsiteX3" fmla="*/ 0 w 1201318"/>
                  <a:gd name="connsiteY3" fmla="*/ 1151210 h 1151210"/>
                  <a:gd name="connsiteX4" fmla="*/ 0 w 1201318"/>
                  <a:gd name="connsiteY4" fmla="*/ 0 h 1151210"/>
                  <a:gd name="connsiteX0" fmla="*/ 1201318 w 1292758"/>
                  <a:gd name="connsiteY0" fmla="*/ 1151210 h 1242650"/>
                  <a:gd name="connsiteX1" fmla="*/ 0 w 1292758"/>
                  <a:gd name="connsiteY1" fmla="*/ 1151210 h 1242650"/>
                  <a:gd name="connsiteX2" fmla="*/ 0 w 1292758"/>
                  <a:gd name="connsiteY2" fmla="*/ 0 h 1242650"/>
                  <a:gd name="connsiteX3" fmla="*/ 1201318 w 1292758"/>
                  <a:gd name="connsiteY3" fmla="*/ 0 h 1242650"/>
                  <a:gd name="connsiteX4" fmla="*/ 1292758 w 1292758"/>
                  <a:gd name="connsiteY4" fmla="*/ 1242650 h 1242650"/>
                  <a:gd name="connsiteX0" fmla="*/ 1201318 w 1201318"/>
                  <a:gd name="connsiteY0" fmla="*/ 1151210 h 1151210"/>
                  <a:gd name="connsiteX1" fmla="*/ 0 w 1201318"/>
                  <a:gd name="connsiteY1" fmla="*/ 1151210 h 1151210"/>
                  <a:gd name="connsiteX2" fmla="*/ 0 w 1201318"/>
                  <a:gd name="connsiteY2" fmla="*/ 0 h 1151210"/>
                  <a:gd name="connsiteX3" fmla="*/ 1201318 w 1201318"/>
                  <a:gd name="connsiteY3" fmla="*/ 0 h 1151210"/>
                  <a:gd name="connsiteX0" fmla="*/ 0 w 1201318"/>
                  <a:gd name="connsiteY0" fmla="*/ 1151210 h 1151210"/>
                  <a:gd name="connsiteX1" fmla="*/ 0 w 1201318"/>
                  <a:gd name="connsiteY1" fmla="*/ 0 h 1151210"/>
                  <a:gd name="connsiteX2" fmla="*/ 1201318 w 1201318"/>
                  <a:gd name="connsiteY2" fmla="*/ 0 h 1151210"/>
                </a:gdLst>
                <a:ahLst/>
                <a:cxnLst>
                  <a:cxn ang="0">
                    <a:pos x="connsiteX0" y="connsiteY0"/>
                  </a:cxn>
                  <a:cxn ang="0">
                    <a:pos x="connsiteX1" y="connsiteY1"/>
                  </a:cxn>
                  <a:cxn ang="0">
                    <a:pos x="connsiteX2" y="connsiteY2"/>
                  </a:cxn>
                </a:cxnLst>
                <a:rect l="l" t="t" r="r" b="b"/>
                <a:pathLst>
                  <a:path w="1201318" h="1151210">
                    <a:moveTo>
                      <a:pt x="0" y="1151210"/>
                    </a:moveTo>
                    <a:lnTo>
                      <a:pt x="0" y="0"/>
                    </a:lnTo>
                    <a:lnTo>
                      <a:pt x="1201318" y="0"/>
                    </a:lnTo>
                  </a:path>
                </a:pathLst>
              </a:custGeom>
              <a:noFill/>
              <a:ln>
                <a:solidFill>
                  <a:srgbClr val="F6D5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latin typeface="等线" panose="020F0502020204030204"/>
                  <a:ea typeface="等线" panose="02010600030101010101" pitchFamily="2" charset="-122"/>
                </a:endParaRPr>
              </a:p>
            </p:txBody>
          </p:sp>
        </p:grpSp>
      </p:grpSp>
      <p:sp>
        <p:nvSpPr>
          <p:cNvPr id="60" name="wps稻壳儿佳誉设计原创链接：http://chn.docer.com/works?userid=219874625_6_8_9">
            <a:extLst>
              <a:ext uri="{FF2B5EF4-FFF2-40B4-BE49-F238E27FC236}">
                <a16:creationId xmlns:a16="http://schemas.microsoft.com/office/drawing/2014/main" id="{C7E59BCE-7A92-478A-9B47-089F4E522E5B}"/>
              </a:ext>
            </a:extLst>
          </p:cNvPr>
          <p:cNvSpPr txBox="1"/>
          <p:nvPr/>
        </p:nvSpPr>
        <p:spPr>
          <a:xfrm>
            <a:off x="1001197" y="4792630"/>
            <a:ext cx="2671918" cy="880049"/>
          </a:xfrm>
          <a:prstGeom prst="rect">
            <a:avLst/>
          </a:prstGeom>
          <a:noFill/>
        </p:spPr>
        <p:txBody>
          <a:bodyPr wrap="square" rtlCol="0">
            <a:spAutoFit/>
          </a:bodyPr>
          <a:lstStyle/>
          <a:p>
            <a:pPr lvl="0" algn="ctr">
              <a:lnSpc>
                <a:spcPct val="150000"/>
              </a:lnSpc>
              <a:defRPr/>
            </a:pPr>
            <a:r>
              <a:rPr lang="zh-CN" altLang="en-US" sz="1200">
                <a:solidFill>
                  <a:prstClr val="black"/>
                </a:solidFill>
                <a:latin typeface="楷体" panose="02010609060101010101" pitchFamily="49" charset="-122"/>
                <a:ea typeface="楷体" panose="02010609060101010101" pitchFamily="49" charset="-122"/>
              </a:rPr>
              <a:t>单击此处输入文本内容，单击此处输入文内容，单击此处输入文本内容，单击此处输入文本内容，</a:t>
            </a:r>
            <a:endParaRPr lang="zh-CN" altLang="en-US" sz="1200" dirty="0">
              <a:solidFill>
                <a:prstClr val="black"/>
              </a:solidFill>
              <a:latin typeface="楷体" panose="02010609060101010101" pitchFamily="49" charset="-122"/>
              <a:ea typeface="楷体" panose="02010609060101010101" pitchFamily="49" charset="-122"/>
            </a:endParaRPr>
          </a:p>
        </p:txBody>
      </p:sp>
      <p:sp>
        <p:nvSpPr>
          <p:cNvPr id="61" name="wps稻壳儿佳誉设计原创链接：http://chn.docer.com/works?userid=219874625_6_8_10">
            <a:extLst>
              <a:ext uri="{FF2B5EF4-FFF2-40B4-BE49-F238E27FC236}">
                <a16:creationId xmlns:a16="http://schemas.microsoft.com/office/drawing/2014/main" id="{5D26EA11-8C1F-4B85-A478-D1FAAA426055}"/>
              </a:ext>
            </a:extLst>
          </p:cNvPr>
          <p:cNvSpPr txBox="1">
            <a:spLocks/>
          </p:cNvSpPr>
          <p:nvPr/>
        </p:nvSpPr>
        <p:spPr>
          <a:xfrm>
            <a:off x="1453033" y="4379109"/>
            <a:ext cx="1860924" cy="398558"/>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lvl="0" algn="dist">
              <a:defRPr/>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rPr>
              <a:t>如梦令</a:t>
            </a:r>
            <a:endParaRPr lang="zh-CN" altLang="en-US" sz="3200" dirty="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pic>
        <p:nvPicPr>
          <p:cNvPr id="65" name="wps稻壳儿佳誉设计原创链接：http://chn.docer.com/works?userid=219874625_6_8_11">
            <a:extLst>
              <a:ext uri="{FF2B5EF4-FFF2-40B4-BE49-F238E27FC236}">
                <a16:creationId xmlns:a16="http://schemas.microsoft.com/office/drawing/2014/main" id="{0AA2FD00-9794-4014-89C5-00E3C53C7A0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6188" y="4558780"/>
            <a:ext cx="171949" cy="166217"/>
          </a:xfrm>
          <a:prstGeom prst="rect">
            <a:avLst/>
          </a:prstGeom>
        </p:spPr>
      </p:pic>
      <p:sp>
        <p:nvSpPr>
          <p:cNvPr id="71" name="wps稻壳儿佳誉设计原创链接：http://chn.docer.com/works?userid=219874625_6_8_12">
            <a:extLst>
              <a:ext uri="{FF2B5EF4-FFF2-40B4-BE49-F238E27FC236}">
                <a16:creationId xmlns:a16="http://schemas.microsoft.com/office/drawing/2014/main" id="{5B014BA9-096E-460D-817D-E188904EF1D5}"/>
              </a:ext>
            </a:extLst>
          </p:cNvPr>
          <p:cNvSpPr txBox="1">
            <a:spLocks/>
          </p:cNvSpPr>
          <p:nvPr/>
        </p:nvSpPr>
        <p:spPr>
          <a:xfrm>
            <a:off x="5115807" y="4379109"/>
            <a:ext cx="1860924" cy="398558"/>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lvl="0" algn="dist">
              <a:defRPr/>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rPr>
              <a:t>如梦令</a:t>
            </a:r>
            <a:endParaRPr lang="zh-CN" altLang="en-US" sz="3200" dirty="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74" name="wps稻壳儿佳誉设计原创链接：http://chn.docer.com/works?userid=219874625_6_8_13">
            <a:extLst>
              <a:ext uri="{FF2B5EF4-FFF2-40B4-BE49-F238E27FC236}">
                <a16:creationId xmlns:a16="http://schemas.microsoft.com/office/drawing/2014/main" id="{81A92047-C3C4-4494-BD4A-707ED218E545}"/>
              </a:ext>
            </a:extLst>
          </p:cNvPr>
          <p:cNvSpPr txBox="1"/>
          <p:nvPr/>
        </p:nvSpPr>
        <p:spPr>
          <a:xfrm>
            <a:off x="4778271" y="4805330"/>
            <a:ext cx="2671918" cy="880049"/>
          </a:xfrm>
          <a:prstGeom prst="rect">
            <a:avLst/>
          </a:prstGeom>
          <a:noFill/>
        </p:spPr>
        <p:txBody>
          <a:bodyPr wrap="square" rtlCol="0">
            <a:spAutoFit/>
          </a:bodyPr>
          <a:lstStyle/>
          <a:p>
            <a:pPr lvl="0" algn="ctr">
              <a:lnSpc>
                <a:spcPct val="150000"/>
              </a:lnSpc>
              <a:defRPr/>
            </a:pPr>
            <a:r>
              <a:rPr lang="zh-CN" altLang="en-US" sz="1200">
                <a:solidFill>
                  <a:prstClr val="black"/>
                </a:solidFill>
                <a:latin typeface="楷体" panose="02010609060101010101" pitchFamily="49" charset="-122"/>
                <a:ea typeface="楷体" panose="02010609060101010101" pitchFamily="49" charset="-122"/>
              </a:rPr>
              <a:t>单击此处输入文本内容，单击此处输入文内容，单击此处输入文本内容，单击此处输入文本内容，</a:t>
            </a:r>
            <a:endParaRPr lang="zh-CN" altLang="en-US" sz="1200" dirty="0">
              <a:solidFill>
                <a:prstClr val="black"/>
              </a:solidFill>
              <a:latin typeface="楷体" panose="02010609060101010101" pitchFamily="49" charset="-122"/>
              <a:ea typeface="楷体" panose="02010609060101010101" pitchFamily="49" charset="-122"/>
            </a:endParaRPr>
          </a:p>
        </p:txBody>
      </p:sp>
      <p:pic>
        <p:nvPicPr>
          <p:cNvPr id="75" name="wps稻壳儿佳誉设计原创链接：http://chn.docer.com/works?userid=219874625_6_8_14">
            <a:extLst>
              <a:ext uri="{FF2B5EF4-FFF2-40B4-BE49-F238E27FC236}">
                <a16:creationId xmlns:a16="http://schemas.microsoft.com/office/drawing/2014/main" id="{0ED6F15D-6571-4BE3-9AB1-1C0D42296F4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89576" y="4558780"/>
            <a:ext cx="171949" cy="166217"/>
          </a:xfrm>
          <a:prstGeom prst="rect">
            <a:avLst/>
          </a:prstGeom>
        </p:spPr>
      </p:pic>
      <p:sp>
        <p:nvSpPr>
          <p:cNvPr id="76" name="wps稻壳儿佳誉设计原创链接：http://chn.docer.com/works?userid=219874625_6_8_15">
            <a:extLst>
              <a:ext uri="{FF2B5EF4-FFF2-40B4-BE49-F238E27FC236}">
                <a16:creationId xmlns:a16="http://schemas.microsoft.com/office/drawing/2014/main" id="{12F48429-7861-4F50-B2D4-4302EE0FC9FA}"/>
              </a:ext>
            </a:extLst>
          </p:cNvPr>
          <p:cNvSpPr txBox="1">
            <a:spLocks/>
          </p:cNvSpPr>
          <p:nvPr/>
        </p:nvSpPr>
        <p:spPr>
          <a:xfrm>
            <a:off x="8917818" y="4379109"/>
            <a:ext cx="1860924" cy="398558"/>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lvl="0" algn="dist">
              <a:defRPr/>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rPr>
              <a:t>如梦令</a:t>
            </a:r>
            <a:endParaRPr lang="zh-CN" altLang="en-US" sz="3200" dirty="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77" name="wps稻壳儿佳誉设计原创链接：http://chn.docer.com/works?userid=219874625_6_8_16">
            <a:extLst>
              <a:ext uri="{FF2B5EF4-FFF2-40B4-BE49-F238E27FC236}">
                <a16:creationId xmlns:a16="http://schemas.microsoft.com/office/drawing/2014/main" id="{A27F6FAE-86C6-4B84-B328-2A44EC956CD2}"/>
              </a:ext>
            </a:extLst>
          </p:cNvPr>
          <p:cNvSpPr txBox="1"/>
          <p:nvPr/>
        </p:nvSpPr>
        <p:spPr>
          <a:xfrm>
            <a:off x="8465982" y="4805330"/>
            <a:ext cx="2671918" cy="880049"/>
          </a:xfrm>
          <a:prstGeom prst="rect">
            <a:avLst/>
          </a:prstGeom>
          <a:noFill/>
        </p:spPr>
        <p:txBody>
          <a:bodyPr wrap="square" rtlCol="0">
            <a:spAutoFit/>
          </a:bodyPr>
          <a:lstStyle/>
          <a:p>
            <a:pPr lvl="0" algn="ctr">
              <a:lnSpc>
                <a:spcPct val="150000"/>
              </a:lnSpc>
              <a:defRPr/>
            </a:pPr>
            <a:r>
              <a:rPr lang="zh-CN" altLang="en-US" sz="1200">
                <a:solidFill>
                  <a:prstClr val="black"/>
                </a:solidFill>
                <a:latin typeface="楷体" panose="02010609060101010101" pitchFamily="49" charset="-122"/>
                <a:ea typeface="楷体" panose="02010609060101010101" pitchFamily="49" charset="-122"/>
              </a:rPr>
              <a:t>单击此处输入文本内容，单击此处输入文内容，单击此处输入文本内容，单击此处输入文本内容，</a:t>
            </a:r>
            <a:endParaRPr lang="zh-CN" altLang="en-US" sz="1200" dirty="0">
              <a:solidFill>
                <a:prstClr val="black"/>
              </a:solidFill>
              <a:latin typeface="楷体" panose="02010609060101010101" pitchFamily="49" charset="-122"/>
              <a:ea typeface="楷体" panose="02010609060101010101" pitchFamily="49" charset="-122"/>
            </a:endParaRPr>
          </a:p>
        </p:txBody>
      </p:sp>
      <p:pic>
        <p:nvPicPr>
          <p:cNvPr id="78" name="wps稻壳儿佳誉设计原创链接：http://chn.docer.com/works?userid=219874625_6_8_17">
            <a:extLst>
              <a:ext uri="{FF2B5EF4-FFF2-40B4-BE49-F238E27FC236}">
                <a16:creationId xmlns:a16="http://schemas.microsoft.com/office/drawing/2014/main" id="{066B2EF0-2FA8-46A9-B67B-CC035782AEF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11993" y="4558780"/>
            <a:ext cx="171949" cy="166217"/>
          </a:xfrm>
          <a:prstGeom prst="rect">
            <a:avLst/>
          </a:prstGeom>
        </p:spPr>
      </p:pic>
    </p:spTree>
    <p:extLst>
      <p:ext uri="{BB962C8B-B14F-4D97-AF65-F5344CB8AC3E}">
        <p14:creationId xmlns:p14="http://schemas.microsoft.com/office/powerpoint/2010/main" val="30472274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wps稻壳儿佳誉设计原创链接：http://chn.docer.com/works?userid=219874625_6_8_1">
            <a:extLst>
              <a:ext uri="{FF2B5EF4-FFF2-40B4-BE49-F238E27FC236}">
                <a16:creationId xmlns:a16="http://schemas.microsoft.com/office/drawing/2014/main" id="{F7A3FF43-D510-4A23-A5C6-31B04935F116}"/>
              </a:ext>
            </a:extLst>
          </p:cNvPr>
          <p:cNvSpPr txBox="1">
            <a:spLocks noChangeArrowheads="1"/>
          </p:cNvSpPr>
          <p:nvPr/>
        </p:nvSpPr>
        <p:spPr bwMode="auto">
          <a:xfrm>
            <a:off x="6630909" y="2759402"/>
            <a:ext cx="2258311" cy="291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2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点击输入本栏的具体文字，</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简明扼要的内容</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，此为概念图解，</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请根据。点击输的</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说明分项内容</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，此根据</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您的具体内容酌情修改。</a:t>
            </a:r>
          </a:p>
        </p:txBody>
      </p:sp>
      <p:sp>
        <p:nvSpPr>
          <p:cNvPr id="6" name="wps稻壳儿佳誉设计原创链接：http://chn.docer.com/works?userid=219874625_6_8_2">
            <a:extLst>
              <a:ext uri="{FF2B5EF4-FFF2-40B4-BE49-F238E27FC236}">
                <a16:creationId xmlns:a16="http://schemas.microsoft.com/office/drawing/2014/main" id="{3FDFCD16-18EF-4F63-B2E4-D6D1241640BE}"/>
              </a:ext>
            </a:extLst>
          </p:cNvPr>
          <p:cNvSpPr txBox="1">
            <a:spLocks noChangeArrowheads="1"/>
          </p:cNvSpPr>
          <p:nvPr/>
        </p:nvSpPr>
        <p:spPr bwMode="auto">
          <a:xfrm>
            <a:off x="3587003" y="2772101"/>
            <a:ext cx="2796920" cy="291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2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点击输入本栏的具体文字，简明扼要的说明分项</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内容，点击</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输入本栏的具体文字，简明扼要的说明分项内容，此为概念图解，请根据您的具体内容酌情修改。</a:t>
            </a:r>
          </a:p>
        </p:txBody>
      </p:sp>
      <p:sp>
        <p:nvSpPr>
          <p:cNvPr id="9" name="wps稻壳儿佳誉设计原创链接：http://chn.docer.com/works?userid=219874625_6_8_3">
            <a:extLst>
              <a:ext uri="{FF2B5EF4-FFF2-40B4-BE49-F238E27FC236}">
                <a16:creationId xmlns:a16="http://schemas.microsoft.com/office/drawing/2014/main" id="{598505E8-3705-4267-A7AB-51EEA4B7E62C}"/>
              </a:ext>
            </a:extLst>
          </p:cNvPr>
          <p:cNvSpPr txBox="1"/>
          <p:nvPr/>
        </p:nvSpPr>
        <p:spPr>
          <a:xfrm>
            <a:off x="9105023" y="1549400"/>
            <a:ext cx="1200329" cy="2917498"/>
          </a:xfrm>
          <a:prstGeom prst="rect">
            <a:avLst/>
          </a:prstGeom>
          <a:noFill/>
          <a:effectLst>
            <a:outerShdw dir="5400000" algn="ctr" rotWithShape="0">
              <a:srgbClr val="000000">
                <a:alpha val="43137"/>
              </a:srgbClr>
            </a:outerShdw>
          </a:effectLst>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第四章</a:t>
            </a:r>
            <a:endParaRPr kumimoji="0" lang="zh-CN" altLang="en-US" sz="6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pic>
        <p:nvPicPr>
          <p:cNvPr id="11" name="wps稻壳儿佳誉设计原创链接：http://chn.docer.com/works?userid=219874625_6_8_4">
            <a:extLst>
              <a:ext uri="{FF2B5EF4-FFF2-40B4-BE49-F238E27FC236}">
                <a16:creationId xmlns:a16="http://schemas.microsoft.com/office/drawing/2014/main" id="{AC165126-B114-4A14-99B3-2FEEA12103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889" t="35833" b="17335"/>
          <a:stretch/>
        </p:blipFill>
        <p:spPr>
          <a:xfrm rot="7775582">
            <a:off x="5626055" y="951676"/>
            <a:ext cx="1697483" cy="3211721"/>
          </a:xfrm>
          <a:custGeom>
            <a:avLst/>
            <a:gdLst>
              <a:gd name="connsiteX0" fmla="*/ 91865 w 1697483"/>
              <a:gd name="connsiteY0" fmla="*/ 1076927 h 3211721"/>
              <a:gd name="connsiteX1" fmla="*/ 321466 w 1697483"/>
              <a:gd name="connsiteY1" fmla="*/ 1079083 h 3211721"/>
              <a:gd name="connsiteX2" fmla="*/ 362426 w 1697483"/>
              <a:gd name="connsiteY2" fmla="*/ 853155 h 3211721"/>
              <a:gd name="connsiteX3" fmla="*/ 132825 w 1697483"/>
              <a:gd name="connsiteY3" fmla="*/ 850999 h 3211721"/>
              <a:gd name="connsiteX4" fmla="*/ 91865 w 1697483"/>
              <a:gd name="connsiteY4" fmla="*/ 1076927 h 3211721"/>
              <a:gd name="connsiteX5" fmla="*/ 0 w 1697483"/>
              <a:gd name="connsiteY5" fmla="*/ 3211721 h 3211721"/>
              <a:gd name="connsiteX6" fmla="*/ 0 w 1697483"/>
              <a:gd name="connsiteY6" fmla="*/ 0 h 3211721"/>
              <a:gd name="connsiteX7" fmla="*/ 1697483 w 1697483"/>
              <a:gd name="connsiteY7" fmla="*/ 0 h 3211721"/>
              <a:gd name="connsiteX8" fmla="*/ 1697483 w 1697483"/>
              <a:gd name="connsiteY8" fmla="*/ 3211721 h 32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7483" h="3211721">
                <a:moveTo>
                  <a:pt x="91865" y="1076927"/>
                </a:moveTo>
                <a:cubicBezTo>
                  <a:pt x="143957" y="1139910"/>
                  <a:pt x="246753" y="1140876"/>
                  <a:pt x="321466" y="1079083"/>
                </a:cubicBezTo>
                <a:cubicBezTo>
                  <a:pt x="396179" y="1017290"/>
                  <a:pt x="414517" y="916139"/>
                  <a:pt x="362426" y="853155"/>
                </a:cubicBezTo>
                <a:cubicBezTo>
                  <a:pt x="310334" y="790172"/>
                  <a:pt x="207538" y="789206"/>
                  <a:pt x="132825" y="850999"/>
                </a:cubicBezTo>
                <a:cubicBezTo>
                  <a:pt x="58112" y="912792"/>
                  <a:pt x="39774" y="1013943"/>
                  <a:pt x="91865" y="1076927"/>
                </a:cubicBezTo>
                <a:close/>
                <a:moveTo>
                  <a:pt x="0" y="3211721"/>
                </a:moveTo>
                <a:lnTo>
                  <a:pt x="0" y="0"/>
                </a:lnTo>
                <a:lnTo>
                  <a:pt x="1697483" y="0"/>
                </a:lnTo>
                <a:lnTo>
                  <a:pt x="1697483" y="3211721"/>
                </a:lnTo>
                <a:close/>
              </a:path>
            </a:pathLst>
          </a:custGeom>
        </p:spPr>
      </p:pic>
      <p:pic>
        <p:nvPicPr>
          <p:cNvPr id="12" name="wps稻壳儿佳誉设计原创链接：http://chn.docer.com/works?userid=219874625_6_8_5">
            <a:extLst>
              <a:ext uri="{FF2B5EF4-FFF2-40B4-BE49-F238E27FC236}">
                <a16:creationId xmlns:a16="http://schemas.microsoft.com/office/drawing/2014/main" id="{F9FA33D3-6626-44A7-A024-DCD7DCFDCD1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0" y="0"/>
            <a:ext cx="8280400" cy="4140200"/>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Tree>
    <p:extLst>
      <p:ext uri="{BB962C8B-B14F-4D97-AF65-F5344CB8AC3E}">
        <p14:creationId xmlns:p14="http://schemas.microsoft.com/office/powerpoint/2010/main" val="36458368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wps稻壳儿佳誉设计原创链接：http://chn.docer.com/works?userid=219874625_6_8_1">
            <a:extLst>
              <a:ext uri="{FF2B5EF4-FFF2-40B4-BE49-F238E27FC236}">
                <a16:creationId xmlns:a16="http://schemas.microsoft.com/office/drawing/2014/main" id="{3A5168D0-196A-4DE0-BABD-D92603C6E0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7497430" cy="3748715"/>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
        <p:nvSpPr>
          <p:cNvPr id="17" name="wps稻壳儿佳誉设计原创链接：http://chn.docer.com/works?userid=219874625_6_8_2">
            <a:extLst>
              <a:ext uri="{FF2B5EF4-FFF2-40B4-BE49-F238E27FC236}">
                <a16:creationId xmlns:a16="http://schemas.microsoft.com/office/drawing/2014/main" id="{CB48D2E6-8BF3-4876-A3F2-CEA342C20560}"/>
              </a:ext>
            </a:extLst>
          </p:cNvPr>
          <p:cNvSpPr txBox="1"/>
          <p:nvPr/>
        </p:nvSpPr>
        <p:spPr>
          <a:xfrm>
            <a:off x="3111500" y="2627644"/>
            <a:ext cx="7497788" cy="76283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lumMod val="65000"/>
                    <a:lumOff val="35000"/>
                  </a:prstClr>
                </a:solidFill>
                <a:effectLst/>
                <a:uLnTx/>
                <a:uFillTx/>
                <a:latin typeface="楷体" panose="02010609060101010101" pitchFamily="49" charset="-122"/>
                <a:ea typeface="楷体" panose="02010609060101010101" pitchFamily="49"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r>
              <a:rPr kumimoji="0" lang="en-US" altLang="zh-CN" sz="1000" b="0" i="0" u="none" strike="noStrike" kern="1200" cap="none" spc="0" normalizeH="0" baseline="0" noProof="0">
                <a:ln>
                  <a:noFill/>
                </a:ln>
                <a:solidFill>
                  <a:prstClr val="black">
                    <a:lumMod val="65000"/>
                    <a:lumOff val="35000"/>
                  </a:prstClr>
                </a:solidFill>
                <a:effectLst/>
                <a:uLnTx/>
                <a:uFillTx/>
                <a:latin typeface="楷体" panose="02010609060101010101" pitchFamily="49" charset="-122"/>
                <a:ea typeface="楷体" panose="02010609060101010101" pitchFamily="49" charset="-122"/>
                <a:sym typeface="Arial" panose="020B0604020202020204" pitchFamily="34" charset="0"/>
              </a:rPr>
              <a:t>,</a:t>
            </a:r>
            <a:r>
              <a:rPr kumimoji="0" lang="zh-CN" altLang="en-US" sz="1000" b="0" i="0" u="none" strike="noStrike" kern="1200" cap="none" spc="0" normalizeH="0" baseline="0" noProof="0">
                <a:ln>
                  <a:noFill/>
                </a:ln>
                <a:solidFill>
                  <a:prstClr val="black">
                    <a:lumMod val="65000"/>
                    <a:lumOff val="35000"/>
                  </a:prstClr>
                </a:solidFill>
                <a:effectLst/>
                <a:uLnTx/>
                <a:uFillTx/>
                <a:latin typeface="楷体" panose="02010609060101010101" pitchFamily="49" charset="-122"/>
                <a:ea typeface="楷体" panose="02010609060101010101" pitchFamily="49" charset="-122"/>
                <a:sym typeface="Arial" panose="020B0604020202020204" pitchFamily="34" charset="0"/>
              </a:rPr>
              <a:t>单击此处输入您的文本，单击此处输入您的文本单击此处</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楷体" panose="02010609060101010101" pitchFamily="49" charset="-122"/>
              <a:ea typeface="楷体" panose="02010609060101010101" pitchFamily="49" charset="-122"/>
              <a:sym typeface="Arial" panose="020B0604020202020204" pitchFamily="34" charset="0"/>
            </a:endParaRPr>
          </a:p>
        </p:txBody>
      </p:sp>
      <p:sp>
        <p:nvSpPr>
          <p:cNvPr id="18" name="wps稻壳儿佳誉设计原创链接：http://chn.docer.com/works?userid=219874625_6_8_3">
            <a:extLst>
              <a:ext uri="{FF2B5EF4-FFF2-40B4-BE49-F238E27FC236}">
                <a16:creationId xmlns:a16="http://schemas.microsoft.com/office/drawing/2014/main" id="{DC8C3AC6-97C0-4760-BA7D-6CDE7A828372}"/>
              </a:ext>
            </a:extLst>
          </p:cNvPr>
          <p:cNvSpPr txBox="1"/>
          <p:nvPr/>
        </p:nvSpPr>
        <p:spPr>
          <a:xfrm>
            <a:off x="3098800" y="2226046"/>
            <a:ext cx="2705100" cy="559769"/>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600" normalizeH="0" baseline="0" noProof="0">
                <a:ln>
                  <a:noFill/>
                </a:ln>
                <a:solidFill>
                  <a:prstClr val="black">
                    <a:lumMod val="95000"/>
                    <a:lumOff val="5000"/>
                  </a:prstClr>
                </a:solidFill>
                <a:effectLst/>
                <a:uLnTx/>
                <a:uFillTx/>
                <a:latin typeface="楷体" panose="02010609060101010101" pitchFamily="49" charset="-122"/>
                <a:ea typeface="楷体" panose="02010609060101010101" pitchFamily="49" charset="-122"/>
              </a:rPr>
              <a:t>此处输入标题</a:t>
            </a:r>
          </a:p>
        </p:txBody>
      </p:sp>
      <p:sp>
        <p:nvSpPr>
          <p:cNvPr id="19" name="wps稻壳儿佳誉设计原创链接：http://chn.docer.com/works?userid=219874625_6_8_4">
            <a:extLst>
              <a:ext uri="{FF2B5EF4-FFF2-40B4-BE49-F238E27FC236}">
                <a16:creationId xmlns:a16="http://schemas.microsoft.com/office/drawing/2014/main" id="{3E856058-2BC0-4341-9C13-55D15556E990}"/>
              </a:ext>
            </a:extLst>
          </p:cNvPr>
          <p:cNvSpPr txBox="1"/>
          <p:nvPr/>
        </p:nvSpPr>
        <p:spPr>
          <a:xfrm>
            <a:off x="3124200" y="4894705"/>
            <a:ext cx="7497788" cy="76283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lumMod val="65000"/>
                    <a:lumOff val="35000"/>
                  </a:prstClr>
                </a:solidFill>
                <a:effectLst/>
                <a:uLnTx/>
                <a:uFillTx/>
                <a:latin typeface="楷体" panose="02010609060101010101" pitchFamily="49" charset="-122"/>
                <a:ea typeface="楷体" panose="02010609060101010101" pitchFamily="49"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r>
              <a:rPr kumimoji="0" lang="en-US" altLang="zh-CN" sz="1000" b="0" i="0" u="none" strike="noStrike" kern="1200" cap="none" spc="0" normalizeH="0" baseline="0" noProof="0">
                <a:ln>
                  <a:noFill/>
                </a:ln>
                <a:solidFill>
                  <a:prstClr val="black">
                    <a:lumMod val="65000"/>
                    <a:lumOff val="35000"/>
                  </a:prstClr>
                </a:solidFill>
                <a:effectLst/>
                <a:uLnTx/>
                <a:uFillTx/>
                <a:latin typeface="楷体" panose="02010609060101010101" pitchFamily="49" charset="-122"/>
                <a:ea typeface="楷体" panose="02010609060101010101" pitchFamily="49" charset="-122"/>
                <a:sym typeface="Arial" panose="020B0604020202020204" pitchFamily="34" charset="0"/>
              </a:rPr>
              <a:t>,</a:t>
            </a:r>
            <a:r>
              <a:rPr kumimoji="0" lang="zh-CN" altLang="en-US" sz="1000" b="0" i="0" u="none" strike="noStrike" kern="1200" cap="none" spc="0" normalizeH="0" baseline="0" noProof="0">
                <a:ln>
                  <a:noFill/>
                </a:ln>
                <a:solidFill>
                  <a:prstClr val="black">
                    <a:lumMod val="65000"/>
                    <a:lumOff val="35000"/>
                  </a:prstClr>
                </a:solidFill>
                <a:effectLst/>
                <a:uLnTx/>
                <a:uFillTx/>
                <a:latin typeface="楷体" panose="02010609060101010101" pitchFamily="49" charset="-122"/>
                <a:ea typeface="楷体" panose="02010609060101010101" pitchFamily="49" charset="-122"/>
                <a:sym typeface="Arial" panose="020B0604020202020204" pitchFamily="34" charset="0"/>
              </a:rPr>
              <a:t>单击此处输入您的文本，单击此处输入您的文本单击此处</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楷体" panose="02010609060101010101" pitchFamily="49" charset="-122"/>
              <a:ea typeface="楷体" panose="02010609060101010101" pitchFamily="49" charset="-122"/>
              <a:sym typeface="Arial" panose="020B0604020202020204" pitchFamily="34" charset="0"/>
            </a:endParaRPr>
          </a:p>
        </p:txBody>
      </p:sp>
      <p:sp>
        <p:nvSpPr>
          <p:cNvPr id="20" name="wps稻壳儿佳誉设计原创链接：http://chn.docer.com/works?userid=219874625_6_8_5">
            <a:extLst>
              <a:ext uri="{FF2B5EF4-FFF2-40B4-BE49-F238E27FC236}">
                <a16:creationId xmlns:a16="http://schemas.microsoft.com/office/drawing/2014/main" id="{541B8CE0-2D8F-4A27-9EBD-4DF06C7C9F75}"/>
              </a:ext>
            </a:extLst>
          </p:cNvPr>
          <p:cNvSpPr/>
          <p:nvPr/>
        </p:nvSpPr>
        <p:spPr>
          <a:xfrm>
            <a:off x="1526316" y="2137066"/>
            <a:ext cx="1381984" cy="1276774"/>
          </a:xfrm>
          <a:prstGeom prst="diamond">
            <a:avLst/>
          </a:prstGeom>
          <a:solidFill>
            <a:srgbClr val="F8EBE9"/>
          </a:solidFill>
          <a:ln>
            <a:solidFill>
              <a:srgbClr val="D9D9D9"/>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ea"/>
            </a:endParaRPr>
          </a:p>
        </p:txBody>
      </p:sp>
      <p:sp>
        <p:nvSpPr>
          <p:cNvPr id="21" name="wps稻壳儿佳誉设计原创链接：http://chn.docer.com/works?userid=219874625_6_8_6">
            <a:extLst>
              <a:ext uri="{FF2B5EF4-FFF2-40B4-BE49-F238E27FC236}">
                <a16:creationId xmlns:a16="http://schemas.microsoft.com/office/drawing/2014/main" id="{D69C4076-E9D5-478B-833A-0BDCCFBBF795}"/>
              </a:ext>
            </a:extLst>
          </p:cNvPr>
          <p:cNvSpPr/>
          <p:nvPr/>
        </p:nvSpPr>
        <p:spPr>
          <a:xfrm>
            <a:off x="1526316" y="4415349"/>
            <a:ext cx="1381984" cy="1276774"/>
          </a:xfrm>
          <a:prstGeom prst="diamond">
            <a:avLst/>
          </a:prstGeom>
          <a:solidFill>
            <a:srgbClr val="F8EBE9"/>
          </a:solidFill>
          <a:ln>
            <a:solidFill>
              <a:srgbClr val="D9D9D9"/>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ea"/>
            </a:endParaRPr>
          </a:p>
        </p:txBody>
      </p:sp>
      <p:sp>
        <p:nvSpPr>
          <p:cNvPr id="22" name="wps稻壳儿佳誉设计原创链接：http://chn.docer.com/works?userid=219874625_6_8_7">
            <a:extLst>
              <a:ext uri="{FF2B5EF4-FFF2-40B4-BE49-F238E27FC236}">
                <a16:creationId xmlns:a16="http://schemas.microsoft.com/office/drawing/2014/main" id="{9A51C85D-6ACA-44D6-AC93-582F6E33E13C}"/>
              </a:ext>
            </a:extLst>
          </p:cNvPr>
          <p:cNvSpPr txBox="1"/>
          <p:nvPr/>
        </p:nvSpPr>
        <p:spPr>
          <a:xfrm>
            <a:off x="1770686" y="2220406"/>
            <a:ext cx="867844" cy="92333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ea"/>
              </a:rPr>
              <a:t>壹</a:t>
            </a:r>
            <a:endParaRPr kumimoji="0" lang="zh-CN" altLang="en-US" sz="5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ea"/>
            </a:endParaRPr>
          </a:p>
        </p:txBody>
      </p:sp>
      <p:sp>
        <p:nvSpPr>
          <p:cNvPr id="23" name="wps稻壳儿佳誉设计原创链接：http://chn.docer.com/works?userid=219874625_6_8_8">
            <a:extLst>
              <a:ext uri="{FF2B5EF4-FFF2-40B4-BE49-F238E27FC236}">
                <a16:creationId xmlns:a16="http://schemas.microsoft.com/office/drawing/2014/main" id="{49E95F6F-2FCD-4690-924D-AF917CFF5A9D}"/>
              </a:ext>
            </a:extLst>
          </p:cNvPr>
          <p:cNvSpPr txBox="1"/>
          <p:nvPr/>
        </p:nvSpPr>
        <p:spPr>
          <a:xfrm>
            <a:off x="1770686" y="4540430"/>
            <a:ext cx="867844" cy="92333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ea"/>
              </a:rPr>
              <a:t>贰</a:t>
            </a:r>
            <a:endParaRPr kumimoji="0" lang="zh-CN" altLang="en-US" sz="5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ea"/>
            </a:endParaRPr>
          </a:p>
        </p:txBody>
      </p:sp>
      <p:sp>
        <p:nvSpPr>
          <p:cNvPr id="24" name="wps稻壳儿佳誉设计原创链接：http://chn.docer.com/works?userid=219874625_6_8_9">
            <a:extLst>
              <a:ext uri="{FF2B5EF4-FFF2-40B4-BE49-F238E27FC236}">
                <a16:creationId xmlns:a16="http://schemas.microsoft.com/office/drawing/2014/main" id="{E22C3265-9D84-4AAA-81D1-819B3F4EBBB5}"/>
              </a:ext>
            </a:extLst>
          </p:cNvPr>
          <p:cNvSpPr txBox="1"/>
          <p:nvPr/>
        </p:nvSpPr>
        <p:spPr>
          <a:xfrm>
            <a:off x="3098800" y="4472647"/>
            <a:ext cx="2705100" cy="559769"/>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600" normalizeH="0" baseline="0" noProof="0">
                <a:ln>
                  <a:noFill/>
                </a:ln>
                <a:solidFill>
                  <a:prstClr val="black">
                    <a:lumMod val="95000"/>
                    <a:lumOff val="5000"/>
                  </a:prstClr>
                </a:solidFill>
                <a:effectLst/>
                <a:uLnTx/>
                <a:uFillTx/>
                <a:latin typeface="楷体" panose="02010609060101010101" pitchFamily="49" charset="-122"/>
                <a:ea typeface="楷体" panose="02010609060101010101" pitchFamily="49" charset="-122"/>
              </a:rPr>
              <a:t>此处输入标题</a:t>
            </a:r>
          </a:p>
        </p:txBody>
      </p:sp>
    </p:spTree>
    <p:extLst>
      <p:ext uri="{BB962C8B-B14F-4D97-AF65-F5344CB8AC3E}">
        <p14:creationId xmlns:p14="http://schemas.microsoft.com/office/powerpoint/2010/main" val="9769034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wps稻壳儿佳誉设计原创链接：http://chn.docer.com/works?userid=219874625_6_8_1">
            <a:extLst>
              <a:ext uri="{FF2B5EF4-FFF2-40B4-BE49-F238E27FC236}">
                <a16:creationId xmlns:a16="http://schemas.microsoft.com/office/drawing/2014/main" id="{1429B164-7D0B-416E-ACE4-FBEE047E7C6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7497430" cy="3748715"/>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
        <p:nvSpPr>
          <p:cNvPr id="28" name="wps稻壳儿佳誉设计原创链接：http://chn.docer.com/works?userid=219874625_6_8_2">
            <a:extLst>
              <a:ext uri="{FF2B5EF4-FFF2-40B4-BE49-F238E27FC236}">
                <a16:creationId xmlns:a16="http://schemas.microsoft.com/office/drawing/2014/main" id="{AEBC7509-C62B-4BE1-A67E-4CCEF140EEE7}"/>
              </a:ext>
            </a:extLst>
          </p:cNvPr>
          <p:cNvSpPr/>
          <p:nvPr/>
        </p:nvSpPr>
        <p:spPr>
          <a:xfrm>
            <a:off x="1399236" y="2199652"/>
            <a:ext cx="1584805" cy="1595936"/>
          </a:xfrm>
          <a:prstGeom prst="diamond">
            <a:avLst/>
          </a:prstGeom>
          <a:solidFill>
            <a:srgbClr val="F8EBE9"/>
          </a:solidFill>
          <a:ln>
            <a:noFill/>
          </a:ln>
          <a:effectLst>
            <a:outerShdw blurRad="50800" dist="38100" dir="8100000" algn="tr" rotWithShape="0">
              <a:prstClr val="black">
                <a:alpha val="40000"/>
              </a:prstClr>
            </a:outerShdw>
          </a:effectLst>
        </p:spPr>
        <p:txBody>
          <a:bodyPr vert="horz" wrap="square" lIns="121920" tIns="60960" rIns="121920" bIns="60960" numCol="1" anchor="t" anchorCtr="0" compatLnSpc="1"/>
          <a:lstStyle/>
          <a:p>
            <a:pPr defTabSz="913485"/>
            <a:endParaRPr lang="zh-CN" altLang="en-US" sz="2400" kern="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29" name="wps稻壳儿佳誉设计原创链接：http://chn.docer.com/works?userid=219874625_6_8_3">
            <a:extLst>
              <a:ext uri="{FF2B5EF4-FFF2-40B4-BE49-F238E27FC236}">
                <a16:creationId xmlns:a16="http://schemas.microsoft.com/office/drawing/2014/main" id="{96791552-7957-4317-B4C1-4D45C3C63E17}"/>
              </a:ext>
            </a:extLst>
          </p:cNvPr>
          <p:cNvSpPr/>
          <p:nvPr/>
        </p:nvSpPr>
        <p:spPr>
          <a:xfrm>
            <a:off x="5370842" y="2199652"/>
            <a:ext cx="1584805" cy="1595936"/>
          </a:xfrm>
          <a:prstGeom prst="diamond">
            <a:avLst/>
          </a:prstGeom>
          <a:solidFill>
            <a:srgbClr val="F8EBE9"/>
          </a:solidFill>
          <a:ln>
            <a:noFill/>
          </a:ln>
          <a:effectLst>
            <a:outerShdw blurRad="50800" dist="38100" dir="8100000" algn="tr" rotWithShape="0">
              <a:prstClr val="black">
                <a:alpha val="40000"/>
              </a:prstClr>
            </a:outerShdw>
          </a:effectLst>
        </p:spPr>
        <p:txBody>
          <a:bodyPr vert="horz" wrap="square" lIns="121920" tIns="60960" rIns="121920" bIns="60960" numCol="1" anchor="t" anchorCtr="0" compatLnSpc="1"/>
          <a:lstStyle/>
          <a:p>
            <a:pPr defTabSz="913485"/>
            <a:endParaRPr lang="zh-CN" altLang="en-US" sz="2400" kern="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0" name="wps稻壳儿佳誉设计原创链接：http://chn.docer.com/works?userid=219874625_6_8_4">
            <a:extLst>
              <a:ext uri="{FF2B5EF4-FFF2-40B4-BE49-F238E27FC236}">
                <a16:creationId xmlns:a16="http://schemas.microsoft.com/office/drawing/2014/main" id="{471D679A-C6B6-4FEF-8AD4-49DE037546FD}"/>
              </a:ext>
            </a:extLst>
          </p:cNvPr>
          <p:cNvSpPr/>
          <p:nvPr/>
        </p:nvSpPr>
        <p:spPr>
          <a:xfrm>
            <a:off x="9246116" y="2199652"/>
            <a:ext cx="1584805" cy="1595936"/>
          </a:xfrm>
          <a:prstGeom prst="diamond">
            <a:avLst/>
          </a:prstGeom>
          <a:solidFill>
            <a:srgbClr val="F8EBE9"/>
          </a:solidFill>
          <a:ln>
            <a:noFill/>
          </a:ln>
          <a:effectLst>
            <a:outerShdw blurRad="50800" dist="38100" dir="8100000" algn="tr" rotWithShape="0">
              <a:prstClr val="black">
                <a:alpha val="40000"/>
              </a:prstClr>
            </a:outerShdw>
          </a:effectLst>
        </p:spPr>
        <p:txBody>
          <a:bodyPr vert="horz" wrap="square" lIns="121920" tIns="60960" rIns="121920" bIns="60960" numCol="1" anchor="t" anchorCtr="0" compatLnSpc="1"/>
          <a:lstStyle/>
          <a:p>
            <a:pPr defTabSz="913485"/>
            <a:endParaRPr lang="zh-CN" altLang="en-US" sz="2400" kern="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1" name="wps稻壳儿佳誉设计原创链接：http://chn.docer.com/works?userid=219874625_6_8_5">
            <a:extLst>
              <a:ext uri="{FF2B5EF4-FFF2-40B4-BE49-F238E27FC236}">
                <a16:creationId xmlns:a16="http://schemas.microsoft.com/office/drawing/2014/main" id="{0485996B-D74B-47C0-BC39-98C26830299D}"/>
              </a:ext>
            </a:extLst>
          </p:cNvPr>
          <p:cNvSpPr>
            <a:spLocks noChangeArrowheads="1"/>
          </p:cNvSpPr>
          <p:nvPr/>
        </p:nvSpPr>
        <p:spPr bwMode="auto">
          <a:xfrm>
            <a:off x="1427091" y="2687450"/>
            <a:ext cx="15544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3958" eaLnBrk="1" hangingPunct="1">
              <a:defRPr/>
            </a:pPr>
            <a:r>
              <a:rPr lang="en-US" altLang="zh-CN" sz="3600" spc="300">
                <a:solidFill>
                  <a:schemeClr val="tx1">
                    <a:lumMod val="95000"/>
                    <a:lumOff val="5000"/>
                  </a:schemeClr>
                </a:solidFill>
                <a:latin typeface="楷体" panose="02010609060101010101" pitchFamily="49" charset="-122"/>
                <a:ea typeface="楷体" panose="02010609060101010101" pitchFamily="49" charset="-122"/>
              </a:rPr>
              <a:t>36%</a:t>
            </a:r>
            <a:endParaRPr lang="zh-CN" altLang="en-US" sz="3600" spc="30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2" name="wps稻壳儿佳誉设计原创链接：http://chn.docer.com/works?userid=219874625_6_8_6">
            <a:extLst>
              <a:ext uri="{FF2B5EF4-FFF2-40B4-BE49-F238E27FC236}">
                <a16:creationId xmlns:a16="http://schemas.microsoft.com/office/drawing/2014/main" id="{8799893C-28BB-411F-BAD8-9199E180C1F6}"/>
              </a:ext>
            </a:extLst>
          </p:cNvPr>
          <p:cNvSpPr>
            <a:spLocks noChangeArrowheads="1"/>
          </p:cNvSpPr>
          <p:nvPr/>
        </p:nvSpPr>
        <p:spPr bwMode="auto">
          <a:xfrm>
            <a:off x="5398699" y="2687450"/>
            <a:ext cx="15544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3958" eaLnBrk="1" hangingPunct="1">
              <a:defRPr/>
            </a:pPr>
            <a:r>
              <a:rPr lang="en-US" altLang="zh-CN" sz="3600" spc="300">
                <a:solidFill>
                  <a:schemeClr val="tx1">
                    <a:lumMod val="95000"/>
                    <a:lumOff val="5000"/>
                  </a:schemeClr>
                </a:solidFill>
                <a:latin typeface="楷体" panose="02010609060101010101" pitchFamily="49" charset="-122"/>
                <a:ea typeface="楷体" panose="02010609060101010101" pitchFamily="49" charset="-122"/>
              </a:rPr>
              <a:t>52%</a:t>
            </a:r>
            <a:endParaRPr lang="zh-CN" altLang="en-US" sz="3600" spc="30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3" name="wps稻壳儿佳誉设计原创链接：http://chn.docer.com/works?userid=219874625_6_8_7">
            <a:extLst>
              <a:ext uri="{FF2B5EF4-FFF2-40B4-BE49-F238E27FC236}">
                <a16:creationId xmlns:a16="http://schemas.microsoft.com/office/drawing/2014/main" id="{4A9E022C-7CA3-4C6B-8E4B-5147BECE4EB6}"/>
              </a:ext>
            </a:extLst>
          </p:cNvPr>
          <p:cNvSpPr>
            <a:spLocks noChangeArrowheads="1"/>
          </p:cNvSpPr>
          <p:nvPr/>
        </p:nvSpPr>
        <p:spPr bwMode="auto">
          <a:xfrm>
            <a:off x="9273972" y="2687450"/>
            <a:ext cx="15544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3958" eaLnBrk="1" hangingPunct="1">
              <a:defRPr/>
            </a:pPr>
            <a:r>
              <a:rPr lang="en-US" altLang="zh-CN" sz="3600" spc="300">
                <a:solidFill>
                  <a:schemeClr val="tx1">
                    <a:lumMod val="95000"/>
                    <a:lumOff val="5000"/>
                  </a:schemeClr>
                </a:solidFill>
                <a:latin typeface="楷体" panose="02010609060101010101" pitchFamily="49" charset="-122"/>
                <a:ea typeface="楷体" panose="02010609060101010101" pitchFamily="49" charset="-122"/>
              </a:rPr>
              <a:t>79%</a:t>
            </a:r>
            <a:endParaRPr lang="zh-CN" altLang="en-US" sz="3600" spc="30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4" name="wps稻壳儿佳誉设计原创链接：http://chn.docer.com/works?userid=219874625_6_8_8">
            <a:extLst>
              <a:ext uri="{FF2B5EF4-FFF2-40B4-BE49-F238E27FC236}">
                <a16:creationId xmlns:a16="http://schemas.microsoft.com/office/drawing/2014/main" id="{992BD4A8-7435-42A7-81D4-1EA61690E51A}"/>
              </a:ext>
            </a:extLst>
          </p:cNvPr>
          <p:cNvSpPr txBox="1"/>
          <p:nvPr/>
        </p:nvSpPr>
        <p:spPr>
          <a:xfrm>
            <a:off x="700273" y="4563344"/>
            <a:ext cx="3008128" cy="781561"/>
          </a:xfrm>
          <a:prstGeom prst="rect">
            <a:avLst/>
          </a:prstGeom>
          <a:noFill/>
        </p:spPr>
        <p:txBody>
          <a:bodyPr wrap="square" rtlCol="0">
            <a:spAutoFit/>
          </a:bodyPr>
          <a:lstStyle/>
          <a:p>
            <a:pPr algn="ctr">
              <a:lnSpc>
                <a:spcPct val="150000"/>
              </a:lnSpc>
              <a:defRPr/>
            </a:pPr>
            <a:r>
              <a:rPr lang="zh-CN" altLang="en-US" sz="1050">
                <a:solidFill>
                  <a:prstClr val="black"/>
                </a:solidFill>
                <a:latin typeface="楷体" panose="02010609060101010101" pitchFamily="49" charset="-122"/>
                <a:ea typeface="楷体" panose="02010609060101010101" pitchFamily="49" charset="-122"/>
              </a:rPr>
              <a:t>单击此处输入文本内容，单击此处输入文内容，处输入文本内容，此处输入文本内容，</a:t>
            </a:r>
            <a:endParaRPr lang="en-US" altLang="zh-CN" sz="1050">
              <a:solidFill>
                <a:prstClr val="black"/>
              </a:solidFill>
              <a:latin typeface="楷体" panose="02010609060101010101" pitchFamily="49" charset="-122"/>
              <a:ea typeface="楷体" panose="02010609060101010101" pitchFamily="49" charset="-122"/>
            </a:endParaRPr>
          </a:p>
          <a:p>
            <a:pPr algn="ctr">
              <a:lnSpc>
                <a:spcPct val="150000"/>
              </a:lnSpc>
              <a:defRPr/>
            </a:pPr>
            <a:r>
              <a:rPr lang="zh-CN" altLang="en-US" sz="1050">
                <a:solidFill>
                  <a:prstClr val="black"/>
                </a:solidFill>
                <a:latin typeface="楷体" panose="02010609060101010101" pitchFamily="49" charset="-122"/>
                <a:ea typeface="楷体" panose="02010609060101010101" pitchFamily="49" charset="-122"/>
              </a:rPr>
              <a:t>文本内容，单击此处输入文内容，单击此处</a:t>
            </a:r>
          </a:p>
        </p:txBody>
      </p:sp>
      <p:sp>
        <p:nvSpPr>
          <p:cNvPr id="37" name="wps稻壳儿佳誉设计原创链接：http://chn.docer.com/works?userid=219874625_6_8_9">
            <a:extLst>
              <a:ext uri="{FF2B5EF4-FFF2-40B4-BE49-F238E27FC236}">
                <a16:creationId xmlns:a16="http://schemas.microsoft.com/office/drawing/2014/main" id="{0ED589F7-0B22-4B87-BF4D-359B4C15B475}"/>
              </a:ext>
            </a:extLst>
          </p:cNvPr>
          <p:cNvSpPr txBox="1"/>
          <p:nvPr/>
        </p:nvSpPr>
        <p:spPr>
          <a:xfrm>
            <a:off x="916018" y="3966559"/>
            <a:ext cx="2500440" cy="637675"/>
          </a:xfrm>
          <a:prstGeom prst="rect">
            <a:avLst/>
          </a:prstGeom>
          <a:noFill/>
        </p:spPr>
        <p:txBody>
          <a:bodyPr wrap="square" rtlCol="0">
            <a:spAutoFit/>
          </a:bodyPr>
          <a:lstStyle/>
          <a:p>
            <a:pPr algn="ctr" defTabSz="913958">
              <a:lnSpc>
                <a:spcPct val="150000"/>
              </a:lnSpc>
              <a:defRPr/>
            </a:pPr>
            <a:r>
              <a:rPr lang="zh-CN" altLang="en-US" sz="2800" spc="600" dirty="0">
                <a:solidFill>
                  <a:schemeClr val="tx1">
                    <a:lumMod val="95000"/>
                    <a:lumOff val="5000"/>
                  </a:schemeClr>
                </a:solidFill>
                <a:latin typeface="楷体" panose="02010609060101010101" pitchFamily="49" charset="-122"/>
                <a:ea typeface="楷体" panose="02010609060101010101" pitchFamily="49" charset="-122"/>
              </a:rPr>
              <a:t>添加标题</a:t>
            </a:r>
          </a:p>
        </p:txBody>
      </p:sp>
      <p:sp>
        <p:nvSpPr>
          <p:cNvPr id="38" name="wps稻壳儿佳誉设计原创链接：http://chn.docer.com/works?userid=219874625_6_8_10">
            <a:extLst>
              <a:ext uri="{FF2B5EF4-FFF2-40B4-BE49-F238E27FC236}">
                <a16:creationId xmlns:a16="http://schemas.microsoft.com/office/drawing/2014/main" id="{82CCA49E-5C59-4AE0-80DB-59D89D83AEC3}"/>
              </a:ext>
            </a:extLst>
          </p:cNvPr>
          <p:cNvSpPr txBox="1"/>
          <p:nvPr/>
        </p:nvSpPr>
        <p:spPr>
          <a:xfrm>
            <a:off x="4655689" y="4563344"/>
            <a:ext cx="3040512" cy="781561"/>
          </a:xfrm>
          <a:prstGeom prst="rect">
            <a:avLst/>
          </a:prstGeom>
          <a:noFill/>
        </p:spPr>
        <p:txBody>
          <a:bodyPr wrap="square" rtlCol="0">
            <a:spAutoFit/>
          </a:bodyPr>
          <a:lstStyle/>
          <a:p>
            <a:pPr algn="ctr">
              <a:lnSpc>
                <a:spcPct val="150000"/>
              </a:lnSpc>
              <a:defRPr/>
            </a:pPr>
            <a:r>
              <a:rPr lang="zh-CN" altLang="en-US" sz="1050">
                <a:solidFill>
                  <a:prstClr val="black"/>
                </a:solidFill>
                <a:latin typeface="楷体" panose="02010609060101010101" pitchFamily="49" charset="-122"/>
                <a:ea typeface="楷体" panose="02010609060101010101" pitchFamily="49" charset="-122"/>
              </a:rPr>
              <a:t>单击此处输入文本内容，单击此处输入文内容，处输入文本内容，此处输入文本内容，</a:t>
            </a:r>
            <a:endParaRPr lang="en-US" altLang="zh-CN" sz="1050">
              <a:solidFill>
                <a:prstClr val="black"/>
              </a:solidFill>
              <a:latin typeface="楷体" panose="02010609060101010101" pitchFamily="49" charset="-122"/>
              <a:ea typeface="楷体" panose="02010609060101010101" pitchFamily="49" charset="-122"/>
            </a:endParaRPr>
          </a:p>
          <a:p>
            <a:pPr algn="ctr">
              <a:lnSpc>
                <a:spcPct val="150000"/>
              </a:lnSpc>
              <a:defRPr/>
            </a:pPr>
            <a:r>
              <a:rPr lang="zh-CN" altLang="en-US" sz="1050">
                <a:solidFill>
                  <a:prstClr val="black"/>
                </a:solidFill>
                <a:latin typeface="楷体" panose="02010609060101010101" pitchFamily="49" charset="-122"/>
                <a:ea typeface="楷体" panose="02010609060101010101" pitchFamily="49" charset="-122"/>
              </a:rPr>
              <a:t>文本内容，单击此处输入文内容，单击此处</a:t>
            </a:r>
          </a:p>
        </p:txBody>
      </p:sp>
      <p:sp>
        <p:nvSpPr>
          <p:cNvPr id="39" name="wps稻壳儿佳誉设计原创链接：http://chn.docer.com/works?userid=219874625_6_8_11">
            <a:extLst>
              <a:ext uri="{FF2B5EF4-FFF2-40B4-BE49-F238E27FC236}">
                <a16:creationId xmlns:a16="http://schemas.microsoft.com/office/drawing/2014/main" id="{E35601E1-DD45-4696-BAB5-A9DA8F342890}"/>
              </a:ext>
            </a:extLst>
          </p:cNvPr>
          <p:cNvSpPr txBox="1"/>
          <p:nvPr/>
        </p:nvSpPr>
        <p:spPr>
          <a:xfrm>
            <a:off x="4829728" y="3966560"/>
            <a:ext cx="2616233" cy="637675"/>
          </a:xfrm>
          <a:prstGeom prst="rect">
            <a:avLst/>
          </a:prstGeom>
          <a:noFill/>
        </p:spPr>
        <p:txBody>
          <a:bodyPr wrap="square" rtlCol="0">
            <a:spAutoFit/>
          </a:bodyPr>
          <a:lstStyle/>
          <a:p>
            <a:pPr algn="ctr" defTabSz="913958">
              <a:lnSpc>
                <a:spcPct val="150000"/>
              </a:lnSpc>
              <a:defRPr/>
            </a:pPr>
            <a:r>
              <a:rPr lang="zh-CN" altLang="en-US" sz="2800" spc="600">
                <a:solidFill>
                  <a:schemeClr val="tx1">
                    <a:lumMod val="95000"/>
                    <a:lumOff val="5000"/>
                  </a:schemeClr>
                </a:solidFill>
                <a:latin typeface="楷体" panose="02010609060101010101" pitchFamily="49" charset="-122"/>
                <a:ea typeface="楷体" panose="02010609060101010101" pitchFamily="49" charset="-122"/>
              </a:rPr>
              <a:t>添加标题</a:t>
            </a:r>
            <a:endParaRPr lang="zh-CN" altLang="en-US" sz="2800" spc="600"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40" name="wps稻壳儿佳誉设计原创链接：http://chn.docer.com/works?userid=219874625_6_8_12">
            <a:extLst>
              <a:ext uri="{FF2B5EF4-FFF2-40B4-BE49-F238E27FC236}">
                <a16:creationId xmlns:a16="http://schemas.microsoft.com/office/drawing/2014/main" id="{8E74E333-33FC-427F-9A4D-FD0ABD6270C9}"/>
              </a:ext>
            </a:extLst>
          </p:cNvPr>
          <p:cNvSpPr txBox="1"/>
          <p:nvPr/>
        </p:nvSpPr>
        <p:spPr>
          <a:xfrm>
            <a:off x="8530962" y="4563344"/>
            <a:ext cx="3040512" cy="781561"/>
          </a:xfrm>
          <a:prstGeom prst="rect">
            <a:avLst/>
          </a:prstGeom>
          <a:noFill/>
        </p:spPr>
        <p:txBody>
          <a:bodyPr wrap="square" rtlCol="0">
            <a:spAutoFit/>
          </a:bodyPr>
          <a:lstStyle/>
          <a:p>
            <a:pPr algn="ctr">
              <a:lnSpc>
                <a:spcPct val="150000"/>
              </a:lnSpc>
              <a:defRPr/>
            </a:pPr>
            <a:r>
              <a:rPr lang="zh-CN" altLang="en-US" sz="1050">
                <a:solidFill>
                  <a:prstClr val="black"/>
                </a:solidFill>
                <a:latin typeface="楷体" panose="02010609060101010101" pitchFamily="49" charset="-122"/>
                <a:ea typeface="楷体" panose="02010609060101010101" pitchFamily="49" charset="-122"/>
              </a:rPr>
              <a:t>单击此处输入文本内容，单击此处输入文内容，处输入文本内容，此处输入文本内容，</a:t>
            </a:r>
            <a:endParaRPr lang="en-US" altLang="zh-CN" sz="1050">
              <a:solidFill>
                <a:prstClr val="black"/>
              </a:solidFill>
              <a:latin typeface="楷体" panose="02010609060101010101" pitchFamily="49" charset="-122"/>
              <a:ea typeface="楷体" panose="02010609060101010101" pitchFamily="49" charset="-122"/>
            </a:endParaRPr>
          </a:p>
          <a:p>
            <a:pPr algn="ctr">
              <a:lnSpc>
                <a:spcPct val="150000"/>
              </a:lnSpc>
              <a:defRPr/>
            </a:pPr>
            <a:r>
              <a:rPr lang="zh-CN" altLang="en-US" sz="1050">
                <a:solidFill>
                  <a:prstClr val="black"/>
                </a:solidFill>
                <a:latin typeface="楷体" panose="02010609060101010101" pitchFamily="49" charset="-122"/>
                <a:ea typeface="楷体" panose="02010609060101010101" pitchFamily="49" charset="-122"/>
              </a:rPr>
              <a:t>文本内容，单击此处输入文内容，单击此处</a:t>
            </a:r>
          </a:p>
        </p:txBody>
      </p:sp>
      <p:sp>
        <p:nvSpPr>
          <p:cNvPr id="41" name="wps稻壳儿佳誉设计原创链接：http://chn.docer.com/works?userid=219874625_6_8_13">
            <a:extLst>
              <a:ext uri="{FF2B5EF4-FFF2-40B4-BE49-F238E27FC236}">
                <a16:creationId xmlns:a16="http://schemas.microsoft.com/office/drawing/2014/main" id="{A9ABFD2F-B3BF-42F3-A2EF-37F3F3361DF6}"/>
              </a:ext>
            </a:extLst>
          </p:cNvPr>
          <p:cNvSpPr txBox="1"/>
          <p:nvPr/>
        </p:nvSpPr>
        <p:spPr>
          <a:xfrm>
            <a:off x="8705001" y="3966560"/>
            <a:ext cx="2616233" cy="637675"/>
          </a:xfrm>
          <a:prstGeom prst="rect">
            <a:avLst/>
          </a:prstGeom>
          <a:noFill/>
        </p:spPr>
        <p:txBody>
          <a:bodyPr wrap="square" rtlCol="0">
            <a:spAutoFit/>
          </a:bodyPr>
          <a:lstStyle/>
          <a:p>
            <a:pPr algn="ctr" defTabSz="913958">
              <a:lnSpc>
                <a:spcPct val="150000"/>
              </a:lnSpc>
              <a:defRPr/>
            </a:pPr>
            <a:r>
              <a:rPr lang="zh-CN" altLang="en-US" sz="2800" spc="600">
                <a:solidFill>
                  <a:schemeClr val="tx1">
                    <a:lumMod val="95000"/>
                    <a:lumOff val="5000"/>
                  </a:schemeClr>
                </a:solidFill>
                <a:latin typeface="楷体" panose="02010609060101010101" pitchFamily="49" charset="-122"/>
                <a:ea typeface="楷体" panose="02010609060101010101" pitchFamily="49" charset="-122"/>
              </a:rPr>
              <a:t>添加标题</a:t>
            </a:r>
            <a:endParaRPr lang="zh-CN" altLang="en-US" sz="2800" spc="600" dirty="0">
              <a:solidFill>
                <a:schemeClr val="tx1">
                  <a:lumMod val="95000"/>
                  <a:lumOff val="5000"/>
                </a:schemeClr>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9679746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wps稻壳儿佳誉设计原创链接：http://chn.docer.com/works?userid=219874625_6_8_1">
            <a:extLst>
              <a:ext uri="{FF2B5EF4-FFF2-40B4-BE49-F238E27FC236}">
                <a16:creationId xmlns:a16="http://schemas.microsoft.com/office/drawing/2014/main" id="{B3365D2F-1112-4372-B19C-C7FF077C405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096000"/>
          </a:xfrm>
          <a:custGeom>
            <a:avLst/>
            <a:gdLst>
              <a:gd name="connsiteX0" fmla="*/ 7968343 w 12192000"/>
              <a:gd name="connsiteY0" fmla="*/ 1857829 h 6096000"/>
              <a:gd name="connsiteX1" fmla="*/ 7968343 w 12192000"/>
              <a:gd name="connsiteY1" fmla="*/ 3802743 h 6096000"/>
              <a:gd name="connsiteX2" fmla="*/ 8670472 w 12192000"/>
              <a:gd name="connsiteY2" fmla="*/ 3802743 h 6096000"/>
              <a:gd name="connsiteX3" fmla="*/ 8670472 w 12192000"/>
              <a:gd name="connsiteY3" fmla="*/ 4140200 h 6096000"/>
              <a:gd name="connsiteX4" fmla="*/ 9640931 w 12192000"/>
              <a:gd name="connsiteY4" fmla="*/ 4140200 h 6096000"/>
              <a:gd name="connsiteX5" fmla="*/ 9640931 w 12192000"/>
              <a:gd name="connsiteY5" fmla="*/ 3802743 h 6096000"/>
              <a:gd name="connsiteX6" fmla="*/ 10281672 w 12192000"/>
              <a:gd name="connsiteY6" fmla="*/ 3802743 h 6096000"/>
              <a:gd name="connsiteX7" fmla="*/ 10281672 w 12192000"/>
              <a:gd name="connsiteY7" fmla="*/ 1857829 h 6096000"/>
              <a:gd name="connsiteX8" fmla="*/ 0 w 12192000"/>
              <a:gd name="connsiteY8" fmla="*/ 0 h 6096000"/>
              <a:gd name="connsiteX9" fmla="*/ 12192000 w 12192000"/>
              <a:gd name="connsiteY9" fmla="*/ 0 h 6096000"/>
              <a:gd name="connsiteX10" fmla="*/ 12192000 w 12192000"/>
              <a:gd name="connsiteY10" fmla="*/ 6096000 h 6096000"/>
              <a:gd name="connsiteX11" fmla="*/ 0 w 12192000"/>
              <a:gd name="connsiteY11" fmla="*/ 609600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096000">
                <a:moveTo>
                  <a:pt x="7968343" y="1857829"/>
                </a:moveTo>
                <a:lnTo>
                  <a:pt x="7968343" y="3802743"/>
                </a:lnTo>
                <a:lnTo>
                  <a:pt x="8670472" y="3802743"/>
                </a:lnTo>
                <a:lnTo>
                  <a:pt x="8670472" y="4140200"/>
                </a:lnTo>
                <a:lnTo>
                  <a:pt x="9640931" y="4140200"/>
                </a:lnTo>
                <a:lnTo>
                  <a:pt x="9640931" y="3802743"/>
                </a:lnTo>
                <a:lnTo>
                  <a:pt x="10281672" y="3802743"/>
                </a:lnTo>
                <a:lnTo>
                  <a:pt x="10281672" y="1857829"/>
                </a:lnTo>
                <a:close/>
                <a:moveTo>
                  <a:pt x="0" y="0"/>
                </a:moveTo>
                <a:lnTo>
                  <a:pt x="12192000" y="0"/>
                </a:lnTo>
                <a:lnTo>
                  <a:pt x="12192000" y="6096000"/>
                </a:lnTo>
                <a:lnTo>
                  <a:pt x="0" y="6096000"/>
                </a:lnTo>
                <a:close/>
              </a:path>
            </a:pathLst>
          </a:custGeom>
        </p:spPr>
      </p:pic>
      <p:pic>
        <p:nvPicPr>
          <p:cNvPr id="9" name="wps稻壳儿佳誉设计原创链接：http://chn.docer.com/works?userid=219874625_6_8_2">
            <a:extLst>
              <a:ext uri="{FF2B5EF4-FFF2-40B4-BE49-F238E27FC236}">
                <a16:creationId xmlns:a16="http://schemas.microsoft.com/office/drawing/2014/main" id="{A2D3DCDF-4AB4-41D0-BEEA-3024AF70B240}"/>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ackgroundRemoval t="8772" b="92982" l="0" r="91463"/>
                    </a14:imgEffect>
                  </a14:imgLayer>
                </a14:imgProps>
              </a:ext>
            </a:extLst>
          </a:blip>
          <a:stretch>
            <a:fillRect/>
          </a:stretch>
        </p:blipFill>
        <p:spPr>
          <a:xfrm>
            <a:off x="9792270" y="3889196"/>
            <a:ext cx="411388" cy="571930"/>
          </a:xfrm>
          <a:prstGeom prst="rect">
            <a:avLst/>
          </a:prstGeom>
        </p:spPr>
      </p:pic>
      <p:sp>
        <p:nvSpPr>
          <p:cNvPr id="11" name="wps稻壳儿佳誉设计原创链接：http://chn.docer.com/works?userid=219874625_6_8_3">
            <a:extLst>
              <a:ext uri="{FF2B5EF4-FFF2-40B4-BE49-F238E27FC236}">
                <a16:creationId xmlns:a16="http://schemas.microsoft.com/office/drawing/2014/main" id="{0AE13D02-8504-4FDF-AC14-01E9B5E92E8D}"/>
              </a:ext>
            </a:extLst>
          </p:cNvPr>
          <p:cNvSpPr txBox="1"/>
          <p:nvPr/>
        </p:nvSpPr>
        <p:spPr>
          <a:xfrm>
            <a:off x="4027485" y="3186880"/>
            <a:ext cx="4466607" cy="195974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单击此处输入文本内容，单击此处输入文本内容，单击此处输入文本内容，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3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a:t>
            </a:r>
            <a:endParaRPr kumimoji="0" lang="en-US" altLang="zh-CN" sz="105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12" name="wps稻壳儿佳誉设计原创链接：http://chn.docer.com/works?userid=219874625_6_8_4">
            <a:extLst>
              <a:ext uri="{FF2B5EF4-FFF2-40B4-BE49-F238E27FC236}">
                <a16:creationId xmlns:a16="http://schemas.microsoft.com/office/drawing/2014/main" id="{FABC00B0-650E-448F-96EC-46E3EE47BDB4}"/>
              </a:ext>
            </a:extLst>
          </p:cNvPr>
          <p:cNvSpPr txBox="1"/>
          <p:nvPr/>
        </p:nvSpPr>
        <p:spPr>
          <a:xfrm>
            <a:off x="8762171" y="1810964"/>
            <a:ext cx="970459" cy="3785652"/>
          </a:xfrm>
          <a:prstGeom prst="rect">
            <a:avLst/>
          </a:prstGeom>
          <a:noFill/>
          <a:ln w="19050">
            <a:noFill/>
            <a:prstDash val="dash"/>
          </a:ln>
          <a:effectLst>
            <a:outerShdw blurRad="50800" dist="38100" dir="5400000" algn="t" rotWithShape="0">
              <a:prstClr val="black">
                <a:alpha val="40000"/>
              </a:prstClr>
            </a:outerShdw>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8000">
                <a:solidFill>
                  <a:prstClr val="black"/>
                </a:solidFill>
                <a:latin typeface="Arial" panose="020F0502020204030204"/>
                <a:ea typeface="字酷堂清楷体"/>
                <a:cs typeface="+mn-ea"/>
                <a:sym typeface="+mn-lt"/>
              </a:rPr>
              <a:t>如梦令 </a:t>
            </a:r>
            <a:endParaRPr lang="zh-CN" altLang="en-US" sz="8000" dirty="0">
              <a:solidFill>
                <a:prstClr val="black"/>
              </a:solidFill>
              <a:latin typeface="Arial" panose="020F0502020204030204"/>
              <a:ea typeface="字酷堂清楷体"/>
              <a:cs typeface="+mn-ea"/>
              <a:sym typeface="+mn-lt"/>
            </a:endParaRPr>
          </a:p>
        </p:txBody>
      </p:sp>
    </p:spTree>
    <p:extLst>
      <p:ext uri="{BB962C8B-B14F-4D97-AF65-F5344CB8AC3E}">
        <p14:creationId xmlns:p14="http://schemas.microsoft.com/office/powerpoint/2010/main" val="10942254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wps稻壳儿佳誉设计原创链接：http://chn.docer.com/works?userid=219874625_6_8_1">
            <a:extLst>
              <a:ext uri="{FF2B5EF4-FFF2-40B4-BE49-F238E27FC236}">
                <a16:creationId xmlns:a16="http://schemas.microsoft.com/office/drawing/2014/main" id="{1A0F65B6-CD39-44B0-B869-01928975FE92}"/>
              </a:ext>
            </a:extLst>
          </p:cNvPr>
          <p:cNvSpPr/>
          <p:nvPr/>
        </p:nvSpPr>
        <p:spPr>
          <a:xfrm>
            <a:off x="1362759" y="4647691"/>
            <a:ext cx="800374" cy="800374"/>
          </a:xfrm>
          <a:prstGeom prst="ellipse">
            <a:avLst/>
          </a:prstGeom>
          <a:solidFill>
            <a:srgbClr val="F8EBE9"/>
          </a:solidFill>
          <a:ln w="12700">
            <a:solidFill>
              <a:srgbClr val="F8EBE9"/>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pic>
        <p:nvPicPr>
          <p:cNvPr id="13" name="wps稻壳儿佳誉设计原创链接：http://chn.docer.com/works?userid=219874625_6_8_2">
            <a:extLst>
              <a:ext uri="{FF2B5EF4-FFF2-40B4-BE49-F238E27FC236}">
                <a16:creationId xmlns:a16="http://schemas.microsoft.com/office/drawing/2014/main" id="{B3365D2F-1112-4372-B19C-C7FF077C40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8068038" cy="4034019"/>
          </a:xfrm>
          <a:custGeom>
            <a:avLst/>
            <a:gdLst>
              <a:gd name="connsiteX0" fmla="*/ 7968343 w 12192000"/>
              <a:gd name="connsiteY0" fmla="*/ 1857829 h 6096000"/>
              <a:gd name="connsiteX1" fmla="*/ 7968343 w 12192000"/>
              <a:gd name="connsiteY1" fmla="*/ 3802743 h 6096000"/>
              <a:gd name="connsiteX2" fmla="*/ 8670472 w 12192000"/>
              <a:gd name="connsiteY2" fmla="*/ 3802743 h 6096000"/>
              <a:gd name="connsiteX3" fmla="*/ 8670472 w 12192000"/>
              <a:gd name="connsiteY3" fmla="*/ 4140200 h 6096000"/>
              <a:gd name="connsiteX4" fmla="*/ 9640931 w 12192000"/>
              <a:gd name="connsiteY4" fmla="*/ 4140200 h 6096000"/>
              <a:gd name="connsiteX5" fmla="*/ 9640931 w 12192000"/>
              <a:gd name="connsiteY5" fmla="*/ 3802743 h 6096000"/>
              <a:gd name="connsiteX6" fmla="*/ 10281672 w 12192000"/>
              <a:gd name="connsiteY6" fmla="*/ 3802743 h 6096000"/>
              <a:gd name="connsiteX7" fmla="*/ 10281672 w 12192000"/>
              <a:gd name="connsiteY7" fmla="*/ 1857829 h 6096000"/>
              <a:gd name="connsiteX8" fmla="*/ 0 w 12192000"/>
              <a:gd name="connsiteY8" fmla="*/ 0 h 6096000"/>
              <a:gd name="connsiteX9" fmla="*/ 12192000 w 12192000"/>
              <a:gd name="connsiteY9" fmla="*/ 0 h 6096000"/>
              <a:gd name="connsiteX10" fmla="*/ 12192000 w 12192000"/>
              <a:gd name="connsiteY10" fmla="*/ 6096000 h 6096000"/>
              <a:gd name="connsiteX11" fmla="*/ 0 w 12192000"/>
              <a:gd name="connsiteY11" fmla="*/ 609600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096000">
                <a:moveTo>
                  <a:pt x="7968343" y="1857829"/>
                </a:moveTo>
                <a:lnTo>
                  <a:pt x="7968343" y="3802743"/>
                </a:lnTo>
                <a:lnTo>
                  <a:pt x="8670472" y="3802743"/>
                </a:lnTo>
                <a:lnTo>
                  <a:pt x="8670472" y="4140200"/>
                </a:lnTo>
                <a:lnTo>
                  <a:pt x="9640931" y="4140200"/>
                </a:lnTo>
                <a:lnTo>
                  <a:pt x="9640931" y="3802743"/>
                </a:lnTo>
                <a:lnTo>
                  <a:pt x="10281672" y="3802743"/>
                </a:lnTo>
                <a:lnTo>
                  <a:pt x="10281672" y="1857829"/>
                </a:lnTo>
                <a:close/>
                <a:moveTo>
                  <a:pt x="0" y="0"/>
                </a:moveTo>
                <a:lnTo>
                  <a:pt x="12192000" y="0"/>
                </a:lnTo>
                <a:lnTo>
                  <a:pt x="12192000" y="6096000"/>
                </a:lnTo>
                <a:lnTo>
                  <a:pt x="0" y="6096000"/>
                </a:lnTo>
                <a:close/>
              </a:path>
            </a:pathLst>
          </a:custGeom>
        </p:spPr>
      </p:pic>
      <p:sp>
        <p:nvSpPr>
          <p:cNvPr id="29" name="wps稻壳儿佳誉设计原创链接：http://chn.docer.com/works?userid=219874625_6_8_3">
            <a:extLst>
              <a:ext uri="{FF2B5EF4-FFF2-40B4-BE49-F238E27FC236}">
                <a16:creationId xmlns:a16="http://schemas.microsoft.com/office/drawing/2014/main" id="{0C3C3F42-BCA6-4E8A-865D-B9DB5131395B}"/>
              </a:ext>
            </a:extLst>
          </p:cNvPr>
          <p:cNvSpPr/>
          <p:nvPr/>
        </p:nvSpPr>
        <p:spPr>
          <a:xfrm>
            <a:off x="1388159" y="3051501"/>
            <a:ext cx="800374" cy="800374"/>
          </a:xfrm>
          <a:prstGeom prst="ellipse">
            <a:avLst/>
          </a:prstGeom>
          <a:solidFill>
            <a:srgbClr val="F8EBE9"/>
          </a:solidFill>
          <a:ln w="12700">
            <a:solidFill>
              <a:srgbClr val="F8EBE9"/>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33" name="wps稻壳儿佳誉设计原创链接：http://chn.docer.com/works?userid=219874625_6_8_4">
            <a:extLst>
              <a:ext uri="{FF2B5EF4-FFF2-40B4-BE49-F238E27FC236}">
                <a16:creationId xmlns:a16="http://schemas.microsoft.com/office/drawing/2014/main" id="{FDE2A6EE-791B-4EA3-B0E4-336992A3998D}"/>
              </a:ext>
            </a:extLst>
          </p:cNvPr>
          <p:cNvSpPr/>
          <p:nvPr/>
        </p:nvSpPr>
        <p:spPr>
          <a:xfrm>
            <a:off x="6748315" y="3051501"/>
            <a:ext cx="800374" cy="800374"/>
          </a:xfrm>
          <a:prstGeom prst="ellipse">
            <a:avLst/>
          </a:prstGeom>
          <a:solidFill>
            <a:srgbClr val="F8EBE9"/>
          </a:solidFill>
          <a:ln w="12700">
            <a:solidFill>
              <a:srgbClr val="F8EBE9"/>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35" name="wps稻壳儿佳誉设计原创链接：http://chn.docer.com/works?userid=219874625_6_8_5">
            <a:extLst>
              <a:ext uri="{FF2B5EF4-FFF2-40B4-BE49-F238E27FC236}">
                <a16:creationId xmlns:a16="http://schemas.microsoft.com/office/drawing/2014/main" id="{11C8BD35-F855-4368-A47E-D8396440142B}"/>
              </a:ext>
            </a:extLst>
          </p:cNvPr>
          <p:cNvSpPr/>
          <p:nvPr/>
        </p:nvSpPr>
        <p:spPr>
          <a:xfrm>
            <a:off x="6722915" y="4647691"/>
            <a:ext cx="800374" cy="800374"/>
          </a:xfrm>
          <a:prstGeom prst="ellipse">
            <a:avLst/>
          </a:prstGeom>
          <a:solidFill>
            <a:srgbClr val="F8EBE9"/>
          </a:solidFill>
          <a:ln w="12700">
            <a:solidFill>
              <a:srgbClr val="F8EBE9"/>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15" name="wps稻壳儿佳誉设计原创链接：http://chn.docer.com/works?userid=219874625_6_8_6">
            <a:extLst>
              <a:ext uri="{FF2B5EF4-FFF2-40B4-BE49-F238E27FC236}">
                <a16:creationId xmlns:a16="http://schemas.microsoft.com/office/drawing/2014/main" id="{4B7B02CA-91B0-4585-8E27-45447A797851}"/>
              </a:ext>
            </a:extLst>
          </p:cNvPr>
          <p:cNvSpPr txBox="1"/>
          <p:nvPr/>
        </p:nvSpPr>
        <p:spPr>
          <a:xfrm>
            <a:off x="4778576" y="816680"/>
            <a:ext cx="3086261"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rPr>
              <a:t>目录</a:t>
            </a:r>
          </a:p>
        </p:txBody>
      </p:sp>
      <p:sp>
        <p:nvSpPr>
          <p:cNvPr id="24" name="wps稻壳儿佳誉设计原创链接：http://chn.docer.com/works?userid=219874625_6_8_7">
            <a:extLst>
              <a:ext uri="{FF2B5EF4-FFF2-40B4-BE49-F238E27FC236}">
                <a16:creationId xmlns:a16="http://schemas.microsoft.com/office/drawing/2014/main" id="{FCF27AA6-870B-49BC-B937-FCBED9EF0D80}"/>
              </a:ext>
            </a:extLst>
          </p:cNvPr>
          <p:cNvSpPr/>
          <p:nvPr/>
        </p:nvSpPr>
        <p:spPr>
          <a:xfrm>
            <a:off x="2339345" y="3220856"/>
            <a:ext cx="326243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Times New Roman" panose="02020603050405020304" pitchFamily="18" charset="0"/>
              </a:rPr>
              <a:t>这里添加您的标题</a:t>
            </a:r>
            <a:endParaRPr kumimoji="0" lang="zh-CN" altLang="en-US" sz="2400" b="0" i="0" u="none" strike="noStrike" kern="1200" cap="none" spc="6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25" name="wps稻壳儿佳誉设计原创链接：http://chn.docer.com/works?userid=219874625_6_8_8">
            <a:extLst>
              <a:ext uri="{FF2B5EF4-FFF2-40B4-BE49-F238E27FC236}">
                <a16:creationId xmlns:a16="http://schemas.microsoft.com/office/drawing/2014/main" id="{2A05CDC4-9FB3-478C-94DA-C3FF13BF71C4}"/>
              </a:ext>
            </a:extLst>
          </p:cNvPr>
          <p:cNvSpPr/>
          <p:nvPr/>
        </p:nvSpPr>
        <p:spPr>
          <a:xfrm>
            <a:off x="2313945" y="4817046"/>
            <a:ext cx="326243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Times New Roman" panose="02020603050405020304" pitchFamily="18" charset="0"/>
              </a:rPr>
              <a:t>这里添加您的标题</a:t>
            </a:r>
            <a:endParaRPr kumimoji="0" lang="zh-CN" altLang="en-US" sz="2400" b="0" i="0" u="none" strike="noStrike" kern="1200" cap="none" spc="6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26" name="wps稻壳儿佳誉设计原创链接：http://chn.docer.com/works?userid=219874625_6_8_9">
            <a:extLst>
              <a:ext uri="{FF2B5EF4-FFF2-40B4-BE49-F238E27FC236}">
                <a16:creationId xmlns:a16="http://schemas.microsoft.com/office/drawing/2014/main" id="{270C7710-0234-43D1-8AD9-4671632CA9A9}"/>
              </a:ext>
            </a:extLst>
          </p:cNvPr>
          <p:cNvSpPr/>
          <p:nvPr/>
        </p:nvSpPr>
        <p:spPr>
          <a:xfrm>
            <a:off x="7750301" y="3220856"/>
            <a:ext cx="326243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Times New Roman" panose="02020603050405020304" pitchFamily="18" charset="0"/>
              </a:rPr>
              <a:t>这里添加您的标题</a:t>
            </a:r>
            <a:endParaRPr kumimoji="0" lang="zh-CN" altLang="en-US" sz="2400" b="0" i="0" u="none" strike="noStrike" kern="1200" cap="none" spc="6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27" name="wps稻壳儿佳誉设计原创链接：http://chn.docer.com/works?userid=219874625_6_8_10">
            <a:extLst>
              <a:ext uri="{FF2B5EF4-FFF2-40B4-BE49-F238E27FC236}">
                <a16:creationId xmlns:a16="http://schemas.microsoft.com/office/drawing/2014/main" id="{F7E0BA77-A029-4275-A1CD-9112CD0D2427}"/>
              </a:ext>
            </a:extLst>
          </p:cNvPr>
          <p:cNvSpPr/>
          <p:nvPr/>
        </p:nvSpPr>
        <p:spPr>
          <a:xfrm>
            <a:off x="7724901" y="4817046"/>
            <a:ext cx="326243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Times New Roman" panose="02020603050405020304" pitchFamily="18" charset="0"/>
              </a:rPr>
              <a:t>这里添加您的标题</a:t>
            </a:r>
            <a:endParaRPr kumimoji="0" lang="zh-CN" altLang="en-US" sz="2400" b="0" i="0" u="none" strike="noStrike" kern="1200" cap="none" spc="6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28" name="wps稻壳儿佳誉设计原创链接：http://chn.docer.com/works?userid=219874625_6_8_11">
            <a:extLst>
              <a:ext uri="{FF2B5EF4-FFF2-40B4-BE49-F238E27FC236}">
                <a16:creationId xmlns:a16="http://schemas.microsoft.com/office/drawing/2014/main" id="{69BFA6D9-D4D6-44EB-BB52-45DF1202272A}"/>
              </a:ext>
            </a:extLst>
          </p:cNvPr>
          <p:cNvSpPr/>
          <p:nvPr/>
        </p:nvSpPr>
        <p:spPr>
          <a:xfrm>
            <a:off x="1443843" y="3066968"/>
            <a:ext cx="748923"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Times New Roman" panose="02020603050405020304" pitchFamily="18" charset="0"/>
              </a:rPr>
              <a:t>壹</a:t>
            </a:r>
            <a:endParaRPr kumimoji="0" lang="zh-CN" altLang="en-US" sz="44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30" name="wps稻壳儿佳誉设计原创链接：http://chn.docer.com/works?userid=219874625_6_8_12">
            <a:extLst>
              <a:ext uri="{FF2B5EF4-FFF2-40B4-BE49-F238E27FC236}">
                <a16:creationId xmlns:a16="http://schemas.microsoft.com/office/drawing/2014/main" id="{99B00986-6F9D-4012-9D09-1D0C499BA04A}"/>
              </a:ext>
            </a:extLst>
          </p:cNvPr>
          <p:cNvSpPr/>
          <p:nvPr/>
        </p:nvSpPr>
        <p:spPr>
          <a:xfrm>
            <a:off x="1418443" y="4663158"/>
            <a:ext cx="748923"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Times New Roman" panose="02020603050405020304" pitchFamily="18" charset="0"/>
              </a:rPr>
              <a:t>贰</a:t>
            </a:r>
            <a:endParaRPr kumimoji="0" lang="zh-CN" altLang="en-US" sz="44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32" name="wps稻壳儿佳誉设计原创链接：http://chn.docer.com/works?userid=219874625_6_8_13">
            <a:extLst>
              <a:ext uri="{FF2B5EF4-FFF2-40B4-BE49-F238E27FC236}">
                <a16:creationId xmlns:a16="http://schemas.microsoft.com/office/drawing/2014/main" id="{2CBF2E1F-7BED-4FFF-A516-DB8404540F24}"/>
              </a:ext>
            </a:extLst>
          </p:cNvPr>
          <p:cNvSpPr/>
          <p:nvPr/>
        </p:nvSpPr>
        <p:spPr>
          <a:xfrm>
            <a:off x="6791299" y="3066968"/>
            <a:ext cx="748923"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Times New Roman" panose="02020603050405020304" pitchFamily="18" charset="0"/>
              </a:rPr>
              <a:t>叁</a:t>
            </a:r>
            <a:endParaRPr kumimoji="0" lang="zh-CN" altLang="en-US" sz="44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34" name="wps稻壳儿佳誉设计原创链接：http://chn.docer.com/works?userid=219874625_6_8_14">
            <a:extLst>
              <a:ext uri="{FF2B5EF4-FFF2-40B4-BE49-F238E27FC236}">
                <a16:creationId xmlns:a16="http://schemas.microsoft.com/office/drawing/2014/main" id="{F1788D5F-89C8-4CE4-B9D6-C726EB5181B4}"/>
              </a:ext>
            </a:extLst>
          </p:cNvPr>
          <p:cNvSpPr/>
          <p:nvPr/>
        </p:nvSpPr>
        <p:spPr>
          <a:xfrm>
            <a:off x="6765899" y="4663158"/>
            <a:ext cx="748923"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肆</a:t>
            </a:r>
          </a:p>
        </p:txBody>
      </p:sp>
    </p:spTree>
    <p:extLst>
      <p:ext uri="{BB962C8B-B14F-4D97-AF65-F5344CB8AC3E}">
        <p14:creationId xmlns:p14="http://schemas.microsoft.com/office/powerpoint/2010/main" val="11783496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wps稻壳儿佳誉设计原创链接：http://chn.docer.com/works?userid=219874625_6_8_1">
            <a:extLst>
              <a:ext uri="{FF2B5EF4-FFF2-40B4-BE49-F238E27FC236}">
                <a16:creationId xmlns:a16="http://schemas.microsoft.com/office/drawing/2014/main" id="{F7A3FF43-D510-4A23-A5C6-31B04935F116}"/>
              </a:ext>
            </a:extLst>
          </p:cNvPr>
          <p:cNvSpPr txBox="1">
            <a:spLocks noChangeArrowheads="1"/>
          </p:cNvSpPr>
          <p:nvPr/>
        </p:nvSpPr>
        <p:spPr bwMode="auto">
          <a:xfrm>
            <a:off x="6605509" y="2759402"/>
            <a:ext cx="2258311" cy="291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2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点击输入本栏的具体文字，</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简明扼要的内容</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，此为概念图解，</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请根据。点击输的</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说明分项内容</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，此根据</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您的具体内容酌情修改。</a:t>
            </a:r>
          </a:p>
        </p:txBody>
      </p:sp>
      <p:sp>
        <p:nvSpPr>
          <p:cNvPr id="6" name="wps稻壳儿佳誉设计原创链接：http://chn.docer.com/works?userid=219874625_6_8_2">
            <a:extLst>
              <a:ext uri="{FF2B5EF4-FFF2-40B4-BE49-F238E27FC236}">
                <a16:creationId xmlns:a16="http://schemas.microsoft.com/office/drawing/2014/main" id="{3FDFCD16-18EF-4F63-B2E4-D6D1241640BE}"/>
              </a:ext>
            </a:extLst>
          </p:cNvPr>
          <p:cNvSpPr txBox="1">
            <a:spLocks noChangeArrowheads="1"/>
          </p:cNvSpPr>
          <p:nvPr/>
        </p:nvSpPr>
        <p:spPr bwMode="auto">
          <a:xfrm>
            <a:off x="3561603" y="2772101"/>
            <a:ext cx="2796920" cy="291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2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点击输入本栏的具体文字，简明扼要的说明分项</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内容，点击</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输入本栏的具体文字，简明扼要的说明分项内容，此为概念图解，请根据您的具体内容酌情修改。</a:t>
            </a:r>
          </a:p>
        </p:txBody>
      </p:sp>
      <p:sp>
        <p:nvSpPr>
          <p:cNvPr id="9" name="wps稻壳儿佳誉设计原创链接：http://chn.docer.com/works?userid=219874625_6_8_3">
            <a:extLst>
              <a:ext uri="{FF2B5EF4-FFF2-40B4-BE49-F238E27FC236}">
                <a16:creationId xmlns:a16="http://schemas.microsoft.com/office/drawing/2014/main" id="{598505E8-3705-4267-A7AB-51EEA4B7E62C}"/>
              </a:ext>
            </a:extLst>
          </p:cNvPr>
          <p:cNvSpPr txBox="1"/>
          <p:nvPr/>
        </p:nvSpPr>
        <p:spPr>
          <a:xfrm>
            <a:off x="9105023" y="1549400"/>
            <a:ext cx="1200329" cy="2917498"/>
          </a:xfrm>
          <a:prstGeom prst="rect">
            <a:avLst/>
          </a:prstGeom>
          <a:noFill/>
          <a:effectLst>
            <a:outerShdw dir="5400000" algn="ctr" rotWithShape="0">
              <a:srgbClr val="000000">
                <a:alpha val="43137"/>
              </a:srgbClr>
            </a:outerShdw>
          </a:effectLst>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第一章</a:t>
            </a:r>
            <a:endParaRPr kumimoji="0" lang="zh-CN" altLang="en-US" sz="6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pic>
        <p:nvPicPr>
          <p:cNvPr id="11" name="wps稻壳儿佳誉设计原创链接：http://chn.docer.com/works?userid=219874625_6_8_4">
            <a:extLst>
              <a:ext uri="{FF2B5EF4-FFF2-40B4-BE49-F238E27FC236}">
                <a16:creationId xmlns:a16="http://schemas.microsoft.com/office/drawing/2014/main" id="{AC165126-B114-4A14-99B3-2FEEA121037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2889" t="35833" b="17335"/>
          <a:stretch/>
        </p:blipFill>
        <p:spPr>
          <a:xfrm rot="7775582">
            <a:off x="5626055" y="951676"/>
            <a:ext cx="1697483" cy="3211721"/>
          </a:xfrm>
          <a:custGeom>
            <a:avLst/>
            <a:gdLst>
              <a:gd name="connsiteX0" fmla="*/ 91865 w 1697483"/>
              <a:gd name="connsiteY0" fmla="*/ 1076927 h 3211721"/>
              <a:gd name="connsiteX1" fmla="*/ 321466 w 1697483"/>
              <a:gd name="connsiteY1" fmla="*/ 1079083 h 3211721"/>
              <a:gd name="connsiteX2" fmla="*/ 362426 w 1697483"/>
              <a:gd name="connsiteY2" fmla="*/ 853155 h 3211721"/>
              <a:gd name="connsiteX3" fmla="*/ 132825 w 1697483"/>
              <a:gd name="connsiteY3" fmla="*/ 850999 h 3211721"/>
              <a:gd name="connsiteX4" fmla="*/ 91865 w 1697483"/>
              <a:gd name="connsiteY4" fmla="*/ 1076927 h 3211721"/>
              <a:gd name="connsiteX5" fmla="*/ 0 w 1697483"/>
              <a:gd name="connsiteY5" fmla="*/ 3211721 h 3211721"/>
              <a:gd name="connsiteX6" fmla="*/ 0 w 1697483"/>
              <a:gd name="connsiteY6" fmla="*/ 0 h 3211721"/>
              <a:gd name="connsiteX7" fmla="*/ 1697483 w 1697483"/>
              <a:gd name="connsiteY7" fmla="*/ 0 h 3211721"/>
              <a:gd name="connsiteX8" fmla="*/ 1697483 w 1697483"/>
              <a:gd name="connsiteY8" fmla="*/ 3211721 h 32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7483" h="3211721">
                <a:moveTo>
                  <a:pt x="91865" y="1076927"/>
                </a:moveTo>
                <a:cubicBezTo>
                  <a:pt x="143957" y="1139910"/>
                  <a:pt x="246753" y="1140876"/>
                  <a:pt x="321466" y="1079083"/>
                </a:cubicBezTo>
                <a:cubicBezTo>
                  <a:pt x="396179" y="1017290"/>
                  <a:pt x="414517" y="916139"/>
                  <a:pt x="362426" y="853155"/>
                </a:cubicBezTo>
                <a:cubicBezTo>
                  <a:pt x="310334" y="790172"/>
                  <a:pt x="207538" y="789206"/>
                  <a:pt x="132825" y="850999"/>
                </a:cubicBezTo>
                <a:cubicBezTo>
                  <a:pt x="58112" y="912792"/>
                  <a:pt x="39774" y="1013943"/>
                  <a:pt x="91865" y="1076927"/>
                </a:cubicBezTo>
                <a:close/>
                <a:moveTo>
                  <a:pt x="0" y="3211721"/>
                </a:moveTo>
                <a:lnTo>
                  <a:pt x="0" y="0"/>
                </a:lnTo>
                <a:lnTo>
                  <a:pt x="1697483" y="0"/>
                </a:lnTo>
                <a:lnTo>
                  <a:pt x="1697483" y="3211721"/>
                </a:lnTo>
                <a:close/>
              </a:path>
            </a:pathLst>
          </a:custGeom>
        </p:spPr>
      </p:pic>
      <p:pic>
        <p:nvPicPr>
          <p:cNvPr id="12" name="wps稻壳儿佳誉设计原创链接：http://chn.docer.com/works?userid=219874625_6_8_5">
            <a:extLst>
              <a:ext uri="{FF2B5EF4-FFF2-40B4-BE49-F238E27FC236}">
                <a16:creationId xmlns:a16="http://schemas.microsoft.com/office/drawing/2014/main" id="{F9FA33D3-6626-44A7-A024-DCD7DCFDCD1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8280400" cy="4140200"/>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Tree>
    <p:extLst>
      <p:ext uri="{BB962C8B-B14F-4D97-AF65-F5344CB8AC3E}">
        <p14:creationId xmlns:p14="http://schemas.microsoft.com/office/powerpoint/2010/main" val="471525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wps稻壳儿佳誉设计原创链接：http://chn.docer.com/works?userid=219874625_6_8_1">
            <a:extLst>
              <a:ext uri="{FF2B5EF4-FFF2-40B4-BE49-F238E27FC236}">
                <a16:creationId xmlns:a16="http://schemas.microsoft.com/office/drawing/2014/main" id="{93617330-90EE-402E-AD60-38D94847BE96}"/>
              </a:ext>
            </a:extLst>
          </p:cNvPr>
          <p:cNvGrpSpPr/>
          <p:nvPr/>
        </p:nvGrpSpPr>
        <p:grpSpPr>
          <a:xfrm>
            <a:off x="1703863" y="3352605"/>
            <a:ext cx="10081737" cy="90936"/>
            <a:chOff x="1716563" y="3281133"/>
            <a:chExt cx="10081737" cy="151330"/>
          </a:xfrm>
          <a:solidFill>
            <a:srgbClr val="F8EBE9"/>
          </a:solidFill>
        </p:grpSpPr>
        <p:sp>
          <p:nvSpPr>
            <p:cNvPr id="16" name="Freeform 78">
              <a:extLst>
                <a:ext uri="{FF2B5EF4-FFF2-40B4-BE49-F238E27FC236}">
                  <a16:creationId xmlns:a16="http://schemas.microsoft.com/office/drawing/2014/main" id="{77BD9C0B-8C92-4AFA-AD04-3B5B80C426DD}"/>
                </a:ext>
              </a:extLst>
            </p:cNvPr>
            <p:cNvSpPr/>
            <p:nvPr/>
          </p:nvSpPr>
          <p:spPr bwMode="auto">
            <a:xfrm>
              <a:off x="1716563" y="3281133"/>
              <a:ext cx="7725738" cy="151330"/>
            </a:xfrm>
            <a:custGeom>
              <a:avLst/>
              <a:gdLst>
                <a:gd name="T0" fmla="*/ 1477 w 1477"/>
                <a:gd name="T1" fmla="*/ 0 h 29"/>
                <a:gd name="T2" fmla="*/ 11 w 1477"/>
                <a:gd name="T3" fmla="*/ 0 h 29"/>
                <a:gd name="T4" fmla="*/ 0 w 1477"/>
                <a:gd name="T5" fmla="*/ 14 h 29"/>
                <a:gd name="T6" fmla="*/ 11 w 1477"/>
                <a:gd name="T7" fmla="*/ 29 h 29"/>
                <a:gd name="T8" fmla="*/ 1477 w 1477"/>
                <a:gd name="T9" fmla="*/ 29 h 29"/>
                <a:gd name="T10" fmla="*/ 1477 w 1477"/>
                <a:gd name="T11" fmla="*/ 0 h 29"/>
              </a:gdLst>
              <a:ahLst/>
              <a:cxnLst>
                <a:cxn ang="0">
                  <a:pos x="T0" y="T1"/>
                </a:cxn>
                <a:cxn ang="0">
                  <a:pos x="T2" y="T3"/>
                </a:cxn>
                <a:cxn ang="0">
                  <a:pos x="T4" y="T5"/>
                </a:cxn>
                <a:cxn ang="0">
                  <a:pos x="T6" y="T7"/>
                </a:cxn>
                <a:cxn ang="0">
                  <a:pos x="T8" y="T9"/>
                </a:cxn>
                <a:cxn ang="0">
                  <a:pos x="T10" y="T11"/>
                </a:cxn>
              </a:cxnLst>
              <a:rect l="0" t="0" r="r" b="b"/>
              <a:pathLst>
                <a:path w="1477" h="29">
                  <a:moveTo>
                    <a:pt x="1477" y="0"/>
                  </a:moveTo>
                  <a:cubicBezTo>
                    <a:pt x="11" y="0"/>
                    <a:pt x="11" y="0"/>
                    <a:pt x="11" y="0"/>
                  </a:cubicBezTo>
                  <a:cubicBezTo>
                    <a:pt x="5" y="0"/>
                    <a:pt x="0" y="7"/>
                    <a:pt x="0" y="14"/>
                  </a:cubicBezTo>
                  <a:cubicBezTo>
                    <a:pt x="0" y="22"/>
                    <a:pt x="5" y="29"/>
                    <a:pt x="11" y="29"/>
                  </a:cubicBezTo>
                  <a:cubicBezTo>
                    <a:pt x="1477" y="29"/>
                    <a:pt x="1477" y="29"/>
                    <a:pt x="1477" y="29"/>
                  </a:cubicBezTo>
                  <a:cubicBezTo>
                    <a:pt x="1477" y="0"/>
                    <a:pt x="1477" y="0"/>
                    <a:pt x="1477" y="0"/>
                  </a:cubicBezTo>
                </a:path>
              </a:pathLst>
            </a:custGeom>
            <a:grp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E7E6E6">
                    <a:lumMod val="50000"/>
                  </a:srgbClr>
                </a:solidFill>
                <a:effectLst/>
                <a:uLnTx/>
                <a:uFillTx/>
                <a:latin typeface="Calibri" panose="020F0502020204030204"/>
                <a:ea typeface="宋体" panose="02010600030101010101" pitchFamily="2" charset="-122"/>
                <a:cs typeface="+mn-cs"/>
              </a:endParaRPr>
            </a:p>
          </p:txBody>
        </p:sp>
        <p:sp>
          <p:nvSpPr>
            <p:cNvPr id="15" name="Freeform 77">
              <a:extLst>
                <a:ext uri="{FF2B5EF4-FFF2-40B4-BE49-F238E27FC236}">
                  <a16:creationId xmlns:a16="http://schemas.microsoft.com/office/drawing/2014/main" id="{8A4B4E4A-CA4C-4842-B4AE-9BBB7F55E50B}"/>
                </a:ext>
              </a:extLst>
            </p:cNvPr>
            <p:cNvSpPr/>
            <p:nvPr/>
          </p:nvSpPr>
          <p:spPr bwMode="auto">
            <a:xfrm>
              <a:off x="9098492" y="3281133"/>
              <a:ext cx="2699808" cy="151330"/>
            </a:xfrm>
            <a:custGeom>
              <a:avLst/>
              <a:gdLst>
                <a:gd name="T0" fmla="*/ 506 w 516"/>
                <a:gd name="T1" fmla="*/ 0 h 29"/>
                <a:gd name="T2" fmla="*/ 0 w 516"/>
                <a:gd name="T3" fmla="*/ 0 h 29"/>
                <a:gd name="T4" fmla="*/ 2 w 516"/>
                <a:gd name="T5" fmla="*/ 14 h 29"/>
                <a:gd name="T6" fmla="*/ 0 w 516"/>
                <a:gd name="T7" fmla="*/ 29 h 29"/>
                <a:gd name="T8" fmla="*/ 506 w 516"/>
                <a:gd name="T9" fmla="*/ 29 h 29"/>
                <a:gd name="T10" fmla="*/ 516 w 516"/>
                <a:gd name="T11" fmla="*/ 14 h 29"/>
                <a:gd name="T12" fmla="*/ 506 w 51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16" h="29">
                  <a:moveTo>
                    <a:pt x="506" y="0"/>
                  </a:moveTo>
                  <a:cubicBezTo>
                    <a:pt x="0" y="0"/>
                    <a:pt x="0" y="0"/>
                    <a:pt x="0" y="0"/>
                  </a:cubicBezTo>
                  <a:cubicBezTo>
                    <a:pt x="1" y="5"/>
                    <a:pt x="2" y="9"/>
                    <a:pt x="2" y="14"/>
                  </a:cubicBezTo>
                  <a:cubicBezTo>
                    <a:pt x="2" y="19"/>
                    <a:pt x="1" y="24"/>
                    <a:pt x="0" y="29"/>
                  </a:cubicBezTo>
                  <a:cubicBezTo>
                    <a:pt x="506" y="29"/>
                    <a:pt x="506" y="29"/>
                    <a:pt x="506" y="29"/>
                  </a:cubicBezTo>
                  <a:cubicBezTo>
                    <a:pt x="511" y="29"/>
                    <a:pt x="516" y="22"/>
                    <a:pt x="516" y="14"/>
                  </a:cubicBezTo>
                  <a:cubicBezTo>
                    <a:pt x="516" y="7"/>
                    <a:pt x="511" y="0"/>
                    <a:pt x="506" y="0"/>
                  </a:cubicBezTo>
                </a:path>
              </a:pathLst>
            </a:custGeom>
            <a:grp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pic>
        <p:nvPicPr>
          <p:cNvPr id="14" name="wps稻壳儿佳誉设计原创链接：http://chn.docer.com/works?userid=219874625_6_8_2">
            <a:extLst>
              <a:ext uri="{FF2B5EF4-FFF2-40B4-BE49-F238E27FC236}">
                <a16:creationId xmlns:a16="http://schemas.microsoft.com/office/drawing/2014/main" id="{1429B164-7D0B-416E-ACE4-FBEE047E7C6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7497430" cy="3748715"/>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pic>
        <p:nvPicPr>
          <p:cNvPr id="10" name="wps稻壳儿佳誉设计原创链接：http://chn.docer.com/works?userid=219874625_6_8_3">
            <a:extLst>
              <a:ext uri="{FF2B5EF4-FFF2-40B4-BE49-F238E27FC236}">
                <a16:creationId xmlns:a16="http://schemas.microsoft.com/office/drawing/2014/main" id="{B08EEF6C-6F37-4CC6-910A-B497750DF62F}"/>
              </a:ext>
            </a:extLst>
          </p:cNvPr>
          <p:cNvPicPr>
            <a:picLocks noChangeAspect="1"/>
          </p:cNvPicPr>
          <p:nvPr/>
        </p:nvPicPr>
        <p:blipFill rotWithShape="1">
          <a:blip r:embed="rId4">
            <a:extLst>
              <a:ext uri="{28A0092B-C50C-407E-A947-70E740481C1C}">
                <a14:useLocalDpi xmlns:a14="http://schemas.microsoft.com/office/drawing/2010/main" val="0"/>
              </a:ext>
            </a:extLst>
          </a:blip>
          <a:srcRect l="65521" t="27302" r="13333" b="34126"/>
          <a:stretch/>
        </p:blipFill>
        <p:spPr>
          <a:xfrm>
            <a:off x="498636" y="1910442"/>
            <a:ext cx="3441446" cy="3138715"/>
          </a:xfrm>
          <a:prstGeom prst="rect">
            <a:avLst/>
          </a:prstGeom>
        </p:spPr>
      </p:pic>
      <p:grpSp>
        <p:nvGrpSpPr>
          <p:cNvPr id="23" name="wps稻壳儿佳誉设计原创链接：http://chn.docer.com/works?userid=219874625_6_8_4">
            <a:extLst>
              <a:ext uri="{FF2B5EF4-FFF2-40B4-BE49-F238E27FC236}">
                <a16:creationId xmlns:a16="http://schemas.microsoft.com/office/drawing/2014/main" id="{4FA82582-8A7C-4071-8C5E-79A9EF027E7B}"/>
              </a:ext>
            </a:extLst>
          </p:cNvPr>
          <p:cNvGrpSpPr/>
          <p:nvPr/>
        </p:nvGrpSpPr>
        <p:grpSpPr>
          <a:xfrm>
            <a:off x="3893900" y="2981983"/>
            <a:ext cx="847754" cy="851232"/>
            <a:chOff x="3109487" y="2659123"/>
            <a:chExt cx="371472" cy="372997"/>
          </a:xfrm>
        </p:grpSpPr>
        <p:sp>
          <p:nvSpPr>
            <p:cNvPr id="24" name="Oval 83">
              <a:extLst>
                <a:ext uri="{FF2B5EF4-FFF2-40B4-BE49-F238E27FC236}">
                  <a16:creationId xmlns:a16="http://schemas.microsoft.com/office/drawing/2014/main" id="{D006DA2D-102F-4982-8828-CC2857CD2DCA}"/>
                </a:ext>
              </a:extLst>
            </p:cNvPr>
            <p:cNvSpPr>
              <a:spLocks noChangeArrowheads="1"/>
            </p:cNvSpPr>
            <p:nvPr/>
          </p:nvSpPr>
          <p:spPr bwMode="auto">
            <a:xfrm>
              <a:off x="3109487" y="2659123"/>
              <a:ext cx="371472" cy="372997"/>
            </a:xfrm>
            <a:prstGeom prst="ellipse">
              <a:avLst/>
            </a:prstGeom>
            <a:solidFill>
              <a:srgbClr val="F8EBE9"/>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E7E6E6">
                    <a:lumMod val="50000"/>
                  </a:srgbClr>
                </a:solidFill>
                <a:effectLst/>
                <a:uLnTx/>
                <a:uFillTx/>
                <a:latin typeface="Calibri" panose="020F0502020204030204"/>
                <a:ea typeface="宋体" panose="02010600030101010101" pitchFamily="2" charset="-122"/>
                <a:cs typeface="+mn-cs"/>
              </a:endParaRPr>
            </a:p>
          </p:txBody>
        </p:sp>
        <p:sp>
          <p:nvSpPr>
            <p:cNvPr id="25" name="Oval 84">
              <a:extLst>
                <a:ext uri="{FF2B5EF4-FFF2-40B4-BE49-F238E27FC236}">
                  <a16:creationId xmlns:a16="http://schemas.microsoft.com/office/drawing/2014/main" id="{40E68C2F-E224-488F-AC5C-BB4B44150D5E}"/>
                </a:ext>
              </a:extLst>
            </p:cNvPr>
            <p:cNvSpPr>
              <a:spLocks noChangeArrowheads="1"/>
            </p:cNvSpPr>
            <p:nvPr/>
          </p:nvSpPr>
          <p:spPr bwMode="auto">
            <a:xfrm>
              <a:off x="3146015" y="2694289"/>
              <a:ext cx="300627" cy="302664"/>
            </a:xfrm>
            <a:prstGeom prst="ellipse">
              <a:avLst/>
            </a:prstGeom>
            <a:solidFill>
              <a:schemeClr val="bg1"/>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E7E6E6">
                    <a:lumMod val="50000"/>
                  </a:srgbClr>
                </a:solidFill>
                <a:effectLst/>
                <a:uLnTx/>
                <a:uFillTx/>
                <a:latin typeface="Calibri" panose="020F0502020204030204"/>
                <a:ea typeface="宋体" panose="02010600030101010101" pitchFamily="2" charset="-122"/>
                <a:cs typeface="+mn-cs"/>
              </a:endParaRPr>
            </a:p>
          </p:txBody>
        </p:sp>
      </p:grpSp>
      <p:sp>
        <p:nvSpPr>
          <p:cNvPr id="27" name="wps稻壳儿佳誉设计原创链接：http://chn.docer.com/works?userid=219874625_6_8_5">
            <a:extLst>
              <a:ext uri="{FF2B5EF4-FFF2-40B4-BE49-F238E27FC236}">
                <a16:creationId xmlns:a16="http://schemas.microsoft.com/office/drawing/2014/main" id="{19E8265C-715B-40EB-B84E-90235C4155A6}"/>
              </a:ext>
            </a:extLst>
          </p:cNvPr>
          <p:cNvSpPr>
            <a:spLocks noChangeArrowheads="1"/>
          </p:cNvSpPr>
          <p:nvPr/>
        </p:nvSpPr>
        <p:spPr bwMode="auto">
          <a:xfrm>
            <a:off x="1187862" y="2882617"/>
            <a:ext cx="1252098" cy="1257236"/>
          </a:xfrm>
          <a:prstGeom prst="ellipse">
            <a:avLst/>
          </a:prstGeom>
          <a:solidFill>
            <a:schemeClr val="bg1"/>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E7E6E6">
                  <a:lumMod val="50000"/>
                </a:srgbClr>
              </a:solidFill>
              <a:effectLst/>
              <a:uLnTx/>
              <a:uFillTx/>
              <a:latin typeface="Calibri" panose="020F0502020204030204"/>
              <a:ea typeface="宋体" panose="02010600030101010101" pitchFamily="2" charset="-122"/>
              <a:cs typeface="+mn-cs"/>
            </a:endParaRPr>
          </a:p>
        </p:txBody>
      </p:sp>
      <p:sp>
        <p:nvSpPr>
          <p:cNvPr id="35" name="wps稻壳儿佳誉设计原创链接：http://chn.docer.com/works?userid=219874625_6_8_6">
            <a:extLst>
              <a:ext uri="{FF2B5EF4-FFF2-40B4-BE49-F238E27FC236}">
                <a16:creationId xmlns:a16="http://schemas.microsoft.com/office/drawing/2014/main" id="{88E2C8A9-3261-4B51-96F8-50A784D94DE0}"/>
              </a:ext>
            </a:extLst>
          </p:cNvPr>
          <p:cNvSpPr txBox="1"/>
          <p:nvPr/>
        </p:nvSpPr>
        <p:spPr>
          <a:xfrm>
            <a:off x="3758774" y="3962995"/>
            <a:ext cx="2306123" cy="11505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sp>
        <p:nvSpPr>
          <p:cNvPr id="36" name="wps稻壳儿佳誉设计原创链接：http://chn.docer.com/works?userid=219874625_6_8_7">
            <a:extLst>
              <a:ext uri="{FF2B5EF4-FFF2-40B4-BE49-F238E27FC236}">
                <a16:creationId xmlns:a16="http://schemas.microsoft.com/office/drawing/2014/main" id="{D0DFBB24-32EC-47B8-8D3E-7495E2DFCC55}"/>
              </a:ext>
            </a:extLst>
          </p:cNvPr>
          <p:cNvSpPr txBox="1"/>
          <p:nvPr/>
        </p:nvSpPr>
        <p:spPr>
          <a:xfrm>
            <a:off x="3758775" y="2383075"/>
            <a:ext cx="1512117" cy="461665"/>
          </a:xfrm>
          <a:prstGeom prst="rect">
            <a:avLst/>
          </a:prstGeom>
          <a:noFill/>
          <a:ln w="19050">
            <a:noFill/>
            <a:prstDash val="dash"/>
          </a:ln>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uLnTx/>
                <a:uFillTx/>
                <a:latin typeface="楷体" panose="02010609060101010101" pitchFamily="49" charset="-122"/>
                <a:ea typeface="楷体" panose="02010609060101010101" pitchFamily="49" charset="-122"/>
                <a:cs typeface="+mn-cs"/>
              </a:rPr>
              <a:t>输入标题</a:t>
            </a:r>
          </a:p>
        </p:txBody>
      </p:sp>
      <p:sp>
        <p:nvSpPr>
          <p:cNvPr id="4" name="wps稻壳儿佳誉设计原创链接：http://chn.docer.com/works?userid=219874625_6_8_8">
            <a:extLst>
              <a:ext uri="{FF2B5EF4-FFF2-40B4-BE49-F238E27FC236}">
                <a16:creationId xmlns:a16="http://schemas.microsoft.com/office/drawing/2014/main" id="{6051BAC7-1B48-4F9A-8811-BAD65DA96757}"/>
              </a:ext>
            </a:extLst>
          </p:cNvPr>
          <p:cNvSpPr/>
          <p:nvPr/>
        </p:nvSpPr>
        <p:spPr>
          <a:xfrm>
            <a:off x="1208618" y="3148565"/>
            <a:ext cx="1210589" cy="707886"/>
          </a:xfrm>
          <a:prstGeom prst="rect">
            <a:avLst/>
          </a:prstGeom>
        </p:spPr>
        <p:txBody>
          <a:bodyPr wrap="none">
            <a:spAutoFit/>
          </a:bodyPr>
          <a:lstStyle/>
          <a:p>
            <a:pPr lvl="0" algn="ctr">
              <a:defRPr/>
            </a:pPr>
            <a:r>
              <a:rPr lang="zh-CN" altLang="en-US" sz="4000" b="1">
                <a:solidFill>
                  <a:prstClr val="black"/>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rPr>
              <a:t>标题</a:t>
            </a:r>
            <a:endParaRPr lang="en-US" altLang="zh-CN" sz="4000" b="1">
              <a:solidFill>
                <a:prstClr val="black"/>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endParaRPr>
          </a:p>
        </p:txBody>
      </p:sp>
      <p:sp>
        <p:nvSpPr>
          <p:cNvPr id="59" name="wps稻壳儿佳誉设计原创链接：http://chn.docer.com/works?userid=219874625_6_8_9">
            <a:extLst>
              <a:ext uri="{FF2B5EF4-FFF2-40B4-BE49-F238E27FC236}">
                <a16:creationId xmlns:a16="http://schemas.microsoft.com/office/drawing/2014/main" id="{71FCC82F-1F1F-4D9D-972A-2BD49BA19CFF}"/>
              </a:ext>
            </a:extLst>
          </p:cNvPr>
          <p:cNvSpPr txBox="1"/>
          <p:nvPr/>
        </p:nvSpPr>
        <p:spPr>
          <a:xfrm>
            <a:off x="4022167" y="3042774"/>
            <a:ext cx="82790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壹</a:t>
            </a:r>
          </a:p>
        </p:txBody>
      </p:sp>
      <p:grpSp>
        <p:nvGrpSpPr>
          <p:cNvPr id="62" name="wps稻壳儿佳誉设计原创链接：http://chn.docer.com/works?userid=219874625_6_8_10">
            <a:extLst>
              <a:ext uri="{FF2B5EF4-FFF2-40B4-BE49-F238E27FC236}">
                <a16:creationId xmlns:a16="http://schemas.microsoft.com/office/drawing/2014/main" id="{387B3FE7-A137-49A1-A850-FDB73EEE3561}"/>
              </a:ext>
            </a:extLst>
          </p:cNvPr>
          <p:cNvGrpSpPr/>
          <p:nvPr/>
        </p:nvGrpSpPr>
        <p:grpSpPr>
          <a:xfrm>
            <a:off x="6854740" y="2981983"/>
            <a:ext cx="847754" cy="851232"/>
            <a:chOff x="3109487" y="2659123"/>
            <a:chExt cx="371472" cy="372997"/>
          </a:xfrm>
        </p:grpSpPr>
        <p:sp>
          <p:nvSpPr>
            <p:cNvPr id="63" name="Oval 83">
              <a:extLst>
                <a:ext uri="{FF2B5EF4-FFF2-40B4-BE49-F238E27FC236}">
                  <a16:creationId xmlns:a16="http://schemas.microsoft.com/office/drawing/2014/main" id="{14688C5A-C884-4638-8D12-6C81032824F3}"/>
                </a:ext>
              </a:extLst>
            </p:cNvPr>
            <p:cNvSpPr>
              <a:spLocks noChangeArrowheads="1"/>
            </p:cNvSpPr>
            <p:nvPr/>
          </p:nvSpPr>
          <p:spPr bwMode="auto">
            <a:xfrm>
              <a:off x="3109487" y="2659123"/>
              <a:ext cx="371472" cy="372997"/>
            </a:xfrm>
            <a:prstGeom prst="ellipse">
              <a:avLst/>
            </a:prstGeom>
            <a:solidFill>
              <a:srgbClr val="F8EBE9"/>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E7E6E6">
                    <a:lumMod val="50000"/>
                  </a:srgbClr>
                </a:solidFill>
                <a:effectLst/>
                <a:uLnTx/>
                <a:uFillTx/>
                <a:latin typeface="Calibri" panose="020F0502020204030204"/>
                <a:ea typeface="宋体" panose="02010600030101010101" pitchFamily="2" charset="-122"/>
                <a:cs typeface="+mn-cs"/>
              </a:endParaRPr>
            </a:p>
          </p:txBody>
        </p:sp>
        <p:sp>
          <p:nvSpPr>
            <p:cNvPr id="64" name="Oval 84">
              <a:extLst>
                <a:ext uri="{FF2B5EF4-FFF2-40B4-BE49-F238E27FC236}">
                  <a16:creationId xmlns:a16="http://schemas.microsoft.com/office/drawing/2014/main" id="{323E3229-D765-47CA-BABF-4102FD5404E4}"/>
                </a:ext>
              </a:extLst>
            </p:cNvPr>
            <p:cNvSpPr>
              <a:spLocks noChangeArrowheads="1"/>
            </p:cNvSpPr>
            <p:nvPr/>
          </p:nvSpPr>
          <p:spPr bwMode="auto">
            <a:xfrm>
              <a:off x="3146015" y="2694289"/>
              <a:ext cx="300627" cy="302664"/>
            </a:xfrm>
            <a:prstGeom prst="ellipse">
              <a:avLst/>
            </a:prstGeom>
            <a:solidFill>
              <a:schemeClr val="bg1"/>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E7E6E6">
                    <a:lumMod val="50000"/>
                  </a:srgbClr>
                </a:solidFill>
                <a:effectLst/>
                <a:uLnTx/>
                <a:uFillTx/>
                <a:latin typeface="Calibri" panose="020F0502020204030204"/>
                <a:ea typeface="宋体" panose="02010600030101010101" pitchFamily="2" charset="-122"/>
                <a:cs typeface="+mn-cs"/>
              </a:endParaRPr>
            </a:p>
          </p:txBody>
        </p:sp>
      </p:grpSp>
      <p:sp>
        <p:nvSpPr>
          <p:cNvPr id="65" name="wps稻壳儿佳誉设计原创链接：http://chn.docer.com/works?userid=219874625_6_8_11">
            <a:extLst>
              <a:ext uri="{FF2B5EF4-FFF2-40B4-BE49-F238E27FC236}">
                <a16:creationId xmlns:a16="http://schemas.microsoft.com/office/drawing/2014/main" id="{A5AED838-0A3A-4822-91C5-9A6C1B5129D9}"/>
              </a:ext>
            </a:extLst>
          </p:cNvPr>
          <p:cNvSpPr txBox="1"/>
          <p:nvPr/>
        </p:nvSpPr>
        <p:spPr>
          <a:xfrm>
            <a:off x="6719614" y="3962995"/>
            <a:ext cx="2306123" cy="11505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sp>
        <p:nvSpPr>
          <p:cNvPr id="66" name="wps稻壳儿佳誉设计原创链接：http://chn.docer.com/works?userid=219874625_6_8_12">
            <a:extLst>
              <a:ext uri="{FF2B5EF4-FFF2-40B4-BE49-F238E27FC236}">
                <a16:creationId xmlns:a16="http://schemas.microsoft.com/office/drawing/2014/main" id="{8C2EFAFF-D29B-48C7-9CE8-B914528B02B5}"/>
              </a:ext>
            </a:extLst>
          </p:cNvPr>
          <p:cNvSpPr txBox="1"/>
          <p:nvPr/>
        </p:nvSpPr>
        <p:spPr>
          <a:xfrm>
            <a:off x="6719615" y="2383075"/>
            <a:ext cx="1512117" cy="461665"/>
          </a:xfrm>
          <a:prstGeom prst="rect">
            <a:avLst/>
          </a:prstGeom>
          <a:noFill/>
          <a:ln w="19050">
            <a:noFill/>
            <a:prstDash val="dash"/>
          </a:ln>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uLnTx/>
                <a:uFillTx/>
                <a:latin typeface="楷体" panose="02010609060101010101" pitchFamily="49" charset="-122"/>
                <a:ea typeface="楷体" panose="02010609060101010101" pitchFamily="49" charset="-122"/>
                <a:cs typeface="+mn-cs"/>
              </a:rPr>
              <a:t>输入标题</a:t>
            </a:r>
          </a:p>
        </p:txBody>
      </p:sp>
      <p:sp>
        <p:nvSpPr>
          <p:cNvPr id="67" name="wps稻壳儿佳誉设计原创链接：http://chn.docer.com/works?userid=219874625_6_8_13">
            <a:extLst>
              <a:ext uri="{FF2B5EF4-FFF2-40B4-BE49-F238E27FC236}">
                <a16:creationId xmlns:a16="http://schemas.microsoft.com/office/drawing/2014/main" id="{14E24751-0489-46DC-844D-02BC8D559953}"/>
              </a:ext>
            </a:extLst>
          </p:cNvPr>
          <p:cNvSpPr txBox="1"/>
          <p:nvPr/>
        </p:nvSpPr>
        <p:spPr>
          <a:xfrm>
            <a:off x="6983007" y="3042774"/>
            <a:ext cx="827903" cy="646331"/>
          </a:xfrm>
          <a:prstGeom prst="rect">
            <a:avLst/>
          </a:prstGeom>
          <a:noFill/>
        </p:spPr>
        <p:txBody>
          <a:bodyPr wrap="square" rtlCol="0">
            <a:spAutoFit/>
          </a:bodyPr>
          <a:lstStyle/>
          <a:p>
            <a:pPr lvl="0">
              <a:defRPr/>
            </a:pPr>
            <a:r>
              <a:rPr lang="zh-CN" altLang="en-US" sz="3600" b="1">
                <a:solidFill>
                  <a:prstClr val="black"/>
                </a:solidFill>
                <a:latin typeface="楷体" panose="02010609060101010101" pitchFamily="49" charset="-122"/>
                <a:ea typeface="楷体" panose="02010609060101010101" pitchFamily="49" charset="-122"/>
              </a:rPr>
              <a:t>贰</a:t>
            </a:r>
            <a:endParaRPr lang="zh-CN" altLang="en-US" sz="3600" b="1" dirty="0">
              <a:solidFill>
                <a:prstClr val="black"/>
              </a:solidFill>
              <a:latin typeface="楷体" panose="02010609060101010101" pitchFamily="49" charset="-122"/>
              <a:ea typeface="楷体" panose="02010609060101010101" pitchFamily="49" charset="-122"/>
            </a:endParaRPr>
          </a:p>
        </p:txBody>
      </p:sp>
      <p:grpSp>
        <p:nvGrpSpPr>
          <p:cNvPr id="68" name="wps稻壳儿佳誉设计原创链接：http://chn.docer.com/works?userid=219874625_6_8_14">
            <a:extLst>
              <a:ext uri="{FF2B5EF4-FFF2-40B4-BE49-F238E27FC236}">
                <a16:creationId xmlns:a16="http://schemas.microsoft.com/office/drawing/2014/main" id="{EB348DF2-FF74-4EB3-9295-49B9B5CC8772}"/>
              </a:ext>
            </a:extLst>
          </p:cNvPr>
          <p:cNvGrpSpPr/>
          <p:nvPr/>
        </p:nvGrpSpPr>
        <p:grpSpPr>
          <a:xfrm>
            <a:off x="9576921" y="2981983"/>
            <a:ext cx="847754" cy="851232"/>
            <a:chOff x="3109487" y="2659123"/>
            <a:chExt cx="371472" cy="372997"/>
          </a:xfrm>
        </p:grpSpPr>
        <p:sp>
          <p:nvSpPr>
            <p:cNvPr id="69" name="Oval 83">
              <a:extLst>
                <a:ext uri="{FF2B5EF4-FFF2-40B4-BE49-F238E27FC236}">
                  <a16:creationId xmlns:a16="http://schemas.microsoft.com/office/drawing/2014/main" id="{D84583BC-CAD2-4DF8-BA01-42D233723C54}"/>
                </a:ext>
              </a:extLst>
            </p:cNvPr>
            <p:cNvSpPr>
              <a:spLocks noChangeArrowheads="1"/>
            </p:cNvSpPr>
            <p:nvPr/>
          </p:nvSpPr>
          <p:spPr bwMode="auto">
            <a:xfrm>
              <a:off x="3109487" y="2659123"/>
              <a:ext cx="371472" cy="372997"/>
            </a:xfrm>
            <a:prstGeom prst="ellipse">
              <a:avLst/>
            </a:prstGeom>
            <a:solidFill>
              <a:srgbClr val="F8EBE9"/>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E7E6E6">
                    <a:lumMod val="50000"/>
                  </a:srgbClr>
                </a:solidFill>
                <a:effectLst/>
                <a:uLnTx/>
                <a:uFillTx/>
                <a:latin typeface="Calibri" panose="020F0502020204030204"/>
                <a:ea typeface="宋体" panose="02010600030101010101" pitchFamily="2" charset="-122"/>
                <a:cs typeface="+mn-cs"/>
              </a:endParaRPr>
            </a:p>
          </p:txBody>
        </p:sp>
        <p:sp>
          <p:nvSpPr>
            <p:cNvPr id="70" name="Oval 84">
              <a:extLst>
                <a:ext uri="{FF2B5EF4-FFF2-40B4-BE49-F238E27FC236}">
                  <a16:creationId xmlns:a16="http://schemas.microsoft.com/office/drawing/2014/main" id="{B3DCA6D4-B45B-4F91-9B79-1D4CA43D4524}"/>
                </a:ext>
              </a:extLst>
            </p:cNvPr>
            <p:cNvSpPr>
              <a:spLocks noChangeArrowheads="1"/>
            </p:cNvSpPr>
            <p:nvPr/>
          </p:nvSpPr>
          <p:spPr bwMode="auto">
            <a:xfrm>
              <a:off x="3146015" y="2694289"/>
              <a:ext cx="300627" cy="302664"/>
            </a:xfrm>
            <a:prstGeom prst="ellipse">
              <a:avLst/>
            </a:prstGeom>
            <a:solidFill>
              <a:schemeClr val="bg1"/>
            </a:solidFill>
            <a:ln>
              <a:noFill/>
            </a:ln>
          </p:spPr>
          <p:txBody>
            <a:bodyPr vert="horz" wrap="square" lIns="91440" tIns="45720" rIns="91440" bIns="4572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E7E6E6">
                    <a:lumMod val="50000"/>
                  </a:srgbClr>
                </a:solidFill>
                <a:effectLst/>
                <a:uLnTx/>
                <a:uFillTx/>
                <a:latin typeface="Calibri" panose="020F0502020204030204"/>
                <a:ea typeface="宋体" panose="02010600030101010101" pitchFamily="2" charset="-122"/>
                <a:cs typeface="+mn-cs"/>
              </a:endParaRPr>
            </a:p>
          </p:txBody>
        </p:sp>
      </p:grpSp>
      <p:sp>
        <p:nvSpPr>
          <p:cNvPr id="71" name="wps稻壳儿佳誉设计原创链接：http://chn.docer.com/works?userid=219874625_6_8_15">
            <a:extLst>
              <a:ext uri="{FF2B5EF4-FFF2-40B4-BE49-F238E27FC236}">
                <a16:creationId xmlns:a16="http://schemas.microsoft.com/office/drawing/2014/main" id="{B3F76921-F8CC-45FA-95CA-43733DCF5139}"/>
              </a:ext>
            </a:extLst>
          </p:cNvPr>
          <p:cNvSpPr txBox="1"/>
          <p:nvPr/>
        </p:nvSpPr>
        <p:spPr>
          <a:xfrm>
            <a:off x="9441795" y="3962995"/>
            <a:ext cx="2306123" cy="11505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sp>
        <p:nvSpPr>
          <p:cNvPr id="72" name="wps稻壳儿佳誉设计原创链接：http://chn.docer.com/works?userid=219874625_6_8_16">
            <a:extLst>
              <a:ext uri="{FF2B5EF4-FFF2-40B4-BE49-F238E27FC236}">
                <a16:creationId xmlns:a16="http://schemas.microsoft.com/office/drawing/2014/main" id="{D660C6DE-C30A-4001-9297-DC8A2280CDF5}"/>
              </a:ext>
            </a:extLst>
          </p:cNvPr>
          <p:cNvSpPr txBox="1"/>
          <p:nvPr/>
        </p:nvSpPr>
        <p:spPr>
          <a:xfrm>
            <a:off x="9441796" y="2383075"/>
            <a:ext cx="1512117" cy="461665"/>
          </a:xfrm>
          <a:prstGeom prst="rect">
            <a:avLst/>
          </a:prstGeom>
          <a:noFill/>
          <a:ln w="19050">
            <a:noFill/>
            <a:prstDash val="dash"/>
          </a:ln>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uLnTx/>
                <a:uFillTx/>
                <a:latin typeface="楷体" panose="02010609060101010101" pitchFamily="49" charset="-122"/>
                <a:ea typeface="楷体" panose="02010609060101010101" pitchFamily="49" charset="-122"/>
                <a:cs typeface="+mn-cs"/>
              </a:rPr>
              <a:t>输入标题</a:t>
            </a:r>
          </a:p>
        </p:txBody>
      </p:sp>
      <p:sp>
        <p:nvSpPr>
          <p:cNvPr id="73" name="wps稻壳儿佳誉设计原创链接：http://chn.docer.com/works?userid=219874625_6_8_17">
            <a:extLst>
              <a:ext uri="{FF2B5EF4-FFF2-40B4-BE49-F238E27FC236}">
                <a16:creationId xmlns:a16="http://schemas.microsoft.com/office/drawing/2014/main" id="{4AD2C074-0C64-4045-AF4A-4E111CF0B9EA}"/>
              </a:ext>
            </a:extLst>
          </p:cNvPr>
          <p:cNvSpPr txBox="1"/>
          <p:nvPr/>
        </p:nvSpPr>
        <p:spPr>
          <a:xfrm>
            <a:off x="9705188" y="3042774"/>
            <a:ext cx="827903" cy="646331"/>
          </a:xfrm>
          <a:prstGeom prst="rect">
            <a:avLst/>
          </a:prstGeom>
          <a:noFill/>
        </p:spPr>
        <p:txBody>
          <a:bodyPr wrap="square" rtlCol="0">
            <a:spAutoFit/>
          </a:bodyPr>
          <a:lstStyle/>
          <a:p>
            <a:pPr lvl="0">
              <a:defRPr/>
            </a:pPr>
            <a:r>
              <a:rPr lang="zh-CN" altLang="en-US" sz="3600" b="1">
                <a:solidFill>
                  <a:prstClr val="black"/>
                </a:solidFill>
                <a:latin typeface="楷体" panose="02010609060101010101" pitchFamily="49" charset="-122"/>
                <a:ea typeface="楷体" panose="02010609060101010101" pitchFamily="49" charset="-122"/>
              </a:rPr>
              <a:t>叁</a:t>
            </a:r>
            <a:endParaRPr lang="zh-CN" altLang="en-US" sz="3600" b="1" dirty="0">
              <a:solidFill>
                <a:prstClr val="black"/>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5632081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wps稻壳儿佳誉设计原创链接：http://chn.docer.com/works?userid=219874625_6_8_1">
            <a:extLst>
              <a:ext uri="{FF2B5EF4-FFF2-40B4-BE49-F238E27FC236}">
                <a16:creationId xmlns:a16="http://schemas.microsoft.com/office/drawing/2014/main" id="{3A5168D0-196A-4DE0-BABD-D92603C6E0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7497430" cy="3748715"/>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
        <p:nvSpPr>
          <p:cNvPr id="17" name="wps稻壳儿佳誉设计原创链接：http://chn.docer.com/works?userid=219874625_6_8_2">
            <a:extLst>
              <a:ext uri="{FF2B5EF4-FFF2-40B4-BE49-F238E27FC236}">
                <a16:creationId xmlns:a16="http://schemas.microsoft.com/office/drawing/2014/main" id="{BDCD19D0-F282-4361-94F0-40F3B1D244D0}"/>
              </a:ext>
            </a:extLst>
          </p:cNvPr>
          <p:cNvSpPr/>
          <p:nvPr/>
        </p:nvSpPr>
        <p:spPr>
          <a:xfrm>
            <a:off x="2096266" y="1961878"/>
            <a:ext cx="2208268" cy="220826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endParaRPr>
          </a:p>
        </p:txBody>
      </p:sp>
      <p:pic>
        <p:nvPicPr>
          <p:cNvPr id="18" name="wps稻壳儿佳誉设计原创链接：http://chn.docer.com/works?userid=219874625_6_8_3">
            <a:extLst>
              <a:ext uri="{FF2B5EF4-FFF2-40B4-BE49-F238E27FC236}">
                <a16:creationId xmlns:a16="http://schemas.microsoft.com/office/drawing/2014/main" id="{E501F5D5-7CC9-4D42-959A-4C54E27CC3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06791" y="2179154"/>
            <a:ext cx="1787218" cy="1773717"/>
          </a:xfrm>
          <a:custGeom>
            <a:avLst/>
            <a:gdLst>
              <a:gd name="connsiteX0" fmla="*/ 1332148 w 2664296"/>
              <a:gd name="connsiteY0" fmla="*/ 0 h 2664296"/>
              <a:gd name="connsiteX1" fmla="*/ 2664296 w 2664296"/>
              <a:gd name="connsiteY1" fmla="*/ 1332148 h 2664296"/>
              <a:gd name="connsiteX2" fmla="*/ 1332148 w 2664296"/>
              <a:gd name="connsiteY2" fmla="*/ 2664296 h 2664296"/>
              <a:gd name="connsiteX3" fmla="*/ 0 w 2664296"/>
              <a:gd name="connsiteY3" fmla="*/ 1332148 h 2664296"/>
              <a:gd name="connsiteX4" fmla="*/ 1332148 w 2664296"/>
              <a:gd name="connsiteY4" fmla="*/ 0 h 2664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4296" h="2664296">
                <a:moveTo>
                  <a:pt x="1332148" y="0"/>
                </a:moveTo>
                <a:cubicBezTo>
                  <a:pt x="2067873" y="0"/>
                  <a:pt x="2664296" y="596423"/>
                  <a:pt x="2664296" y="1332148"/>
                </a:cubicBezTo>
                <a:cubicBezTo>
                  <a:pt x="2664296" y="2067873"/>
                  <a:pt x="2067873" y="2664296"/>
                  <a:pt x="1332148" y="2664296"/>
                </a:cubicBezTo>
                <a:cubicBezTo>
                  <a:pt x="596423" y="2664296"/>
                  <a:pt x="0" y="2067873"/>
                  <a:pt x="0" y="1332148"/>
                </a:cubicBezTo>
                <a:cubicBezTo>
                  <a:pt x="0" y="596423"/>
                  <a:pt x="596423" y="0"/>
                  <a:pt x="1332148" y="0"/>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09E8E84-426E-40DD-AFC4-6F175D3DCCD1}">
              <a14:hiddenFill xmlns:a14="http://schemas.microsoft.com/office/drawing/2010/main">
                <a:solidFill>
                  <a:srgbClr val="FFFFFF"/>
                </a:solidFill>
              </a14:hiddenFill>
            </a:ext>
          </a:extLst>
        </p:spPr>
      </p:pic>
      <p:cxnSp>
        <p:nvCxnSpPr>
          <p:cNvPr id="19" name="wps稻壳儿佳誉设计原创链接：http://chn.docer.com/works?userid=219874625_6_8_4">
            <a:extLst>
              <a:ext uri="{FF2B5EF4-FFF2-40B4-BE49-F238E27FC236}">
                <a16:creationId xmlns:a16="http://schemas.microsoft.com/office/drawing/2014/main" id="{371A8AE2-1976-457A-868F-75D974FCD475}"/>
              </a:ext>
            </a:extLst>
          </p:cNvPr>
          <p:cNvCxnSpPr>
            <a:cxnSpLocks/>
          </p:cNvCxnSpPr>
          <p:nvPr/>
        </p:nvCxnSpPr>
        <p:spPr>
          <a:xfrm>
            <a:off x="0" y="2950096"/>
            <a:ext cx="1781916" cy="0"/>
          </a:xfrm>
          <a:prstGeom prst="line">
            <a:avLst/>
          </a:prstGeom>
          <a:ln w="38100">
            <a:solidFill>
              <a:srgbClr val="F8EBE9"/>
            </a:solidFill>
          </a:ln>
        </p:spPr>
        <p:style>
          <a:lnRef idx="1">
            <a:schemeClr val="accent1"/>
          </a:lnRef>
          <a:fillRef idx="0">
            <a:schemeClr val="accent1"/>
          </a:fillRef>
          <a:effectRef idx="0">
            <a:schemeClr val="accent1"/>
          </a:effectRef>
          <a:fontRef idx="minor">
            <a:schemeClr val="tx1"/>
          </a:fontRef>
        </p:style>
      </p:cxnSp>
      <p:cxnSp>
        <p:nvCxnSpPr>
          <p:cNvPr id="20" name="wps稻壳儿佳誉设计原创链接：http://chn.docer.com/works?userid=219874625_6_8_5">
            <a:extLst>
              <a:ext uri="{FF2B5EF4-FFF2-40B4-BE49-F238E27FC236}">
                <a16:creationId xmlns:a16="http://schemas.microsoft.com/office/drawing/2014/main" id="{03EAA0DB-93EB-4C9C-9CEE-F55ECA6FC4EB}"/>
              </a:ext>
            </a:extLst>
          </p:cNvPr>
          <p:cNvCxnSpPr>
            <a:cxnSpLocks/>
          </p:cNvCxnSpPr>
          <p:nvPr/>
        </p:nvCxnSpPr>
        <p:spPr>
          <a:xfrm>
            <a:off x="4898876" y="3094112"/>
            <a:ext cx="2081866" cy="0"/>
          </a:xfrm>
          <a:prstGeom prst="line">
            <a:avLst/>
          </a:prstGeom>
          <a:ln w="38100">
            <a:solidFill>
              <a:srgbClr val="F8EBE9"/>
            </a:solidFill>
          </a:ln>
        </p:spPr>
        <p:style>
          <a:lnRef idx="1">
            <a:schemeClr val="accent1"/>
          </a:lnRef>
          <a:fillRef idx="0">
            <a:schemeClr val="accent1"/>
          </a:fillRef>
          <a:effectRef idx="0">
            <a:schemeClr val="accent1"/>
          </a:effectRef>
          <a:fontRef idx="minor">
            <a:schemeClr val="tx1"/>
          </a:fontRef>
        </p:style>
      </p:cxnSp>
      <p:sp>
        <p:nvSpPr>
          <p:cNvPr id="22" name="wps稻壳儿佳誉设计原创链接：http://chn.docer.com/works?userid=219874625_6_8_6">
            <a:extLst>
              <a:ext uri="{FF2B5EF4-FFF2-40B4-BE49-F238E27FC236}">
                <a16:creationId xmlns:a16="http://schemas.microsoft.com/office/drawing/2014/main" id="{50FC9E61-FA47-4D4D-BB76-0CD56638C047}"/>
              </a:ext>
            </a:extLst>
          </p:cNvPr>
          <p:cNvSpPr/>
          <p:nvPr/>
        </p:nvSpPr>
        <p:spPr>
          <a:xfrm>
            <a:off x="2412994" y="4311222"/>
            <a:ext cx="2669362" cy="584775"/>
          </a:xfrm>
          <a:prstGeom prst="rect">
            <a:avLst/>
          </a:prstGeom>
        </p:spPr>
        <p:txBody>
          <a:bodyPr wrap="square">
            <a:spAutoFit/>
          </a:bodyPr>
          <a:lstStyle/>
          <a:p>
            <a:pPr lvl="0">
              <a:defRPr/>
            </a:pPr>
            <a:r>
              <a:rPr lang="zh-CN" altLang="en-US" sz="3200" b="1">
                <a:solidFill>
                  <a:schemeClr val="tx1">
                    <a:lumMod val="95000"/>
                    <a:lumOff val="5000"/>
                  </a:schemeClr>
                </a:solidFill>
                <a:latin typeface="楷体" panose="02010609060101010101" pitchFamily="49" charset="-122"/>
                <a:ea typeface="楷体" panose="02010609060101010101" pitchFamily="49" charset="-122"/>
              </a:rPr>
              <a:t>如梦令 </a:t>
            </a:r>
          </a:p>
        </p:txBody>
      </p:sp>
      <p:sp>
        <p:nvSpPr>
          <p:cNvPr id="23" name="wps稻壳儿佳誉设计原创链接：http://chn.docer.com/works?userid=219874625_6_8_7">
            <a:extLst>
              <a:ext uri="{FF2B5EF4-FFF2-40B4-BE49-F238E27FC236}">
                <a16:creationId xmlns:a16="http://schemas.microsoft.com/office/drawing/2014/main" id="{D2BC0A20-2D6A-4B57-9EB7-4ED045935054}"/>
              </a:ext>
            </a:extLst>
          </p:cNvPr>
          <p:cNvSpPr/>
          <p:nvPr/>
        </p:nvSpPr>
        <p:spPr>
          <a:xfrm>
            <a:off x="7753141" y="1961878"/>
            <a:ext cx="2208268" cy="2208268"/>
          </a:xfrm>
          <a:prstGeom prst="ellipse">
            <a:avLst/>
          </a:prstGeom>
          <a:solidFill>
            <a:srgbClr val="F8EB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endParaRPr>
          </a:p>
        </p:txBody>
      </p:sp>
      <p:sp>
        <p:nvSpPr>
          <p:cNvPr id="2" name="wps稻壳儿佳誉设计原创链接：http://chn.docer.com/works?userid=219874625_6_8_8">
            <a:extLst>
              <a:ext uri="{FF2B5EF4-FFF2-40B4-BE49-F238E27FC236}">
                <a16:creationId xmlns:a16="http://schemas.microsoft.com/office/drawing/2014/main" id="{29690C64-8034-4F9A-AD29-D13772F8EB97}"/>
              </a:ext>
            </a:extLst>
          </p:cNvPr>
          <p:cNvSpPr/>
          <p:nvPr/>
        </p:nvSpPr>
        <p:spPr>
          <a:xfrm>
            <a:off x="2299302" y="2160842"/>
            <a:ext cx="1787218" cy="178721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楷体" panose="02010609060101010101" pitchFamily="49" charset="-122"/>
              <a:ea typeface="楷体" panose="02010609060101010101" pitchFamily="49" charset="-122"/>
            </a:endParaRPr>
          </a:p>
        </p:txBody>
      </p:sp>
      <p:sp>
        <p:nvSpPr>
          <p:cNvPr id="33" name="wps稻壳儿佳誉设计原创链接：http://chn.docer.com/works?userid=219874625_6_8_9">
            <a:extLst>
              <a:ext uri="{FF2B5EF4-FFF2-40B4-BE49-F238E27FC236}">
                <a16:creationId xmlns:a16="http://schemas.microsoft.com/office/drawing/2014/main" id="{62547781-5DED-4AA5-BC18-2430FB678129}"/>
              </a:ext>
            </a:extLst>
          </p:cNvPr>
          <p:cNvSpPr/>
          <p:nvPr/>
        </p:nvSpPr>
        <p:spPr>
          <a:xfrm>
            <a:off x="7963666" y="2160842"/>
            <a:ext cx="1787218" cy="178721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楷体" panose="02010609060101010101" pitchFamily="49" charset="-122"/>
              <a:ea typeface="楷体" panose="02010609060101010101" pitchFamily="49" charset="-122"/>
            </a:endParaRPr>
          </a:p>
        </p:txBody>
      </p:sp>
      <p:sp>
        <p:nvSpPr>
          <p:cNvPr id="34" name="wps稻壳儿佳誉设计原创链接：http://chn.docer.com/works?userid=219874625_6_8_10">
            <a:extLst>
              <a:ext uri="{FF2B5EF4-FFF2-40B4-BE49-F238E27FC236}">
                <a16:creationId xmlns:a16="http://schemas.microsoft.com/office/drawing/2014/main" id="{6AB09470-03CB-4B1D-8E92-D3CBC955FEC3}"/>
              </a:ext>
            </a:extLst>
          </p:cNvPr>
          <p:cNvSpPr/>
          <p:nvPr/>
        </p:nvSpPr>
        <p:spPr>
          <a:xfrm>
            <a:off x="2400294" y="4808853"/>
            <a:ext cx="2997206" cy="1144609"/>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30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碧玉</a:t>
            </a:r>
            <a:r>
              <a:rPr kumimoji="0" lang="zh-CN" altLang="en-US" sz="1200" b="0" i="0" u="none" strike="noStrike" kern="1200" cap="none" spc="3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妆成一树高，万条垂下绿丝</a:t>
            </a:r>
            <a:r>
              <a:rPr kumimoji="0" lang="zh-CN" altLang="en-US" sz="1200" b="0" i="0" u="none" strike="noStrike" kern="1200" cap="none" spc="30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绦。不知</a:t>
            </a:r>
            <a:r>
              <a:rPr kumimoji="0" lang="zh-CN" altLang="en-US" sz="1200" b="0" i="0" u="none" strike="noStrike" kern="1200" cap="none" spc="3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细叶谁裁出，二月春风似剪刀。</a:t>
            </a:r>
          </a:p>
        </p:txBody>
      </p:sp>
      <p:sp>
        <p:nvSpPr>
          <p:cNvPr id="35" name="wps稻壳儿佳誉设计原创链接：http://chn.docer.com/works?userid=219874625_6_8_11">
            <a:extLst>
              <a:ext uri="{FF2B5EF4-FFF2-40B4-BE49-F238E27FC236}">
                <a16:creationId xmlns:a16="http://schemas.microsoft.com/office/drawing/2014/main" id="{8E07E630-6D5C-4EA6-96A7-D6DD00A63804}"/>
              </a:ext>
            </a:extLst>
          </p:cNvPr>
          <p:cNvSpPr/>
          <p:nvPr/>
        </p:nvSpPr>
        <p:spPr>
          <a:xfrm>
            <a:off x="8314603" y="4311222"/>
            <a:ext cx="2669362" cy="584775"/>
          </a:xfrm>
          <a:prstGeom prst="rect">
            <a:avLst/>
          </a:prstGeom>
        </p:spPr>
        <p:txBody>
          <a:bodyPr wrap="square">
            <a:spAutoFit/>
          </a:bodyPr>
          <a:lstStyle/>
          <a:p>
            <a:pPr lvl="0">
              <a:defRPr/>
            </a:pPr>
            <a:r>
              <a:rPr lang="zh-CN" altLang="en-US" sz="3200" b="1">
                <a:solidFill>
                  <a:schemeClr val="tx1">
                    <a:lumMod val="95000"/>
                    <a:lumOff val="5000"/>
                  </a:schemeClr>
                </a:solidFill>
                <a:latin typeface="楷体" panose="02010609060101010101" pitchFamily="49" charset="-122"/>
                <a:ea typeface="楷体" panose="02010609060101010101" pitchFamily="49" charset="-122"/>
              </a:rPr>
              <a:t>如梦令 </a:t>
            </a:r>
          </a:p>
        </p:txBody>
      </p:sp>
      <p:sp>
        <p:nvSpPr>
          <p:cNvPr id="36" name="wps稻壳儿佳誉设计原创链接：http://chn.docer.com/works?userid=219874625_6_8_12">
            <a:extLst>
              <a:ext uri="{FF2B5EF4-FFF2-40B4-BE49-F238E27FC236}">
                <a16:creationId xmlns:a16="http://schemas.microsoft.com/office/drawing/2014/main" id="{AD5BC7CC-1F67-48A5-8238-9DB4644B590B}"/>
              </a:ext>
            </a:extLst>
          </p:cNvPr>
          <p:cNvSpPr/>
          <p:nvPr/>
        </p:nvSpPr>
        <p:spPr>
          <a:xfrm>
            <a:off x="8301903" y="4808853"/>
            <a:ext cx="2997206" cy="1144609"/>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30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碧玉</a:t>
            </a:r>
            <a:r>
              <a:rPr kumimoji="0" lang="zh-CN" altLang="en-US" sz="1200" b="0" i="0" u="none" strike="noStrike" kern="1200" cap="none" spc="3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妆成一树高，万条垂下绿丝</a:t>
            </a:r>
            <a:r>
              <a:rPr kumimoji="0" lang="zh-CN" altLang="en-US" sz="1200" b="0" i="0" u="none" strike="noStrike" kern="1200" cap="none" spc="30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绦。不知</a:t>
            </a:r>
            <a:r>
              <a:rPr kumimoji="0" lang="zh-CN" altLang="en-US" sz="1200" b="0" i="0" u="none" strike="noStrike" kern="1200" cap="none" spc="30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细叶谁裁出，二月春风似剪刀。</a:t>
            </a:r>
          </a:p>
        </p:txBody>
      </p:sp>
    </p:spTree>
    <p:extLst>
      <p:ext uri="{BB962C8B-B14F-4D97-AF65-F5344CB8AC3E}">
        <p14:creationId xmlns:p14="http://schemas.microsoft.com/office/powerpoint/2010/main" val="38384510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wps稻壳儿佳誉设计原创链接：http://chn.docer.com/works?userid=219874625_6_8_1">
            <a:extLst>
              <a:ext uri="{FF2B5EF4-FFF2-40B4-BE49-F238E27FC236}">
                <a16:creationId xmlns:a16="http://schemas.microsoft.com/office/drawing/2014/main" id="{F7A3FF43-D510-4A23-A5C6-31B04935F116}"/>
              </a:ext>
            </a:extLst>
          </p:cNvPr>
          <p:cNvSpPr txBox="1">
            <a:spLocks noChangeArrowheads="1"/>
          </p:cNvSpPr>
          <p:nvPr/>
        </p:nvSpPr>
        <p:spPr bwMode="auto">
          <a:xfrm>
            <a:off x="6630909" y="2759402"/>
            <a:ext cx="2258311" cy="291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2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点击输入本栏的具体文字，</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简明扼要的内容</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，此为概念图解，</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请根据。点击输的</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说明分项内容</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，此根据</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您的具体内容酌情修改。</a:t>
            </a:r>
          </a:p>
        </p:txBody>
      </p:sp>
      <p:sp>
        <p:nvSpPr>
          <p:cNvPr id="6" name="wps稻壳儿佳誉设计原创链接：http://chn.docer.com/works?userid=219874625_6_8_2">
            <a:extLst>
              <a:ext uri="{FF2B5EF4-FFF2-40B4-BE49-F238E27FC236}">
                <a16:creationId xmlns:a16="http://schemas.microsoft.com/office/drawing/2014/main" id="{3FDFCD16-18EF-4F63-B2E4-D6D1241640BE}"/>
              </a:ext>
            </a:extLst>
          </p:cNvPr>
          <p:cNvSpPr txBox="1">
            <a:spLocks noChangeArrowheads="1"/>
          </p:cNvSpPr>
          <p:nvPr/>
        </p:nvSpPr>
        <p:spPr bwMode="auto">
          <a:xfrm>
            <a:off x="3587003" y="2772101"/>
            <a:ext cx="2796920" cy="291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2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点击输入本栏的具体文字，简明扼要的说明分项</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内容，点击</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输入本栏的具体文字，简明扼要的说明分项内容，此为概念图解，请根据您的具体内容酌情修改。</a:t>
            </a:r>
          </a:p>
        </p:txBody>
      </p:sp>
      <p:sp>
        <p:nvSpPr>
          <p:cNvPr id="9" name="wps稻壳儿佳誉设计原创链接：http://chn.docer.com/works?userid=219874625_6_8_3">
            <a:extLst>
              <a:ext uri="{FF2B5EF4-FFF2-40B4-BE49-F238E27FC236}">
                <a16:creationId xmlns:a16="http://schemas.microsoft.com/office/drawing/2014/main" id="{598505E8-3705-4267-A7AB-51EEA4B7E62C}"/>
              </a:ext>
            </a:extLst>
          </p:cNvPr>
          <p:cNvSpPr txBox="1"/>
          <p:nvPr/>
        </p:nvSpPr>
        <p:spPr>
          <a:xfrm>
            <a:off x="9105023" y="1549400"/>
            <a:ext cx="1200329" cy="2917498"/>
          </a:xfrm>
          <a:prstGeom prst="rect">
            <a:avLst/>
          </a:prstGeom>
          <a:noFill/>
          <a:effectLst>
            <a:outerShdw dir="5400000" algn="ctr" rotWithShape="0">
              <a:srgbClr val="000000">
                <a:alpha val="43137"/>
              </a:srgbClr>
            </a:outerShdw>
          </a:effectLst>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第二章</a:t>
            </a:r>
            <a:endParaRPr kumimoji="0" lang="zh-CN" altLang="en-US" sz="6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pic>
        <p:nvPicPr>
          <p:cNvPr id="11" name="wps稻壳儿佳誉设计原创链接：http://chn.docer.com/works?userid=219874625_6_8_4">
            <a:extLst>
              <a:ext uri="{FF2B5EF4-FFF2-40B4-BE49-F238E27FC236}">
                <a16:creationId xmlns:a16="http://schemas.microsoft.com/office/drawing/2014/main" id="{AC165126-B114-4A14-99B3-2FEEA12103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889" t="35833" b="17335"/>
          <a:stretch/>
        </p:blipFill>
        <p:spPr>
          <a:xfrm rot="7775582">
            <a:off x="5626055" y="951676"/>
            <a:ext cx="1697483" cy="3211721"/>
          </a:xfrm>
          <a:custGeom>
            <a:avLst/>
            <a:gdLst>
              <a:gd name="connsiteX0" fmla="*/ 91865 w 1697483"/>
              <a:gd name="connsiteY0" fmla="*/ 1076927 h 3211721"/>
              <a:gd name="connsiteX1" fmla="*/ 321466 w 1697483"/>
              <a:gd name="connsiteY1" fmla="*/ 1079083 h 3211721"/>
              <a:gd name="connsiteX2" fmla="*/ 362426 w 1697483"/>
              <a:gd name="connsiteY2" fmla="*/ 853155 h 3211721"/>
              <a:gd name="connsiteX3" fmla="*/ 132825 w 1697483"/>
              <a:gd name="connsiteY3" fmla="*/ 850999 h 3211721"/>
              <a:gd name="connsiteX4" fmla="*/ 91865 w 1697483"/>
              <a:gd name="connsiteY4" fmla="*/ 1076927 h 3211721"/>
              <a:gd name="connsiteX5" fmla="*/ 0 w 1697483"/>
              <a:gd name="connsiteY5" fmla="*/ 3211721 h 3211721"/>
              <a:gd name="connsiteX6" fmla="*/ 0 w 1697483"/>
              <a:gd name="connsiteY6" fmla="*/ 0 h 3211721"/>
              <a:gd name="connsiteX7" fmla="*/ 1697483 w 1697483"/>
              <a:gd name="connsiteY7" fmla="*/ 0 h 3211721"/>
              <a:gd name="connsiteX8" fmla="*/ 1697483 w 1697483"/>
              <a:gd name="connsiteY8" fmla="*/ 3211721 h 32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7483" h="3211721">
                <a:moveTo>
                  <a:pt x="91865" y="1076927"/>
                </a:moveTo>
                <a:cubicBezTo>
                  <a:pt x="143957" y="1139910"/>
                  <a:pt x="246753" y="1140876"/>
                  <a:pt x="321466" y="1079083"/>
                </a:cubicBezTo>
                <a:cubicBezTo>
                  <a:pt x="396179" y="1017290"/>
                  <a:pt x="414517" y="916139"/>
                  <a:pt x="362426" y="853155"/>
                </a:cubicBezTo>
                <a:cubicBezTo>
                  <a:pt x="310334" y="790172"/>
                  <a:pt x="207538" y="789206"/>
                  <a:pt x="132825" y="850999"/>
                </a:cubicBezTo>
                <a:cubicBezTo>
                  <a:pt x="58112" y="912792"/>
                  <a:pt x="39774" y="1013943"/>
                  <a:pt x="91865" y="1076927"/>
                </a:cubicBezTo>
                <a:close/>
                <a:moveTo>
                  <a:pt x="0" y="3211721"/>
                </a:moveTo>
                <a:lnTo>
                  <a:pt x="0" y="0"/>
                </a:lnTo>
                <a:lnTo>
                  <a:pt x="1697483" y="0"/>
                </a:lnTo>
                <a:lnTo>
                  <a:pt x="1697483" y="3211721"/>
                </a:lnTo>
                <a:close/>
              </a:path>
            </a:pathLst>
          </a:custGeom>
        </p:spPr>
      </p:pic>
      <p:pic>
        <p:nvPicPr>
          <p:cNvPr id="12" name="wps稻壳儿佳誉设计原创链接：http://chn.docer.com/works?userid=219874625_6_8_5">
            <a:extLst>
              <a:ext uri="{FF2B5EF4-FFF2-40B4-BE49-F238E27FC236}">
                <a16:creationId xmlns:a16="http://schemas.microsoft.com/office/drawing/2014/main" id="{F9FA33D3-6626-44A7-A024-DCD7DCFDCD1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0" y="0"/>
            <a:ext cx="8280400" cy="4140200"/>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Tree>
    <p:extLst>
      <p:ext uri="{BB962C8B-B14F-4D97-AF65-F5344CB8AC3E}">
        <p14:creationId xmlns:p14="http://schemas.microsoft.com/office/powerpoint/2010/main" val="38011943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wps稻壳儿佳誉设计原创链接：http://chn.docer.com/works?userid=219874625_6_8_1">
            <a:extLst>
              <a:ext uri="{FF2B5EF4-FFF2-40B4-BE49-F238E27FC236}">
                <a16:creationId xmlns:a16="http://schemas.microsoft.com/office/drawing/2014/main" id="{3A5168D0-196A-4DE0-BABD-D92603C6E0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7497430" cy="3748715"/>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
        <p:nvSpPr>
          <p:cNvPr id="10" name="wps稻壳儿佳誉设计原创链接：http://chn.docer.com/works?userid=219874625_6_8_2"/>
          <p:cNvSpPr txBox="1"/>
          <p:nvPr/>
        </p:nvSpPr>
        <p:spPr>
          <a:xfrm>
            <a:off x="1601496" y="3727843"/>
            <a:ext cx="1326420" cy="42739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输入标题</a:t>
            </a:r>
          </a:p>
        </p:txBody>
      </p:sp>
      <p:sp>
        <p:nvSpPr>
          <p:cNvPr id="11" name="wps稻壳儿佳誉设计原创链接：http://chn.docer.com/works?userid=219874625_6_8_3"/>
          <p:cNvSpPr txBox="1"/>
          <p:nvPr/>
        </p:nvSpPr>
        <p:spPr>
          <a:xfrm>
            <a:off x="791840" y="4109659"/>
            <a:ext cx="2945732" cy="12681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单击此处输入文本内容，单击此</a:t>
            </a:r>
            <a:endParaRPr kumimoji="0" lang="en-US" altLang="zh-CN"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处输入文内容，单击此处输入文本内容，单击此处输入文本内容，单击此处输入文本内容，单击此处</a:t>
            </a: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输入文本</a:t>
            </a:r>
            <a:r>
              <a:rPr kumimoji="0" lang="zh-CN" altLang="en-US"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内容</a:t>
            </a:r>
          </a:p>
        </p:txBody>
      </p:sp>
      <p:sp>
        <p:nvSpPr>
          <p:cNvPr id="13" name="wps稻壳儿佳誉设计原创链接：http://chn.docer.com/works?userid=219874625_6_8_4"/>
          <p:cNvSpPr txBox="1"/>
          <p:nvPr/>
        </p:nvSpPr>
        <p:spPr>
          <a:xfrm>
            <a:off x="5432639" y="3727843"/>
            <a:ext cx="1326420" cy="42739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输入标题</a:t>
            </a:r>
          </a:p>
        </p:txBody>
      </p:sp>
      <p:sp>
        <p:nvSpPr>
          <p:cNvPr id="14" name="wps稻壳儿佳誉设计原创链接：http://chn.docer.com/works?userid=219874625_6_8_5"/>
          <p:cNvSpPr txBox="1"/>
          <p:nvPr/>
        </p:nvSpPr>
        <p:spPr>
          <a:xfrm>
            <a:off x="4622983" y="4109659"/>
            <a:ext cx="2945732" cy="12681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单击此处输入文本内容，单击此</a:t>
            </a:r>
            <a:endParaRPr kumimoji="0" lang="en-US" altLang="zh-CN"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处输入文内容，单击此处输入文本内容，单击此处输入文本内容，单击此处输入文本内容，单击此处</a:t>
            </a: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输入文本</a:t>
            </a:r>
            <a:r>
              <a:rPr kumimoji="0" lang="zh-CN" altLang="en-US"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内容</a:t>
            </a:r>
          </a:p>
        </p:txBody>
      </p:sp>
      <p:sp>
        <p:nvSpPr>
          <p:cNvPr id="16" name="wps稻壳儿佳誉设计原创链接：http://chn.docer.com/works?userid=219874625_6_8_6"/>
          <p:cNvSpPr txBox="1"/>
          <p:nvPr/>
        </p:nvSpPr>
        <p:spPr>
          <a:xfrm>
            <a:off x="9268524" y="3727843"/>
            <a:ext cx="1326420" cy="42739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输入标题</a:t>
            </a:r>
          </a:p>
        </p:txBody>
      </p:sp>
      <p:sp>
        <p:nvSpPr>
          <p:cNvPr id="17" name="wps稻壳儿佳誉设计原创链接：http://chn.docer.com/works?userid=219874625_6_8_7"/>
          <p:cNvSpPr txBox="1"/>
          <p:nvPr/>
        </p:nvSpPr>
        <p:spPr>
          <a:xfrm>
            <a:off x="8458868" y="4109659"/>
            <a:ext cx="2945732" cy="12681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单击此处输入文本内容，单击此</a:t>
            </a:r>
            <a:endParaRPr kumimoji="0" lang="en-US" altLang="zh-CN"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处输入文内容，单击此处输入文本内容，单击此处输入文本内容，单击此处输入文本内容，单击此处</a:t>
            </a: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输入文本</a:t>
            </a:r>
            <a:r>
              <a:rPr kumimoji="0" lang="zh-CN" altLang="en-US" sz="1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内容</a:t>
            </a:r>
          </a:p>
        </p:txBody>
      </p:sp>
      <p:pic>
        <p:nvPicPr>
          <p:cNvPr id="5" name="wps稻壳儿佳誉设计原创链接：http://chn.docer.com/works?userid=219874625_6_8_8"/>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6157" y="2105648"/>
            <a:ext cx="1980898" cy="1287756"/>
          </a:xfrm>
          <a:prstGeom prst="rect">
            <a:avLst/>
          </a:prstGeom>
        </p:spPr>
      </p:pic>
      <p:pic>
        <p:nvPicPr>
          <p:cNvPr id="23" name="wps稻壳儿佳誉设计原创链接：http://chn.docer.com/works?userid=219874625_6_8_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5067300" y="2105648"/>
            <a:ext cx="1980898" cy="1287756"/>
          </a:xfrm>
          <a:prstGeom prst="rect">
            <a:avLst/>
          </a:prstGeom>
        </p:spPr>
      </p:pic>
      <p:pic>
        <p:nvPicPr>
          <p:cNvPr id="24" name="wps稻壳儿佳誉设计原创链接：http://chn.docer.com/works?userid=219874625_6_8_1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8903185" y="2105648"/>
            <a:ext cx="1980898" cy="1287756"/>
          </a:xfrm>
          <a:prstGeom prst="rect">
            <a:avLst/>
          </a:prstGeom>
        </p:spPr>
      </p:pic>
      <p:sp>
        <p:nvSpPr>
          <p:cNvPr id="18" name="wps稻壳儿佳誉设计原创链接：http://chn.docer.com/works?userid=219874625_6_8_11"/>
          <p:cNvSpPr txBox="1"/>
          <p:nvPr/>
        </p:nvSpPr>
        <p:spPr>
          <a:xfrm>
            <a:off x="1746780" y="2364806"/>
            <a:ext cx="1035853" cy="769441"/>
          </a:xfrm>
          <a:prstGeom prst="rect">
            <a:avLst/>
          </a:prstGeom>
          <a:noFill/>
        </p:spPr>
        <p:txBody>
          <a:bodyPr wrap="square" rtlCol="0">
            <a:spAutoFit/>
          </a:bodyPr>
          <a:lstStyle/>
          <a:p>
            <a:pPr lvl="0" algn="ctr" defTabSz="914377">
              <a:defRPr/>
            </a:pPr>
            <a:r>
              <a:rPr lang="zh-CN" altLang="en-US" sz="4400" b="1">
                <a:solidFill>
                  <a:prstClr val="black"/>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rPr>
              <a:t>壹</a:t>
            </a:r>
            <a:endParaRPr lang="zh-CN" altLang="en-US" sz="4400" b="1" dirty="0">
              <a:solidFill>
                <a:prstClr val="black"/>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endParaRPr>
          </a:p>
        </p:txBody>
      </p:sp>
      <p:sp>
        <p:nvSpPr>
          <p:cNvPr id="19" name="wps稻壳儿佳誉设计原创链接：http://chn.docer.com/works?userid=219874625_6_8_12"/>
          <p:cNvSpPr txBox="1"/>
          <p:nvPr/>
        </p:nvSpPr>
        <p:spPr>
          <a:xfrm>
            <a:off x="5628723" y="2364806"/>
            <a:ext cx="1035853" cy="769441"/>
          </a:xfrm>
          <a:prstGeom prst="rect">
            <a:avLst/>
          </a:prstGeom>
          <a:noFill/>
        </p:spPr>
        <p:txBody>
          <a:bodyPr wrap="square" rtlCol="0">
            <a:spAutoFit/>
          </a:bodyPr>
          <a:lstStyle/>
          <a:p>
            <a:pPr lvl="0" algn="ctr" defTabSz="914377">
              <a:defRPr/>
            </a:pPr>
            <a:r>
              <a:rPr lang="zh-CN" altLang="en-US" sz="4400" b="1">
                <a:solidFill>
                  <a:prstClr val="black"/>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rPr>
              <a:t>贰</a:t>
            </a:r>
            <a:endParaRPr lang="zh-CN" altLang="en-US" sz="4400" b="1" dirty="0">
              <a:solidFill>
                <a:prstClr val="black"/>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endParaRPr>
          </a:p>
        </p:txBody>
      </p:sp>
      <p:sp>
        <p:nvSpPr>
          <p:cNvPr id="20" name="wps稻壳儿佳誉设计原创链接：http://chn.docer.com/works?userid=219874625_6_8_13"/>
          <p:cNvSpPr txBox="1"/>
          <p:nvPr/>
        </p:nvSpPr>
        <p:spPr>
          <a:xfrm>
            <a:off x="9413808" y="2364806"/>
            <a:ext cx="1035853" cy="769441"/>
          </a:xfrm>
          <a:prstGeom prst="rect">
            <a:avLst/>
          </a:prstGeom>
          <a:noFill/>
        </p:spPr>
        <p:txBody>
          <a:bodyPr wrap="square" rtlCol="0">
            <a:spAutoFit/>
          </a:bodyPr>
          <a:lstStyle/>
          <a:p>
            <a:pPr lvl="0" algn="ctr" defTabSz="914377">
              <a:defRPr/>
            </a:pPr>
            <a:r>
              <a:rPr lang="zh-CN" altLang="en-US" sz="4400" b="1">
                <a:solidFill>
                  <a:prstClr val="black"/>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rPr>
              <a:t>叁</a:t>
            </a:r>
            <a:endParaRPr lang="zh-CN" altLang="en-US" sz="4400" b="1" dirty="0">
              <a:solidFill>
                <a:prstClr val="black"/>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wps稻壳儿佳誉设计原创链接：http://chn.docer.com/works?userid=219874625_6_8_1">
            <a:extLst>
              <a:ext uri="{FF2B5EF4-FFF2-40B4-BE49-F238E27FC236}">
                <a16:creationId xmlns:a16="http://schemas.microsoft.com/office/drawing/2014/main" id="{1429B164-7D0B-416E-ACE4-FBEE047E7C6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7497430" cy="3748715"/>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grpSp>
        <p:nvGrpSpPr>
          <p:cNvPr id="2" name="wps稻壳儿佳誉设计原创链接：http://chn.docer.com/works?userid=219874625_6_8_2">
            <a:extLst>
              <a:ext uri="{FF2B5EF4-FFF2-40B4-BE49-F238E27FC236}">
                <a16:creationId xmlns:a16="http://schemas.microsoft.com/office/drawing/2014/main" id="{C257E7B0-6CB0-4B9B-9D82-EED466C197DC}"/>
              </a:ext>
            </a:extLst>
          </p:cNvPr>
          <p:cNvGrpSpPr/>
          <p:nvPr/>
        </p:nvGrpSpPr>
        <p:grpSpPr>
          <a:xfrm>
            <a:off x="869024" y="1816100"/>
            <a:ext cx="3097075" cy="2714592"/>
            <a:chOff x="1046824" y="1930400"/>
            <a:chExt cx="3169576" cy="2778138"/>
          </a:xfrm>
        </p:grpSpPr>
        <p:pic>
          <p:nvPicPr>
            <p:cNvPr id="26" name="图片 25">
              <a:extLst>
                <a:ext uri="{FF2B5EF4-FFF2-40B4-BE49-F238E27FC236}">
                  <a16:creationId xmlns:a16="http://schemas.microsoft.com/office/drawing/2014/main" id="{B0E15938-630C-460E-B51A-5FEE91DADA19}"/>
                </a:ext>
              </a:extLst>
            </p:cNvPr>
            <p:cNvPicPr>
              <a:picLocks noChangeAspect="1"/>
            </p:cNvPicPr>
            <p:nvPr/>
          </p:nvPicPr>
          <p:blipFill rotWithShape="1">
            <a:blip r:embed="rId4">
              <a:extLst>
                <a:ext uri="{28A0092B-C50C-407E-A947-70E740481C1C}">
                  <a14:useLocalDpi xmlns:a14="http://schemas.microsoft.com/office/drawing/2010/main" val="0"/>
                </a:ext>
              </a:extLst>
            </a:blip>
            <a:srcRect l="65521" t="31293" r="14753" b="34126"/>
            <a:stretch/>
          </p:blipFill>
          <p:spPr>
            <a:xfrm>
              <a:off x="1046824" y="1930400"/>
              <a:ext cx="3169576" cy="2778138"/>
            </a:xfrm>
            <a:prstGeom prst="rect">
              <a:avLst/>
            </a:prstGeom>
          </p:spPr>
        </p:pic>
        <p:sp>
          <p:nvSpPr>
            <p:cNvPr id="8" name="wps稻壳儿佳誉设计原创链接：http://chn.docer.com/works?userid=219874625">
              <a:extLst>
                <a:ext uri="{FF2B5EF4-FFF2-40B4-BE49-F238E27FC236}">
                  <a16:creationId xmlns:a16="http://schemas.microsoft.com/office/drawing/2014/main" id="{5DBF9C60-F469-4AE8-A3AC-DDE9293D08D2}"/>
                </a:ext>
              </a:extLst>
            </p:cNvPr>
            <p:cNvSpPr/>
            <p:nvPr/>
          </p:nvSpPr>
          <p:spPr>
            <a:xfrm>
              <a:off x="1383030" y="2276474"/>
              <a:ext cx="1891518" cy="1780844"/>
            </a:xfrm>
            <a:custGeom>
              <a:avLst/>
              <a:gdLst>
                <a:gd name="connsiteX0" fmla="*/ 0 w 1874373"/>
                <a:gd name="connsiteY0" fmla="*/ 516012 h 1761793"/>
                <a:gd name="connsiteX1" fmla="*/ 516012 w 1874373"/>
                <a:gd name="connsiteY1" fmla="*/ 0 h 1761793"/>
                <a:gd name="connsiteX2" fmla="*/ 1358361 w 1874373"/>
                <a:gd name="connsiteY2" fmla="*/ 0 h 1761793"/>
                <a:gd name="connsiteX3" fmla="*/ 1874373 w 1874373"/>
                <a:gd name="connsiteY3" fmla="*/ 516012 h 1761793"/>
                <a:gd name="connsiteX4" fmla="*/ 1874373 w 1874373"/>
                <a:gd name="connsiteY4" fmla="*/ 1245781 h 1761793"/>
                <a:gd name="connsiteX5" fmla="*/ 1358361 w 1874373"/>
                <a:gd name="connsiteY5" fmla="*/ 1761793 h 1761793"/>
                <a:gd name="connsiteX6" fmla="*/ 516012 w 1874373"/>
                <a:gd name="connsiteY6" fmla="*/ 1761793 h 1761793"/>
                <a:gd name="connsiteX7" fmla="*/ 0 w 1874373"/>
                <a:gd name="connsiteY7" fmla="*/ 1245781 h 1761793"/>
                <a:gd name="connsiteX8" fmla="*/ 0 w 1874373"/>
                <a:gd name="connsiteY8" fmla="*/ 516012 h 1761793"/>
                <a:gd name="connsiteX0" fmla="*/ 38100 w 1912473"/>
                <a:gd name="connsiteY0" fmla="*/ 516012 h 1761793"/>
                <a:gd name="connsiteX1" fmla="*/ 554112 w 1912473"/>
                <a:gd name="connsiteY1" fmla="*/ 0 h 1761793"/>
                <a:gd name="connsiteX2" fmla="*/ 1396461 w 1912473"/>
                <a:gd name="connsiteY2" fmla="*/ 0 h 1761793"/>
                <a:gd name="connsiteX3" fmla="*/ 1912473 w 1912473"/>
                <a:gd name="connsiteY3" fmla="*/ 516012 h 1761793"/>
                <a:gd name="connsiteX4" fmla="*/ 1912473 w 1912473"/>
                <a:gd name="connsiteY4" fmla="*/ 1245781 h 1761793"/>
                <a:gd name="connsiteX5" fmla="*/ 1396461 w 1912473"/>
                <a:gd name="connsiteY5" fmla="*/ 1761793 h 1761793"/>
                <a:gd name="connsiteX6" fmla="*/ 554112 w 1912473"/>
                <a:gd name="connsiteY6" fmla="*/ 1761793 h 1761793"/>
                <a:gd name="connsiteX7" fmla="*/ 0 w 1912473"/>
                <a:gd name="connsiteY7" fmla="*/ 1160056 h 1761793"/>
                <a:gd name="connsiteX8" fmla="*/ 38100 w 1912473"/>
                <a:gd name="connsiteY8" fmla="*/ 516012 h 1761793"/>
                <a:gd name="connsiteX0" fmla="*/ 38100 w 1912473"/>
                <a:gd name="connsiteY0" fmla="*/ 516012 h 1761793"/>
                <a:gd name="connsiteX1" fmla="*/ 554112 w 1912473"/>
                <a:gd name="connsiteY1" fmla="*/ 0 h 1761793"/>
                <a:gd name="connsiteX2" fmla="*/ 1396461 w 1912473"/>
                <a:gd name="connsiteY2" fmla="*/ 0 h 1761793"/>
                <a:gd name="connsiteX3" fmla="*/ 1912473 w 1912473"/>
                <a:gd name="connsiteY3" fmla="*/ 516012 h 1761793"/>
                <a:gd name="connsiteX4" fmla="*/ 1912473 w 1912473"/>
                <a:gd name="connsiteY4" fmla="*/ 1245781 h 1761793"/>
                <a:gd name="connsiteX5" fmla="*/ 1396461 w 1912473"/>
                <a:gd name="connsiteY5" fmla="*/ 1761793 h 1761793"/>
                <a:gd name="connsiteX6" fmla="*/ 487437 w 1912473"/>
                <a:gd name="connsiteY6" fmla="*/ 1742743 h 1761793"/>
                <a:gd name="connsiteX7" fmla="*/ 0 w 1912473"/>
                <a:gd name="connsiteY7" fmla="*/ 1160056 h 1761793"/>
                <a:gd name="connsiteX8" fmla="*/ 38100 w 1912473"/>
                <a:gd name="connsiteY8" fmla="*/ 516012 h 1761793"/>
                <a:gd name="connsiteX0" fmla="*/ 38100 w 1912473"/>
                <a:gd name="connsiteY0" fmla="*/ 516012 h 1771318"/>
                <a:gd name="connsiteX1" fmla="*/ 554112 w 1912473"/>
                <a:gd name="connsiteY1" fmla="*/ 0 h 1771318"/>
                <a:gd name="connsiteX2" fmla="*/ 1396461 w 1912473"/>
                <a:gd name="connsiteY2" fmla="*/ 0 h 1771318"/>
                <a:gd name="connsiteX3" fmla="*/ 1912473 w 1912473"/>
                <a:gd name="connsiteY3" fmla="*/ 516012 h 1771318"/>
                <a:gd name="connsiteX4" fmla="*/ 1912473 w 1912473"/>
                <a:gd name="connsiteY4" fmla="*/ 1245781 h 1771318"/>
                <a:gd name="connsiteX5" fmla="*/ 1348836 w 1912473"/>
                <a:gd name="connsiteY5" fmla="*/ 1771318 h 1771318"/>
                <a:gd name="connsiteX6" fmla="*/ 487437 w 1912473"/>
                <a:gd name="connsiteY6" fmla="*/ 1742743 h 1771318"/>
                <a:gd name="connsiteX7" fmla="*/ 0 w 1912473"/>
                <a:gd name="connsiteY7" fmla="*/ 1160056 h 1771318"/>
                <a:gd name="connsiteX8" fmla="*/ 38100 w 1912473"/>
                <a:gd name="connsiteY8" fmla="*/ 516012 h 1771318"/>
                <a:gd name="connsiteX0" fmla="*/ 38100 w 1912473"/>
                <a:gd name="connsiteY0" fmla="*/ 516012 h 1771318"/>
                <a:gd name="connsiteX1" fmla="*/ 554112 w 1912473"/>
                <a:gd name="connsiteY1" fmla="*/ 0 h 1771318"/>
                <a:gd name="connsiteX2" fmla="*/ 1396461 w 1912473"/>
                <a:gd name="connsiteY2" fmla="*/ 0 h 1771318"/>
                <a:gd name="connsiteX3" fmla="*/ 1912473 w 1912473"/>
                <a:gd name="connsiteY3" fmla="*/ 516012 h 1771318"/>
                <a:gd name="connsiteX4" fmla="*/ 1845798 w 1912473"/>
                <a:gd name="connsiteY4" fmla="*/ 1326744 h 1771318"/>
                <a:gd name="connsiteX5" fmla="*/ 1348836 w 1912473"/>
                <a:gd name="connsiteY5" fmla="*/ 1771318 h 1771318"/>
                <a:gd name="connsiteX6" fmla="*/ 487437 w 1912473"/>
                <a:gd name="connsiteY6" fmla="*/ 1742743 h 1771318"/>
                <a:gd name="connsiteX7" fmla="*/ 0 w 1912473"/>
                <a:gd name="connsiteY7" fmla="*/ 1160056 h 1771318"/>
                <a:gd name="connsiteX8" fmla="*/ 38100 w 1912473"/>
                <a:gd name="connsiteY8" fmla="*/ 516012 h 1771318"/>
                <a:gd name="connsiteX0" fmla="*/ 38100 w 1883898"/>
                <a:gd name="connsiteY0" fmla="*/ 516012 h 1771318"/>
                <a:gd name="connsiteX1" fmla="*/ 554112 w 1883898"/>
                <a:gd name="connsiteY1" fmla="*/ 0 h 1771318"/>
                <a:gd name="connsiteX2" fmla="*/ 1396461 w 1883898"/>
                <a:gd name="connsiteY2" fmla="*/ 0 h 1771318"/>
                <a:gd name="connsiteX3" fmla="*/ 1883898 w 1883898"/>
                <a:gd name="connsiteY3" fmla="*/ 563637 h 1771318"/>
                <a:gd name="connsiteX4" fmla="*/ 1845798 w 1883898"/>
                <a:gd name="connsiteY4" fmla="*/ 1326744 h 1771318"/>
                <a:gd name="connsiteX5" fmla="*/ 1348836 w 1883898"/>
                <a:gd name="connsiteY5" fmla="*/ 1771318 h 1771318"/>
                <a:gd name="connsiteX6" fmla="*/ 487437 w 1883898"/>
                <a:gd name="connsiteY6" fmla="*/ 1742743 h 1771318"/>
                <a:gd name="connsiteX7" fmla="*/ 0 w 1883898"/>
                <a:gd name="connsiteY7" fmla="*/ 1160056 h 1771318"/>
                <a:gd name="connsiteX8" fmla="*/ 38100 w 1883898"/>
                <a:gd name="connsiteY8" fmla="*/ 516012 h 1771318"/>
                <a:gd name="connsiteX0" fmla="*/ 38100 w 1883898"/>
                <a:gd name="connsiteY0" fmla="*/ 525537 h 1780843"/>
                <a:gd name="connsiteX1" fmla="*/ 544587 w 1883898"/>
                <a:gd name="connsiteY1" fmla="*/ 0 h 1780843"/>
                <a:gd name="connsiteX2" fmla="*/ 1396461 w 1883898"/>
                <a:gd name="connsiteY2" fmla="*/ 9525 h 1780843"/>
                <a:gd name="connsiteX3" fmla="*/ 1883898 w 1883898"/>
                <a:gd name="connsiteY3" fmla="*/ 573162 h 1780843"/>
                <a:gd name="connsiteX4" fmla="*/ 1845798 w 1883898"/>
                <a:gd name="connsiteY4" fmla="*/ 1336269 h 1780843"/>
                <a:gd name="connsiteX5" fmla="*/ 1348836 w 1883898"/>
                <a:gd name="connsiteY5" fmla="*/ 1780843 h 1780843"/>
                <a:gd name="connsiteX6" fmla="*/ 487437 w 1883898"/>
                <a:gd name="connsiteY6" fmla="*/ 1752268 h 1780843"/>
                <a:gd name="connsiteX7" fmla="*/ 0 w 1883898"/>
                <a:gd name="connsiteY7" fmla="*/ 1169581 h 1780843"/>
                <a:gd name="connsiteX8" fmla="*/ 38100 w 1883898"/>
                <a:gd name="connsiteY8" fmla="*/ 525537 h 1780843"/>
                <a:gd name="connsiteX0" fmla="*/ 38100 w 1883898"/>
                <a:gd name="connsiteY0" fmla="*/ 525537 h 1780843"/>
                <a:gd name="connsiteX1" fmla="*/ 544587 w 1883898"/>
                <a:gd name="connsiteY1" fmla="*/ 0 h 1780843"/>
                <a:gd name="connsiteX2" fmla="*/ 1410748 w 1883898"/>
                <a:gd name="connsiteY2" fmla="*/ 33337 h 1780843"/>
                <a:gd name="connsiteX3" fmla="*/ 1883898 w 1883898"/>
                <a:gd name="connsiteY3" fmla="*/ 573162 h 1780843"/>
                <a:gd name="connsiteX4" fmla="*/ 1845798 w 1883898"/>
                <a:gd name="connsiteY4" fmla="*/ 1336269 h 1780843"/>
                <a:gd name="connsiteX5" fmla="*/ 1348836 w 1883898"/>
                <a:gd name="connsiteY5" fmla="*/ 1780843 h 1780843"/>
                <a:gd name="connsiteX6" fmla="*/ 487437 w 1883898"/>
                <a:gd name="connsiteY6" fmla="*/ 1752268 h 1780843"/>
                <a:gd name="connsiteX7" fmla="*/ 0 w 1883898"/>
                <a:gd name="connsiteY7" fmla="*/ 1169581 h 1780843"/>
                <a:gd name="connsiteX8" fmla="*/ 38100 w 1883898"/>
                <a:gd name="connsiteY8" fmla="*/ 525537 h 1780843"/>
                <a:gd name="connsiteX0" fmla="*/ 38100 w 1883898"/>
                <a:gd name="connsiteY0" fmla="*/ 525538 h 1780844"/>
                <a:gd name="connsiteX1" fmla="*/ 544587 w 1883898"/>
                <a:gd name="connsiteY1" fmla="*/ 1 h 1780844"/>
                <a:gd name="connsiteX2" fmla="*/ 1372648 w 1883898"/>
                <a:gd name="connsiteY2" fmla="*/ 0 h 1780844"/>
                <a:gd name="connsiteX3" fmla="*/ 1883898 w 1883898"/>
                <a:gd name="connsiteY3" fmla="*/ 573163 h 1780844"/>
                <a:gd name="connsiteX4" fmla="*/ 1845798 w 1883898"/>
                <a:gd name="connsiteY4" fmla="*/ 1336270 h 1780844"/>
                <a:gd name="connsiteX5" fmla="*/ 1348836 w 1883898"/>
                <a:gd name="connsiteY5" fmla="*/ 1780844 h 1780844"/>
                <a:gd name="connsiteX6" fmla="*/ 487437 w 1883898"/>
                <a:gd name="connsiteY6" fmla="*/ 1752269 h 1780844"/>
                <a:gd name="connsiteX7" fmla="*/ 0 w 1883898"/>
                <a:gd name="connsiteY7" fmla="*/ 1169582 h 1780844"/>
                <a:gd name="connsiteX8" fmla="*/ 38100 w 1883898"/>
                <a:gd name="connsiteY8" fmla="*/ 525538 h 1780844"/>
                <a:gd name="connsiteX0" fmla="*/ 38100 w 1883898"/>
                <a:gd name="connsiteY0" fmla="*/ 525538 h 1780844"/>
                <a:gd name="connsiteX1" fmla="*/ 544587 w 1883898"/>
                <a:gd name="connsiteY1" fmla="*/ 1 h 1780844"/>
                <a:gd name="connsiteX2" fmla="*/ 1372648 w 1883898"/>
                <a:gd name="connsiteY2" fmla="*/ 0 h 1780844"/>
                <a:gd name="connsiteX3" fmla="*/ 1883898 w 1883898"/>
                <a:gd name="connsiteY3" fmla="*/ 573163 h 1780844"/>
                <a:gd name="connsiteX4" fmla="*/ 1845798 w 1883898"/>
                <a:gd name="connsiteY4" fmla="*/ 1336270 h 1780844"/>
                <a:gd name="connsiteX5" fmla="*/ 1348836 w 1883898"/>
                <a:gd name="connsiteY5" fmla="*/ 1780844 h 1780844"/>
                <a:gd name="connsiteX6" fmla="*/ 487437 w 1883898"/>
                <a:gd name="connsiteY6" fmla="*/ 1759889 h 1780844"/>
                <a:gd name="connsiteX7" fmla="*/ 0 w 1883898"/>
                <a:gd name="connsiteY7" fmla="*/ 1169582 h 1780844"/>
                <a:gd name="connsiteX8" fmla="*/ 38100 w 1883898"/>
                <a:gd name="connsiteY8" fmla="*/ 525538 h 1780844"/>
                <a:gd name="connsiteX0" fmla="*/ 45720 w 1891518"/>
                <a:gd name="connsiteY0" fmla="*/ 525538 h 1780844"/>
                <a:gd name="connsiteX1" fmla="*/ 552207 w 1891518"/>
                <a:gd name="connsiteY1" fmla="*/ 1 h 1780844"/>
                <a:gd name="connsiteX2" fmla="*/ 1380268 w 1891518"/>
                <a:gd name="connsiteY2" fmla="*/ 0 h 1780844"/>
                <a:gd name="connsiteX3" fmla="*/ 1891518 w 1891518"/>
                <a:gd name="connsiteY3" fmla="*/ 573163 h 1780844"/>
                <a:gd name="connsiteX4" fmla="*/ 1853418 w 1891518"/>
                <a:gd name="connsiteY4" fmla="*/ 1336270 h 1780844"/>
                <a:gd name="connsiteX5" fmla="*/ 1356456 w 1891518"/>
                <a:gd name="connsiteY5" fmla="*/ 1780844 h 1780844"/>
                <a:gd name="connsiteX6" fmla="*/ 495057 w 1891518"/>
                <a:gd name="connsiteY6" fmla="*/ 1759889 h 1780844"/>
                <a:gd name="connsiteX7" fmla="*/ 0 w 1891518"/>
                <a:gd name="connsiteY7" fmla="*/ 1154342 h 1780844"/>
                <a:gd name="connsiteX8" fmla="*/ 45720 w 1891518"/>
                <a:gd name="connsiteY8" fmla="*/ 525538 h 1780844"/>
                <a:gd name="connsiteX0" fmla="*/ 38100 w 1891518"/>
                <a:gd name="connsiteY0" fmla="*/ 517918 h 1780844"/>
                <a:gd name="connsiteX1" fmla="*/ 552207 w 1891518"/>
                <a:gd name="connsiteY1" fmla="*/ 1 h 1780844"/>
                <a:gd name="connsiteX2" fmla="*/ 1380268 w 1891518"/>
                <a:gd name="connsiteY2" fmla="*/ 0 h 1780844"/>
                <a:gd name="connsiteX3" fmla="*/ 1891518 w 1891518"/>
                <a:gd name="connsiteY3" fmla="*/ 573163 h 1780844"/>
                <a:gd name="connsiteX4" fmla="*/ 1853418 w 1891518"/>
                <a:gd name="connsiteY4" fmla="*/ 1336270 h 1780844"/>
                <a:gd name="connsiteX5" fmla="*/ 1356456 w 1891518"/>
                <a:gd name="connsiteY5" fmla="*/ 1780844 h 1780844"/>
                <a:gd name="connsiteX6" fmla="*/ 495057 w 1891518"/>
                <a:gd name="connsiteY6" fmla="*/ 1759889 h 1780844"/>
                <a:gd name="connsiteX7" fmla="*/ 0 w 1891518"/>
                <a:gd name="connsiteY7" fmla="*/ 1154342 h 1780844"/>
                <a:gd name="connsiteX8" fmla="*/ 38100 w 1891518"/>
                <a:gd name="connsiteY8" fmla="*/ 517918 h 178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1518" h="1780844">
                  <a:moveTo>
                    <a:pt x="38100" y="517918"/>
                  </a:moveTo>
                  <a:lnTo>
                    <a:pt x="552207" y="1"/>
                  </a:lnTo>
                  <a:lnTo>
                    <a:pt x="1380268" y="0"/>
                  </a:lnTo>
                  <a:lnTo>
                    <a:pt x="1891518" y="573163"/>
                  </a:lnTo>
                  <a:lnTo>
                    <a:pt x="1853418" y="1336270"/>
                  </a:lnTo>
                  <a:lnTo>
                    <a:pt x="1356456" y="1780844"/>
                  </a:lnTo>
                  <a:lnTo>
                    <a:pt x="495057" y="1759889"/>
                  </a:lnTo>
                  <a:lnTo>
                    <a:pt x="0" y="1154342"/>
                  </a:lnTo>
                  <a:lnTo>
                    <a:pt x="38100" y="517918"/>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6" name="wps稻壳儿佳誉设计原创链接：http://chn.docer.com/works?userid=219874625_6_8_3">
            <a:extLst>
              <a:ext uri="{FF2B5EF4-FFF2-40B4-BE49-F238E27FC236}">
                <a16:creationId xmlns:a16="http://schemas.microsoft.com/office/drawing/2014/main" id="{80563A4F-A470-4606-9F21-24F1F688AA34}"/>
              </a:ext>
            </a:extLst>
          </p:cNvPr>
          <p:cNvSpPr txBox="1"/>
          <p:nvPr/>
        </p:nvSpPr>
        <p:spPr>
          <a:xfrm>
            <a:off x="936126" y="4762065"/>
            <a:ext cx="2610802" cy="880049"/>
          </a:xfrm>
          <a:prstGeom prst="rect">
            <a:avLst/>
          </a:prstGeom>
          <a:noFill/>
        </p:spPr>
        <p:txBody>
          <a:bodyPr wrap="square" rtlCol="0">
            <a:spAutoFit/>
          </a:bodyPr>
          <a:lstStyle/>
          <a:p>
            <a:pPr lvl="0" algn="ctr">
              <a:lnSpc>
                <a:spcPct val="150000"/>
              </a:lnSpc>
              <a:defRPr/>
            </a:pPr>
            <a:r>
              <a:rPr lang="zh-CN" altLang="en-US" sz="1200">
                <a:solidFill>
                  <a:prstClr val="black"/>
                </a:solidFill>
                <a:latin typeface="楷体" panose="02010609060101010101" pitchFamily="49" charset="-122"/>
                <a:ea typeface="楷体" panose="02010609060101010101" pitchFamily="49" charset="-122"/>
              </a:rPr>
              <a:t>单击此处输入文本内容，单击此处输入文内容，单击此处输入文本内容，单击此处输入文本内容，</a:t>
            </a:r>
            <a:endParaRPr lang="zh-CN" altLang="en-US" sz="1200" dirty="0">
              <a:solidFill>
                <a:prstClr val="black"/>
              </a:solidFill>
              <a:latin typeface="楷体" panose="02010609060101010101" pitchFamily="49" charset="-122"/>
              <a:ea typeface="楷体" panose="02010609060101010101" pitchFamily="49" charset="-122"/>
            </a:endParaRPr>
          </a:p>
        </p:txBody>
      </p:sp>
      <p:sp>
        <p:nvSpPr>
          <p:cNvPr id="17" name="wps稻壳儿佳誉设计原创链接：http://chn.docer.com/works?userid=219874625_6_8_4">
            <a:extLst>
              <a:ext uri="{FF2B5EF4-FFF2-40B4-BE49-F238E27FC236}">
                <a16:creationId xmlns:a16="http://schemas.microsoft.com/office/drawing/2014/main" id="{4B435638-184C-4A58-AB76-D85B70288F86}"/>
              </a:ext>
            </a:extLst>
          </p:cNvPr>
          <p:cNvSpPr txBox="1">
            <a:spLocks/>
          </p:cNvSpPr>
          <p:nvPr/>
        </p:nvSpPr>
        <p:spPr>
          <a:xfrm>
            <a:off x="1377627" y="4345302"/>
            <a:ext cx="1818357" cy="389441"/>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lvl="0" algn="dist">
              <a:defRPr/>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rPr>
              <a:t>如梦令</a:t>
            </a:r>
            <a:endParaRPr lang="zh-CN" altLang="en-US" sz="3200" dirty="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pic>
        <p:nvPicPr>
          <p:cNvPr id="18" name="wps稻壳儿佳誉设计原创链接：http://chn.docer.com/works?userid=219874625_6_8_5">
            <a:extLst>
              <a:ext uri="{FF2B5EF4-FFF2-40B4-BE49-F238E27FC236}">
                <a16:creationId xmlns:a16="http://schemas.microsoft.com/office/drawing/2014/main" id="{7DB81829-18A3-48C0-8E23-A66929647C9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05812" y="4533564"/>
            <a:ext cx="168016" cy="162415"/>
          </a:xfrm>
          <a:prstGeom prst="rect">
            <a:avLst/>
          </a:prstGeom>
        </p:spPr>
      </p:pic>
      <p:sp>
        <p:nvSpPr>
          <p:cNvPr id="19" name="wps稻壳儿佳誉设计原创链接：http://chn.docer.com/works?userid=219874625_6_8_6">
            <a:extLst>
              <a:ext uri="{FF2B5EF4-FFF2-40B4-BE49-F238E27FC236}">
                <a16:creationId xmlns:a16="http://schemas.microsoft.com/office/drawing/2014/main" id="{5E5C2969-CA72-478B-910E-B08196901BEA}"/>
              </a:ext>
            </a:extLst>
          </p:cNvPr>
          <p:cNvSpPr txBox="1">
            <a:spLocks/>
          </p:cNvSpPr>
          <p:nvPr/>
        </p:nvSpPr>
        <p:spPr>
          <a:xfrm>
            <a:off x="5032819" y="4345302"/>
            <a:ext cx="1818357" cy="389441"/>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lvl="0" algn="dist">
              <a:defRPr/>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rPr>
              <a:t>如梦令</a:t>
            </a:r>
            <a:endParaRPr lang="zh-CN" altLang="en-US" sz="3200" dirty="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20" name="wps稻壳儿佳誉设计原创链接：http://chn.docer.com/works?userid=219874625_6_8_7">
            <a:extLst>
              <a:ext uri="{FF2B5EF4-FFF2-40B4-BE49-F238E27FC236}">
                <a16:creationId xmlns:a16="http://schemas.microsoft.com/office/drawing/2014/main" id="{0D316FB1-0B20-4E63-886C-79916C75FCFF}"/>
              </a:ext>
            </a:extLst>
          </p:cNvPr>
          <p:cNvSpPr txBox="1"/>
          <p:nvPr/>
        </p:nvSpPr>
        <p:spPr>
          <a:xfrm>
            <a:off x="4703004" y="4774474"/>
            <a:ext cx="2610802" cy="880049"/>
          </a:xfrm>
          <a:prstGeom prst="rect">
            <a:avLst/>
          </a:prstGeom>
          <a:noFill/>
        </p:spPr>
        <p:txBody>
          <a:bodyPr wrap="square" rtlCol="0">
            <a:spAutoFit/>
          </a:bodyPr>
          <a:lstStyle/>
          <a:p>
            <a:pPr lvl="0" algn="ctr">
              <a:lnSpc>
                <a:spcPct val="150000"/>
              </a:lnSpc>
              <a:defRPr/>
            </a:pPr>
            <a:r>
              <a:rPr lang="zh-CN" altLang="en-US" sz="1200">
                <a:solidFill>
                  <a:prstClr val="black"/>
                </a:solidFill>
                <a:latin typeface="楷体" panose="02010609060101010101" pitchFamily="49" charset="-122"/>
                <a:ea typeface="楷体" panose="02010609060101010101" pitchFamily="49" charset="-122"/>
              </a:rPr>
              <a:t>单击此处输入文本内容，单击此处输入文内容，单击此处输入文本内容，单击此处输入文本内容，</a:t>
            </a:r>
            <a:endParaRPr lang="zh-CN" altLang="en-US" sz="1200" dirty="0">
              <a:solidFill>
                <a:prstClr val="black"/>
              </a:solidFill>
              <a:latin typeface="楷体" panose="02010609060101010101" pitchFamily="49" charset="-122"/>
              <a:ea typeface="楷体" panose="02010609060101010101" pitchFamily="49" charset="-122"/>
            </a:endParaRPr>
          </a:p>
        </p:txBody>
      </p:sp>
      <p:pic>
        <p:nvPicPr>
          <p:cNvPr id="21" name="wps稻壳儿佳誉设计原创链接：http://chn.docer.com/works?userid=219874625_6_8_8">
            <a:extLst>
              <a:ext uri="{FF2B5EF4-FFF2-40B4-BE49-F238E27FC236}">
                <a16:creationId xmlns:a16="http://schemas.microsoft.com/office/drawing/2014/main" id="{88C0118C-A595-48B6-B318-64F60B24510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871375" y="4533564"/>
            <a:ext cx="168016" cy="162415"/>
          </a:xfrm>
          <a:prstGeom prst="rect">
            <a:avLst/>
          </a:prstGeom>
        </p:spPr>
      </p:pic>
      <p:sp>
        <p:nvSpPr>
          <p:cNvPr id="22" name="wps稻壳儿佳誉设计原创链接：http://chn.docer.com/works?userid=219874625_6_8_9">
            <a:extLst>
              <a:ext uri="{FF2B5EF4-FFF2-40B4-BE49-F238E27FC236}">
                <a16:creationId xmlns:a16="http://schemas.microsoft.com/office/drawing/2014/main" id="{012D7040-075D-445E-AB02-486632D761FD}"/>
              </a:ext>
            </a:extLst>
          </p:cNvPr>
          <p:cNvSpPr txBox="1">
            <a:spLocks/>
          </p:cNvSpPr>
          <p:nvPr/>
        </p:nvSpPr>
        <p:spPr>
          <a:xfrm>
            <a:off x="8850044" y="4345302"/>
            <a:ext cx="1818357" cy="389441"/>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lvl="0" algn="dist">
              <a:defRPr/>
            </a:pPr>
            <a:r>
              <a:rPr lang="zh-CN" altLang="en-US" sz="320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rPr>
              <a:t>如梦令</a:t>
            </a:r>
            <a:endParaRPr lang="zh-CN" altLang="en-US" sz="3200" dirty="0">
              <a:solidFill>
                <a:schemeClr val="tx1">
                  <a:lumMod val="95000"/>
                  <a:lumOff val="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23" name="wps稻壳儿佳誉设计原创链接：http://chn.docer.com/works?userid=219874625_6_8_10">
            <a:extLst>
              <a:ext uri="{FF2B5EF4-FFF2-40B4-BE49-F238E27FC236}">
                <a16:creationId xmlns:a16="http://schemas.microsoft.com/office/drawing/2014/main" id="{DBD8E802-82F8-4321-9CE8-18D6A0D94C1B}"/>
              </a:ext>
            </a:extLst>
          </p:cNvPr>
          <p:cNvSpPr txBox="1"/>
          <p:nvPr/>
        </p:nvSpPr>
        <p:spPr>
          <a:xfrm>
            <a:off x="8408544" y="4774474"/>
            <a:ext cx="2610802" cy="880049"/>
          </a:xfrm>
          <a:prstGeom prst="rect">
            <a:avLst/>
          </a:prstGeom>
          <a:noFill/>
        </p:spPr>
        <p:txBody>
          <a:bodyPr wrap="square" rtlCol="0">
            <a:spAutoFit/>
          </a:bodyPr>
          <a:lstStyle/>
          <a:p>
            <a:pPr lvl="0" algn="ctr">
              <a:lnSpc>
                <a:spcPct val="150000"/>
              </a:lnSpc>
              <a:defRPr/>
            </a:pPr>
            <a:r>
              <a:rPr lang="zh-CN" altLang="en-US" sz="1200">
                <a:solidFill>
                  <a:prstClr val="black"/>
                </a:solidFill>
                <a:latin typeface="楷体" panose="02010609060101010101" pitchFamily="49" charset="-122"/>
                <a:ea typeface="楷体" panose="02010609060101010101" pitchFamily="49" charset="-122"/>
              </a:rPr>
              <a:t>单击此处输入文本内容，单击此处输入文内容，单击此处输入文本内容，单击此处输入文本内容，</a:t>
            </a:r>
            <a:endParaRPr lang="zh-CN" altLang="en-US" sz="1200" dirty="0">
              <a:solidFill>
                <a:prstClr val="black"/>
              </a:solidFill>
              <a:latin typeface="楷体" panose="02010609060101010101" pitchFamily="49" charset="-122"/>
              <a:ea typeface="楷体" panose="02010609060101010101" pitchFamily="49" charset="-122"/>
            </a:endParaRPr>
          </a:p>
        </p:txBody>
      </p:sp>
      <p:pic>
        <p:nvPicPr>
          <p:cNvPr id="24" name="wps稻壳儿佳誉设计原创链接：http://chn.docer.com/works?userid=219874625_6_8_11">
            <a:extLst>
              <a:ext uri="{FF2B5EF4-FFF2-40B4-BE49-F238E27FC236}">
                <a16:creationId xmlns:a16="http://schemas.microsoft.com/office/drawing/2014/main" id="{DD77DDBA-4517-45A7-862C-A9FC99EE73D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08540" y="4533564"/>
            <a:ext cx="168016" cy="162415"/>
          </a:xfrm>
          <a:prstGeom prst="rect">
            <a:avLst/>
          </a:prstGeom>
        </p:spPr>
      </p:pic>
      <p:grpSp>
        <p:nvGrpSpPr>
          <p:cNvPr id="27" name="wps稻壳儿佳誉设计原创链接：http://chn.docer.com/works?userid=219874625_6_8_12">
            <a:extLst>
              <a:ext uri="{FF2B5EF4-FFF2-40B4-BE49-F238E27FC236}">
                <a16:creationId xmlns:a16="http://schemas.microsoft.com/office/drawing/2014/main" id="{3734F031-A86F-4BBE-8297-ECE0CFAFC0B5}"/>
              </a:ext>
            </a:extLst>
          </p:cNvPr>
          <p:cNvGrpSpPr/>
          <p:nvPr/>
        </p:nvGrpSpPr>
        <p:grpSpPr>
          <a:xfrm>
            <a:off x="4624771" y="1816100"/>
            <a:ext cx="3097075" cy="2714592"/>
            <a:chOff x="1046824" y="1930400"/>
            <a:chExt cx="3169576" cy="2778138"/>
          </a:xfrm>
        </p:grpSpPr>
        <p:pic>
          <p:nvPicPr>
            <p:cNvPr id="28" name="图片 27">
              <a:extLst>
                <a:ext uri="{FF2B5EF4-FFF2-40B4-BE49-F238E27FC236}">
                  <a16:creationId xmlns:a16="http://schemas.microsoft.com/office/drawing/2014/main" id="{55BC1E96-2083-4B62-93FB-DC8B38B397D0}"/>
                </a:ext>
              </a:extLst>
            </p:cNvPr>
            <p:cNvPicPr>
              <a:picLocks noChangeAspect="1"/>
            </p:cNvPicPr>
            <p:nvPr/>
          </p:nvPicPr>
          <p:blipFill rotWithShape="1">
            <a:blip r:embed="rId4">
              <a:extLst>
                <a:ext uri="{28A0092B-C50C-407E-A947-70E740481C1C}">
                  <a14:useLocalDpi xmlns:a14="http://schemas.microsoft.com/office/drawing/2010/main" val="0"/>
                </a:ext>
              </a:extLst>
            </a:blip>
            <a:srcRect l="65521" t="31293" r="14753" b="34126"/>
            <a:stretch/>
          </p:blipFill>
          <p:spPr>
            <a:xfrm>
              <a:off x="1046824" y="1930400"/>
              <a:ext cx="3169576" cy="2778138"/>
            </a:xfrm>
            <a:prstGeom prst="rect">
              <a:avLst/>
            </a:prstGeom>
          </p:spPr>
        </p:pic>
        <p:sp>
          <p:nvSpPr>
            <p:cNvPr id="29" name="wps稻壳儿佳誉设计原创链接：http://chn.docer.com/works?userid=219874625">
              <a:extLst>
                <a:ext uri="{FF2B5EF4-FFF2-40B4-BE49-F238E27FC236}">
                  <a16:creationId xmlns:a16="http://schemas.microsoft.com/office/drawing/2014/main" id="{27DE81C2-0D08-4F0F-9E3E-39E1C7A515ED}"/>
                </a:ext>
              </a:extLst>
            </p:cNvPr>
            <p:cNvSpPr/>
            <p:nvPr/>
          </p:nvSpPr>
          <p:spPr>
            <a:xfrm>
              <a:off x="1383030" y="2276474"/>
              <a:ext cx="1891518" cy="1780844"/>
            </a:xfrm>
            <a:custGeom>
              <a:avLst/>
              <a:gdLst>
                <a:gd name="connsiteX0" fmla="*/ 0 w 1874373"/>
                <a:gd name="connsiteY0" fmla="*/ 516012 h 1761793"/>
                <a:gd name="connsiteX1" fmla="*/ 516012 w 1874373"/>
                <a:gd name="connsiteY1" fmla="*/ 0 h 1761793"/>
                <a:gd name="connsiteX2" fmla="*/ 1358361 w 1874373"/>
                <a:gd name="connsiteY2" fmla="*/ 0 h 1761793"/>
                <a:gd name="connsiteX3" fmla="*/ 1874373 w 1874373"/>
                <a:gd name="connsiteY3" fmla="*/ 516012 h 1761793"/>
                <a:gd name="connsiteX4" fmla="*/ 1874373 w 1874373"/>
                <a:gd name="connsiteY4" fmla="*/ 1245781 h 1761793"/>
                <a:gd name="connsiteX5" fmla="*/ 1358361 w 1874373"/>
                <a:gd name="connsiteY5" fmla="*/ 1761793 h 1761793"/>
                <a:gd name="connsiteX6" fmla="*/ 516012 w 1874373"/>
                <a:gd name="connsiteY6" fmla="*/ 1761793 h 1761793"/>
                <a:gd name="connsiteX7" fmla="*/ 0 w 1874373"/>
                <a:gd name="connsiteY7" fmla="*/ 1245781 h 1761793"/>
                <a:gd name="connsiteX8" fmla="*/ 0 w 1874373"/>
                <a:gd name="connsiteY8" fmla="*/ 516012 h 1761793"/>
                <a:gd name="connsiteX0" fmla="*/ 38100 w 1912473"/>
                <a:gd name="connsiteY0" fmla="*/ 516012 h 1761793"/>
                <a:gd name="connsiteX1" fmla="*/ 554112 w 1912473"/>
                <a:gd name="connsiteY1" fmla="*/ 0 h 1761793"/>
                <a:gd name="connsiteX2" fmla="*/ 1396461 w 1912473"/>
                <a:gd name="connsiteY2" fmla="*/ 0 h 1761793"/>
                <a:gd name="connsiteX3" fmla="*/ 1912473 w 1912473"/>
                <a:gd name="connsiteY3" fmla="*/ 516012 h 1761793"/>
                <a:gd name="connsiteX4" fmla="*/ 1912473 w 1912473"/>
                <a:gd name="connsiteY4" fmla="*/ 1245781 h 1761793"/>
                <a:gd name="connsiteX5" fmla="*/ 1396461 w 1912473"/>
                <a:gd name="connsiteY5" fmla="*/ 1761793 h 1761793"/>
                <a:gd name="connsiteX6" fmla="*/ 554112 w 1912473"/>
                <a:gd name="connsiteY6" fmla="*/ 1761793 h 1761793"/>
                <a:gd name="connsiteX7" fmla="*/ 0 w 1912473"/>
                <a:gd name="connsiteY7" fmla="*/ 1160056 h 1761793"/>
                <a:gd name="connsiteX8" fmla="*/ 38100 w 1912473"/>
                <a:gd name="connsiteY8" fmla="*/ 516012 h 1761793"/>
                <a:gd name="connsiteX0" fmla="*/ 38100 w 1912473"/>
                <a:gd name="connsiteY0" fmla="*/ 516012 h 1761793"/>
                <a:gd name="connsiteX1" fmla="*/ 554112 w 1912473"/>
                <a:gd name="connsiteY1" fmla="*/ 0 h 1761793"/>
                <a:gd name="connsiteX2" fmla="*/ 1396461 w 1912473"/>
                <a:gd name="connsiteY2" fmla="*/ 0 h 1761793"/>
                <a:gd name="connsiteX3" fmla="*/ 1912473 w 1912473"/>
                <a:gd name="connsiteY3" fmla="*/ 516012 h 1761793"/>
                <a:gd name="connsiteX4" fmla="*/ 1912473 w 1912473"/>
                <a:gd name="connsiteY4" fmla="*/ 1245781 h 1761793"/>
                <a:gd name="connsiteX5" fmla="*/ 1396461 w 1912473"/>
                <a:gd name="connsiteY5" fmla="*/ 1761793 h 1761793"/>
                <a:gd name="connsiteX6" fmla="*/ 487437 w 1912473"/>
                <a:gd name="connsiteY6" fmla="*/ 1742743 h 1761793"/>
                <a:gd name="connsiteX7" fmla="*/ 0 w 1912473"/>
                <a:gd name="connsiteY7" fmla="*/ 1160056 h 1761793"/>
                <a:gd name="connsiteX8" fmla="*/ 38100 w 1912473"/>
                <a:gd name="connsiteY8" fmla="*/ 516012 h 1761793"/>
                <a:gd name="connsiteX0" fmla="*/ 38100 w 1912473"/>
                <a:gd name="connsiteY0" fmla="*/ 516012 h 1771318"/>
                <a:gd name="connsiteX1" fmla="*/ 554112 w 1912473"/>
                <a:gd name="connsiteY1" fmla="*/ 0 h 1771318"/>
                <a:gd name="connsiteX2" fmla="*/ 1396461 w 1912473"/>
                <a:gd name="connsiteY2" fmla="*/ 0 h 1771318"/>
                <a:gd name="connsiteX3" fmla="*/ 1912473 w 1912473"/>
                <a:gd name="connsiteY3" fmla="*/ 516012 h 1771318"/>
                <a:gd name="connsiteX4" fmla="*/ 1912473 w 1912473"/>
                <a:gd name="connsiteY4" fmla="*/ 1245781 h 1771318"/>
                <a:gd name="connsiteX5" fmla="*/ 1348836 w 1912473"/>
                <a:gd name="connsiteY5" fmla="*/ 1771318 h 1771318"/>
                <a:gd name="connsiteX6" fmla="*/ 487437 w 1912473"/>
                <a:gd name="connsiteY6" fmla="*/ 1742743 h 1771318"/>
                <a:gd name="connsiteX7" fmla="*/ 0 w 1912473"/>
                <a:gd name="connsiteY7" fmla="*/ 1160056 h 1771318"/>
                <a:gd name="connsiteX8" fmla="*/ 38100 w 1912473"/>
                <a:gd name="connsiteY8" fmla="*/ 516012 h 1771318"/>
                <a:gd name="connsiteX0" fmla="*/ 38100 w 1912473"/>
                <a:gd name="connsiteY0" fmla="*/ 516012 h 1771318"/>
                <a:gd name="connsiteX1" fmla="*/ 554112 w 1912473"/>
                <a:gd name="connsiteY1" fmla="*/ 0 h 1771318"/>
                <a:gd name="connsiteX2" fmla="*/ 1396461 w 1912473"/>
                <a:gd name="connsiteY2" fmla="*/ 0 h 1771318"/>
                <a:gd name="connsiteX3" fmla="*/ 1912473 w 1912473"/>
                <a:gd name="connsiteY3" fmla="*/ 516012 h 1771318"/>
                <a:gd name="connsiteX4" fmla="*/ 1845798 w 1912473"/>
                <a:gd name="connsiteY4" fmla="*/ 1326744 h 1771318"/>
                <a:gd name="connsiteX5" fmla="*/ 1348836 w 1912473"/>
                <a:gd name="connsiteY5" fmla="*/ 1771318 h 1771318"/>
                <a:gd name="connsiteX6" fmla="*/ 487437 w 1912473"/>
                <a:gd name="connsiteY6" fmla="*/ 1742743 h 1771318"/>
                <a:gd name="connsiteX7" fmla="*/ 0 w 1912473"/>
                <a:gd name="connsiteY7" fmla="*/ 1160056 h 1771318"/>
                <a:gd name="connsiteX8" fmla="*/ 38100 w 1912473"/>
                <a:gd name="connsiteY8" fmla="*/ 516012 h 1771318"/>
                <a:gd name="connsiteX0" fmla="*/ 38100 w 1883898"/>
                <a:gd name="connsiteY0" fmla="*/ 516012 h 1771318"/>
                <a:gd name="connsiteX1" fmla="*/ 554112 w 1883898"/>
                <a:gd name="connsiteY1" fmla="*/ 0 h 1771318"/>
                <a:gd name="connsiteX2" fmla="*/ 1396461 w 1883898"/>
                <a:gd name="connsiteY2" fmla="*/ 0 h 1771318"/>
                <a:gd name="connsiteX3" fmla="*/ 1883898 w 1883898"/>
                <a:gd name="connsiteY3" fmla="*/ 563637 h 1771318"/>
                <a:gd name="connsiteX4" fmla="*/ 1845798 w 1883898"/>
                <a:gd name="connsiteY4" fmla="*/ 1326744 h 1771318"/>
                <a:gd name="connsiteX5" fmla="*/ 1348836 w 1883898"/>
                <a:gd name="connsiteY5" fmla="*/ 1771318 h 1771318"/>
                <a:gd name="connsiteX6" fmla="*/ 487437 w 1883898"/>
                <a:gd name="connsiteY6" fmla="*/ 1742743 h 1771318"/>
                <a:gd name="connsiteX7" fmla="*/ 0 w 1883898"/>
                <a:gd name="connsiteY7" fmla="*/ 1160056 h 1771318"/>
                <a:gd name="connsiteX8" fmla="*/ 38100 w 1883898"/>
                <a:gd name="connsiteY8" fmla="*/ 516012 h 1771318"/>
                <a:gd name="connsiteX0" fmla="*/ 38100 w 1883898"/>
                <a:gd name="connsiteY0" fmla="*/ 525537 h 1780843"/>
                <a:gd name="connsiteX1" fmla="*/ 544587 w 1883898"/>
                <a:gd name="connsiteY1" fmla="*/ 0 h 1780843"/>
                <a:gd name="connsiteX2" fmla="*/ 1396461 w 1883898"/>
                <a:gd name="connsiteY2" fmla="*/ 9525 h 1780843"/>
                <a:gd name="connsiteX3" fmla="*/ 1883898 w 1883898"/>
                <a:gd name="connsiteY3" fmla="*/ 573162 h 1780843"/>
                <a:gd name="connsiteX4" fmla="*/ 1845798 w 1883898"/>
                <a:gd name="connsiteY4" fmla="*/ 1336269 h 1780843"/>
                <a:gd name="connsiteX5" fmla="*/ 1348836 w 1883898"/>
                <a:gd name="connsiteY5" fmla="*/ 1780843 h 1780843"/>
                <a:gd name="connsiteX6" fmla="*/ 487437 w 1883898"/>
                <a:gd name="connsiteY6" fmla="*/ 1752268 h 1780843"/>
                <a:gd name="connsiteX7" fmla="*/ 0 w 1883898"/>
                <a:gd name="connsiteY7" fmla="*/ 1169581 h 1780843"/>
                <a:gd name="connsiteX8" fmla="*/ 38100 w 1883898"/>
                <a:gd name="connsiteY8" fmla="*/ 525537 h 1780843"/>
                <a:gd name="connsiteX0" fmla="*/ 38100 w 1883898"/>
                <a:gd name="connsiteY0" fmla="*/ 525537 h 1780843"/>
                <a:gd name="connsiteX1" fmla="*/ 544587 w 1883898"/>
                <a:gd name="connsiteY1" fmla="*/ 0 h 1780843"/>
                <a:gd name="connsiteX2" fmla="*/ 1410748 w 1883898"/>
                <a:gd name="connsiteY2" fmla="*/ 33337 h 1780843"/>
                <a:gd name="connsiteX3" fmla="*/ 1883898 w 1883898"/>
                <a:gd name="connsiteY3" fmla="*/ 573162 h 1780843"/>
                <a:gd name="connsiteX4" fmla="*/ 1845798 w 1883898"/>
                <a:gd name="connsiteY4" fmla="*/ 1336269 h 1780843"/>
                <a:gd name="connsiteX5" fmla="*/ 1348836 w 1883898"/>
                <a:gd name="connsiteY5" fmla="*/ 1780843 h 1780843"/>
                <a:gd name="connsiteX6" fmla="*/ 487437 w 1883898"/>
                <a:gd name="connsiteY6" fmla="*/ 1752268 h 1780843"/>
                <a:gd name="connsiteX7" fmla="*/ 0 w 1883898"/>
                <a:gd name="connsiteY7" fmla="*/ 1169581 h 1780843"/>
                <a:gd name="connsiteX8" fmla="*/ 38100 w 1883898"/>
                <a:gd name="connsiteY8" fmla="*/ 525537 h 1780843"/>
                <a:gd name="connsiteX0" fmla="*/ 38100 w 1883898"/>
                <a:gd name="connsiteY0" fmla="*/ 525538 h 1780844"/>
                <a:gd name="connsiteX1" fmla="*/ 544587 w 1883898"/>
                <a:gd name="connsiteY1" fmla="*/ 1 h 1780844"/>
                <a:gd name="connsiteX2" fmla="*/ 1372648 w 1883898"/>
                <a:gd name="connsiteY2" fmla="*/ 0 h 1780844"/>
                <a:gd name="connsiteX3" fmla="*/ 1883898 w 1883898"/>
                <a:gd name="connsiteY3" fmla="*/ 573163 h 1780844"/>
                <a:gd name="connsiteX4" fmla="*/ 1845798 w 1883898"/>
                <a:gd name="connsiteY4" fmla="*/ 1336270 h 1780844"/>
                <a:gd name="connsiteX5" fmla="*/ 1348836 w 1883898"/>
                <a:gd name="connsiteY5" fmla="*/ 1780844 h 1780844"/>
                <a:gd name="connsiteX6" fmla="*/ 487437 w 1883898"/>
                <a:gd name="connsiteY6" fmla="*/ 1752269 h 1780844"/>
                <a:gd name="connsiteX7" fmla="*/ 0 w 1883898"/>
                <a:gd name="connsiteY7" fmla="*/ 1169582 h 1780844"/>
                <a:gd name="connsiteX8" fmla="*/ 38100 w 1883898"/>
                <a:gd name="connsiteY8" fmla="*/ 525538 h 1780844"/>
                <a:gd name="connsiteX0" fmla="*/ 38100 w 1883898"/>
                <a:gd name="connsiteY0" fmla="*/ 525538 h 1780844"/>
                <a:gd name="connsiteX1" fmla="*/ 544587 w 1883898"/>
                <a:gd name="connsiteY1" fmla="*/ 1 h 1780844"/>
                <a:gd name="connsiteX2" fmla="*/ 1372648 w 1883898"/>
                <a:gd name="connsiteY2" fmla="*/ 0 h 1780844"/>
                <a:gd name="connsiteX3" fmla="*/ 1883898 w 1883898"/>
                <a:gd name="connsiteY3" fmla="*/ 573163 h 1780844"/>
                <a:gd name="connsiteX4" fmla="*/ 1845798 w 1883898"/>
                <a:gd name="connsiteY4" fmla="*/ 1336270 h 1780844"/>
                <a:gd name="connsiteX5" fmla="*/ 1348836 w 1883898"/>
                <a:gd name="connsiteY5" fmla="*/ 1780844 h 1780844"/>
                <a:gd name="connsiteX6" fmla="*/ 487437 w 1883898"/>
                <a:gd name="connsiteY6" fmla="*/ 1759889 h 1780844"/>
                <a:gd name="connsiteX7" fmla="*/ 0 w 1883898"/>
                <a:gd name="connsiteY7" fmla="*/ 1169582 h 1780844"/>
                <a:gd name="connsiteX8" fmla="*/ 38100 w 1883898"/>
                <a:gd name="connsiteY8" fmla="*/ 525538 h 1780844"/>
                <a:gd name="connsiteX0" fmla="*/ 45720 w 1891518"/>
                <a:gd name="connsiteY0" fmla="*/ 525538 h 1780844"/>
                <a:gd name="connsiteX1" fmla="*/ 552207 w 1891518"/>
                <a:gd name="connsiteY1" fmla="*/ 1 h 1780844"/>
                <a:gd name="connsiteX2" fmla="*/ 1380268 w 1891518"/>
                <a:gd name="connsiteY2" fmla="*/ 0 h 1780844"/>
                <a:gd name="connsiteX3" fmla="*/ 1891518 w 1891518"/>
                <a:gd name="connsiteY3" fmla="*/ 573163 h 1780844"/>
                <a:gd name="connsiteX4" fmla="*/ 1853418 w 1891518"/>
                <a:gd name="connsiteY4" fmla="*/ 1336270 h 1780844"/>
                <a:gd name="connsiteX5" fmla="*/ 1356456 w 1891518"/>
                <a:gd name="connsiteY5" fmla="*/ 1780844 h 1780844"/>
                <a:gd name="connsiteX6" fmla="*/ 495057 w 1891518"/>
                <a:gd name="connsiteY6" fmla="*/ 1759889 h 1780844"/>
                <a:gd name="connsiteX7" fmla="*/ 0 w 1891518"/>
                <a:gd name="connsiteY7" fmla="*/ 1154342 h 1780844"/>
                <a:gd name="connsiteX8" fmla="*/ 45720 w 1891518"/>
                <a:gd name="connsiteY8" fmla="*/ 525538 h 1780844"/>
                <a:gd name="connsiteX0" fmla="*/ 38100 w 1891518"/>
                <a:gd name="connsiteY0" fmla="*/ 517918 h 1780844"/>
                <a:gd name="connsiteX1" fmla="*/ 552207 w 1891518"/>
                <a:gd name="connsiteY1" fmla="*/ 1 h 1780844"/>
                <a:gd name="connsiteX2" fmla="*/ 1380268 w 1891518"/>
                <a:gd name="connsiteY2" fmla="*/ 0 h 1780844"/>
                <a:gd name="connsiteX3" fmla="*/ 1891518 w 1891518"/>
                <a:gd name="connsiteY3" fmla="*/ 573163 h 1780844"/>
                <a:gd name="connsiteX4" fmla="*/ 1853418 w 1891518"/>
                <a:gd name="connsiteY4" fmla="*/ 1336270 h 1780844"/>
                <a:gd name="connsiteX5" fmla="*/ 1356456 w 1891518"/>
                <a:gd name="connsiteY5" fmla="*/ 1780844 h 1780844"/>
                <a:gd name="connsiteX6" fmla="*/ 495057 w 1891518"/>
                <a:gd name="connsiteY6" fmla="*/ 1759889 h 1780844"/>
                <a:gd name="connsiteX7" fmla="*/ 0 w 1891518"/>
                <a:gd name="connsiteY7" fmla="*/ 1154342 h 1780844"/>
                <a:gd name="connsiteX8" fmla="*/ 38100 w 1891518"/>
                <a:gd name="connsiteY8" fmla="*/ 517918 h 178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1518" h="1780844">
                  <a:moveTo>
                    <a:pt x="38100" y="517918"/>
                  </a:moveTo>
                  <a:lnTo>
                    <a:pt x="552207" y="1"/>
                  </a:lnTo>
                  <a:lnTo>
                    <a:pt x="1380268" y="0"/>
                  </a:lnTo>
                  <a:lnTo>
                    <a:pt x="1891518" y="573163"/>
                  </a:lnTo>
                  <a:lnTo>
                    <a:pt x="1853418" y="1336270"/>
                  </a:lnTo>
                  <a:lnTo>
                    <a:pt x="1356456" y="1780844"/>
                  </a:lnTo>
                  <a:lnTo>
                    <a:pt x="495057" y="1759889"/>
                  </a:lnTo>
                  <a:lnTo>
                    <a:pt x="0" y="1154342"/>
                  </a:lnTo>
                  <a:lnTo>
                    <a:pt x="38100" y="517918"/>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30" name="wps稻壳儿佳誉设计原创链接：http://chn.docer.com/works?userid=219874625_6_8_13">
            <a:extLst>
              <a:ext uri="{FF2B5EF4-FFF2-40B4-BE49-F238E27FC236}">
                <a16:creationId xmlns:a16="http://schemas.microsoft.com/office/drawing/2014/main" id="{421F9518-5F77-42A1-8FA2-D6D491FDD995}"/>
              </a:ext>
            </a:extLst>
          </p:cNvPr>
          <p:cNvGrpSpPr/>
          <p:nvPr/>
        </p:nvGrpSpPr>
        <p:grpSpPr>
          <a:xfrm>
            <a:off x="8383725" y="1816100"/>
            <a:ext cx="3097075" cy="2714592"/>
            <a:chOff x="1046824" y="1930400"/>
            <a:chExt cx="3169576" cy="2778138"/>
          </a:xfrm>
        </p:grpSpPr>
        <p:pic>
          <p:nvPicPr>
            <p:cNvPr id="31" name="图片 30">
              <a:extLst>
                <a:ext uri="{FF2B5EF4-FFF2-40B4-BE49-F238E27FC236}">
                  <a16:creationId xmlns:a16="http://schemas.microsoft.com/office/drawing/2014/main" id="{0AF59497-B4CD-4A5F-966F-39FF3DF7CE46}"/>
                </a:ext>
              </a:extLst>
            </p:cNvPr>
            <p:cNvPicPr>
              <a:picLocks noChangeAspect="1"/>
            </p:cNvPicPr>
            <p:nvPr/>
          </p:nvPicPr>
          <p:blipFill rotWithShape="1">
            <a:blip r:embed="rId4">
              <a:extLst>
                <a:ext uri="{28A0092B-C50C-407E-A947-70E740481C1C}">
                  <a14:useLocalDpi xmlns:a14="http://schemas.microsoft.com/office/drawing/2010/main" val="0"/>
                </a:ext>
              </a:extLst>
            </a:blip>
            <a:srcRect l="65521" t="31293" r="14753" b="34126"/>
            <a:stretch/>
          </p:blipFill>
          <p:spPr>
            <a:xfrm>
              <a:off x="1046824" y="1930400"/>
              <a:ext cx="3169576" cy="2778138"/>
            </a:xfrm>
            <a:prstGeom prst="rect">
              <a:avLst/>
            </a:prstGeom>
          </p:spPr>
        </p:pic>
        <p:sp>
          <p:nvSpPr>
            <p:cNvPr id="32" name="wps稻壳儿佳誉设计原创链接：http://chn.docer.com/works?userid=219874625">
              <a:extLst>
                <a:ext uri="{FF2B5EF4-FFF2-40B4-BE49-F238E27FC236}">
                  <a16:creationId xmlns:a16="http://schemas.microsoft.com/office/drawing/2014/main" id="{4DC7FCB4-5F06-4EB4-AA2C-EED18E21A462}"/>
                </a:ext>
              </a:extLst>
            </p:cNvPr>
            <p:cNvSpPr/>
            <p:nvPr/>
          </p:nvSpPr>
          <p:spPr>
            <a:xfrm>
              <a:off x="1383030" y="2276474"/>
              <a:ext cx="1891518" cy="1780844"/>
            </a:xfrm>
            <a:custGeom>
              <a:avLst/>
              <a:gdLst>
                <a:gd name="connsiteX0" fmla="*/ 0 w 1874373"/>
                <a:gd name="connsiteY0" fmla="*/ 516012 h 1761793"/>
                <a:gd name="connsiteX1" fmla="*/ 516012 w 1874373"/>
                <a:gd name="connsiteY1" fmla="*/ 0 h 1761793"/>
                <a:gd name="connsiteX2" fmla="*/ 1358361 w 1874373"/>
                <a:gd name="connsiteY2" fmla="*/ 0 h 1761793"/>
                <a:gd name="connsiteX3" fmla="*/ 1874373 w 1874373"/>
                <a:gd name="connsiteY3" fmla="*/ 516012 h 1761793"/>
                <a:gd name="connsiteX4" fmla="*/ 1874373 w 1874373"/>
                <a:gd name="connsiteY4" fmla="*/ 1245781 h 1761793"/>
                <a:gd name="connsiteX5" fmla="*/ 1358361 w 1874373"/>
                <a:gd name="connsiteY5" fmla="*/ 1761793 h 1761793"/>
                <a:gd name="connsiteX6" fmla="*/ 516012 w 1874373"/>
                <a:gd name="connsiteY6" fmla="*/ 1761793 h 1761793"/>
                <a:gd name="connsiteX7" fmla="*/ 0 w 1874373"/>
                <a:gd name="connsiteY7" fmla="*/ 1245781 h 1761793"/>
                <a:gd name="connsiteX8" fmla="*/ 0 w 1874373"/>
                <a:gd name="connsiteY8" fmla="*/ 516012 h 1761793"/>
                <a:gd name="connsiteX0" fmla="*/ 38100 w 1912473"/>
                <a:gd name="connsiteY0" fmla="*/ 516012 h 1761793"/>
                <a:gd name="connsiteX1" fmla="*/ 554112 w 1912473"/>
                <a:gd name="connsiteY1" fmla="*/ 0 h 1761793"/>
                <a:gd name="connsiteX2" fmla="*/ 1396461 w 1912473"/>
                <a:gd name="connsiteY2" fmla="*/ 0 h 1761793"/>
                <a:gd name="connsiteX3" fmla="*/ 1912473 w 1912473"/>
                <a:gd name="connsiteY3" fmla="*/ 516012 h 1761793"/>
                <a:gd name="connsiteX4" fmla="*/ 1912473 w 1912473"/>
                <a:gd name="connsiteY4" fmla="*/ 1245781 h 1761793"/>
                <a:gd name="connsiteX5" fmla="*/ 1396461 w 1912473"/>
                <a:gd name="connsiteY5" fmla="*/ 1761793 h 1761793"/>
                <a:gd name="connsiteX6" fmla="*/ 554112 w 1912473"/>
                <a:gd name="connsiteY6" fmla="*/ 1761793 h 1761793"/>
                <a:gd name="connsiteX7" fmla="*/ 0 w 1912473"/>
                <a:gd name="connsiteY7" fmla="*/ 1160056 h 1761793"/>
                <a:gd name="connsiteX8" fmla="*/ 38100 w 1912473"/>
                <a:gd name="connsiteY8" fmla="*/ 516012 h 1761793"/>
                <a:gd name="connsiteX0" fmla="*/ 38100 w 1912473"/>
                <a:gd name="connsiteY0" fmla="*/ 516012 h 1761793"/>
                <a:gd name="connsiteX1" fmla="*/ 554112 w 1912473"/>
                <a:gd name="connsiteY1" fmla="*/ 0 h 1761793"/>
                <a:gd name="connsiteX2" fmla="*/ 1396461 w 1912473"/>
                <a:gd name="connsiteY2" fmla="*/ 0 h 1761793"/>
                <a:gd name="connsiteX3" fmla="*/ 1912473 w 1912473"/>
                <a:gd name="connsiteY3" fmla="*/ 516012 h 1761793"/>
                <a:gd name="connsiteX4" fmla="*/ 1912473 w 1912473"/>
                <a:gd name="connsiteY4" fmla="*/ 1245781 h 1761793"/>
                <a:gd name="connsiteX5" fmla="*/ 1396461 w 1912473"/>
                <a:gd name="connsiteY5" fmla="*/ 1761793 h 1761793"/>
                <a:gd name="connsiteX6" fmla="*/ 487437 w 1912473"/>
                <a:gd name="connsiteY6" fmla="*/ 1742743 h 1761793"/>
                <a:gd name="connsiteX7" fmla="*/ 0 w 1912473"/>
                <a:gd name="connsiteY7" fmla="*/ 1160056 h 1761793"/>
                <a:gd name="connsiteX8" fmla="*/ 38100 w 1912473"/>
                <a:gd name="connsiteY8" fmla="*/ 516012 h 1761793"/>
                <a:gd name="connsiteX0" fmla="*/ 38100 w 1912473"/>
                <a:gd name="connsiteY0" fmla="*/ 516012 h 1771318"/>
                <a:gd name="connsiteX1" fmla="*/ 554112 w 1912473"/>
                <a:gd name="connsiteY1" fmla="*/ 0 h 1771318"/>
                <a:gd name="connsiteX2" fmla="*/ 1396461 w 1912473"/>
                <a:gd name="connsiteY2" fmla="*/ 0 h 1771318"/>
                <a:gd name="connsiteX3" fmla="*/ 1912473 w 1912473"/>
                <a:gd name="connsiteY3" fmla="*/ 516012 h 1771318"/>
                <a:gd name="connsiteX4" fmla="*/ 1912473 w 1912473"/>
                <a:gd name="connsiteY4" fmla="*/ 1245781 h 1771318"/>
                <a:gd name="connsiteX5" fmla="*/ 1348836 w 1912473"/>
                <a:gd name="connsiteY5" fmla="*/ 1771318 h 1771318"/>
                <a:gd name="connsiteX6" fmla="*/ 487437 w 1912473"/>
                <a:gd name="connsiteY6" fmla="*/ 1742743 h 1771318"/>
                <a:gd name="connsiteX7" fmla="*/ 0 w 1912473"/>
                <a:gd name="connsiteY7" fmla="*/ 1160056 h 1771318"/>
                <a:gd name="connsiteX8" fmla="*/ 38100 w 1912473"/>
                <a:gd name="connsiteY8" fmla="*/ 516012 h 1771318"/>
                <a:gd name="connsiteX0" fmla="*/ 38100 w 1912473"/>
                <a:gd name="connsiteY0" fmla="*/ 516012 h 1771318"/>
                <a:gd name="connsiteX1" fmla="*/ 554112 w 1912473"/>
                <a:gd name="connsiteY1" fmla="*/ 0 h 1771318"/>
                <a:gd name="connsiteX2" fmla="*/ 1396461 w 1912473"/>
                <a:gd name="connsiteY2" fmla="*/ 0 h 1771318"/>
                <a:gd name="connsiteX3" fmla="*/ 1912473 w 1912473"/>
                <a:gd name="connsiteY3" fmla="*/ 516012 h 1771318"/>
                <a:gd name="connsiteX4" fmla="*/ 1845798 w 1912473"/>
                <a:gd name="connsiteY4" fmla="*/ 1326744 h 1771318"/>
                <a:gd name="connsiteX5" fmla="*/ 1348836 w 1912473"/>
                <a:gd name="connsiteY5" fmla="*/ 1771318 h 1771318"/>
                <a:gd name="connsiteX6" fmla="*/ 487437 w 1912473"/>
                <a:gd name="connsiteY6" fmla="*/ 1742743 h 1771318"/>
                <a:gd name="connsiteX7" fmla="*/ 0 w 1912473"/>
                <a:gd name="connsiteY7" fmla="*/ 1160056 h 1771318"/>
                <a:gd name="connsiteX8" fmla="*/ 38100 w 1912473"/>
                <a:gd name="connsiteY8" fmla="*/ 516012 h 1771318"/>
                <a:gd name="connsiteX0" fmla="*/ 38100 w 1883898"/>
                <a:gd name="connsiteY0" fmla="*/ 516012 h 1771318"/>
                <a:gd name="connsiteX1" fmla="*/ 554112 w 1883898"/>
                <a:gd name="connsiteY1" fmla="*/ 0 h 1771318"/>
                <a:gd name="connsiteX2" fmla="*/ 1396461 w 1883898"/>
                <a:gd name="connsiteY2" fmla="*/ 0 h 1771318"/>
                <a:gd name="connsiteX3" fmla="*/ 1883898 w 1883898"/>
                <a:gd name="connsiteY3" fmla="*/ 563637 h 1771318"/>
                <a:gd name="connsiteX4" fmla="*/ 1845798 w 1883898"/>
                <a:gd name="connsiteY4" fmla="*/ 1326744 h 1771318"/>
                <a:gd name="connsiteX5" fmla="*/ 1348836 w 1883898"/>
                <a:gd name="connsiteY5" fmla="*/ 1771318 h 1771318"/>
                <a:gd name="connsiteX6" fmla="*/ 487437 w 1883898"/>
                <a:gd name="connsiteY6" fmla="*/ 1742743 h 1771318"/>
                <a:gd name="connsiteX7" fmla="*/ 0 w 1883898"/>
                <a:gd name="connsiteY7" fmla="*/ 1160056 h 1771318"/>
                <a:gd name="connsiteX8" fmla="*/ 38100 w 1883898"/>
                <a:gd name="connsiteY8" fmla="*/ 516012 h 1771318"/>
                <a:gd name="connsiteX0" fmla="*/ 38100 w 1883898"/>
                <a:gd name="connsiteY0" fmla="*/ 525537 h 1780843"/>
                <a:gd name="connsiteX1" fmla="*/ 544587 w 1883898"/>
                <a:gd name="connsiteY1" fmla="*/ 0 h 1780843"/>
                <a:gd name="connsiteX2" fmla="*/ 1396461 w 1883898"/>
                <a:gd name="connsiteY2" fmla="*/ 9525 h 1780843"/>
                <a:gd name="connsiteX3" fmla="*/ 1883898 w 1883898"/>
                <a:gd name="connsiteY3" fmla="*/ 573162 h 1780843"/>
                <a:gd name="connsiteX4" fmla="*/ 1845798 w 1883898"/>
                <a:gd name="connsiteY4" fmla="*/ 1336269 h 1780843"/>
                <a:gd name="connsiteX5" fmla="*/ 1348836 w 1883898"/>
                <a:gd name="connsiteY5" fmla="*/ 1780843 h 1780843"/>
                <a:gd name="connsiteX6" fmla="*/ 487437 w 1883898"/>
                <a:gd name="connsiteY6" fmla="*/ 1752268 h 1780843"/>
                <a:gd name="connsiteX7" fmla="*/ 0 w 1883898"/>
                <a:gd name="connsiteY7" fmla="*/ 1169581 h 1780843"/>
                <a:gd name="connsiteX8" fmla="*/ 38100 w 1883898"/>
                <a:gd name="connsiteY8" fmla="*/ 525537 h 1780843"/>
                <a:gd name="connsiteX0" fmla="*/ 38100 w 1883898"/>
                <a:gd name="connsiteY0" fmla="*/ 525537 h 1780843"/>
                <a:gd name="connsiteX1" fmla="*/ 544587 w 1883898"/>
                <a:gd name="connsiteY1" fmla="*/ 0 h 1780843"/>
                <a:gd name="connsiteX2" fmla="*/ 1410748 w 1883898"/>
                <a:gd name="connsiteY2" fmla="*/ 33337 h 1780843"/>
                <a:gd name="connsiteX3" fmla="*/ 1883898 w 1883898"/>
                <a:gd name="connsiteY3" fmla="*/ 573162 h 1780843"/>
                <a:gd name="connsiteX4" fmla="*/ 1845798 w 1883898"/>
                <a:gd name="connsiteY4" fmla="*/ 1336269 h 1780843"/>
                <a:gd name="connsiteX5" fmla="*/ 1348836 w 1883898"/>
                <a:gd name="connsiteY5" fmla="*/ 1780843 h 1780843"/>
                <a:gd name="connsiteX6" fmla="*/ 487437 w 1883898"/>
                <a:gd name="connsiteY6" fmla="*/ 1752268 h 1780843"/>
                <a:gd name="connsiteX7" fmla="*/ 0 w 1883898"/>
                <a:gd name="connsiteY7" fmla="*/ 1169581 h 1780843"/>
                <a:gd name="connsiteX8" fmla="*/ 38100 w 1883898"/>
                <a:gd name="connsiteY8" fmla="*/ 525537 h 1780843"/>
                <a:gd name="connsiteX0" fmla="*/ 38100 w 1883898"/>
                <a:gd name="connsiteY0" fmla="*/ 525538 h 1780844"/>
                <a:gd name="connsiteX1" fmla="*/ 544587 w 1883898"/>
                <a:gd name="connsiteY1" fmla="*/ 1 h 1780844"/>
                <a:gd name="connsiteX2" fmla="*/ 1372648 w 1883898"/>
                <a:gd name="connsiteY2" fmla="*/ 0 h 1780844"/>
                <a:gd name="connsiteX3" fmla="*/ 1883898 w 1883898"/>
                <a:gd name="connsiteY3" fmla="*/ 573163 h 1780844"/>
                <a:gd name="connsiteX4" fmla="*/ 1845798 w 1883898"/>
                <a:gd name="connsiteY4" fmla="*/ 1336270 h 1780844"/>
                <a:gd name="connsiteX5" fmla="*/ 1348836 w 1883898"/>
                <a:gd name="connsiteY5" fmla="*/ 1780844 h 1780844"/>
                <a:gd name="connsiteX6" fmla="*/ 487437 w 1883898"/>
                <a:gd name="connsiteY6" fmla="*/ 1752269 h 1780844"/>
                <a:gd name="connsiteX7" fmla="*/ 0 w 1883898"/>
                <a:gd name="connsiteY7" fmla="*/ 1169582 h 1780844"/>
                <a:gd name="connsiteX8" fmla="*/ 38100 w 1883898"/>
                <a:gd name="connsiteY8" fmla="*/ 525538 h 1780844"/>
                <a:gd name="connsiteX0" fmla="*/ 38100 w 1883898"/>
                <a:gd name="connsiteY0" fmla="*/ 525538 h 1780844"/>
                <a:gd name="connsiteX1" fmla="*/ 544587 w 1883898"/>
                <a:gd name="connsiteY1" fmla="*/ 1 h 1780844"/>
                <a:gd name="connsiteX2" fmla="*/ 1372648 w 1883898"/>
                <a:gd name="connsiteY2" fmla="*/ 0 h 1780844"/>
                <a:gd name="connsiteX3" fmla="*/ 1883898 w 1883898"/>
                <a:gd name="connsiteY3" fmla="*/ 573163 h 1780844"/>
                <a:gd name="connsiteX4" fmla="*/ 1845798 w 1883898"/>
                <a:gd name="connsiteY4" fmla="*/ 1336270 h 1780844"/>
                <a:gd name="connsiteX5" fmla="*/ 1348836 w 1883898"/>
                <a:gd name="connsiteY5" fmla="*/ 1780844 h 1780844"/>
                <a:gd name="connsiteX6" fmla="*/ 487437 w 1883898"/>
                <a:gd name="connsiteY6" fmla="*/ 1759889 h 1780844"/>
                <a:gd name="connsiteX7" fmla="*/ 0 w 1883898"/>
                <a:gd name="connsiteY7" fmla="*/ 1169582 h 1780844"/>
                <a:gd name="connsiteX8" fmla="*/ 38100 w 1883898"/>
                <a:gd name="connsiteY8" fmla="*/ 525538 h 1780844"/>
                <a:gd name="connsiteX0" fmla="*/ 45720 w 1891518"/>
                <a:gd name="connsiteY0" fmla="*/ 525538 h 1780844"/>
                <a:gd name="connsiteX1" fmla="*/ 552207 w 1891518"/>
                <a:gd name="connsiteY1" fmla="*/ 1 h 1780844"/>
                <a:gd name="connsiteX2" fmla="*/ 1380268 w 1891518"/>
                <a:gd name="connsiteY2" fmla="*/ 0 h 1780844"/>
                <a:gd name="connsiteX3" fmla="*/ 1891518 w 1891518"/>
                <a:gd name="connsiteY3" fmla="*/ 573163 h 1780844"/>
                <a:gd name="connsiteX4" fmla="*/ 1853418 w 1891518"/>
                <a:gd name="connsiteY4" fmla="*/ 1336270 h 1780844"/>
                <a:gd name="connsiteX5" fmla="*/ 1356456 w 1891518"/>
                <a:gd name="connsiteY5" fmla="*/ 1780844 h 1780844"/>
                <a:gd name="connsiteX6" fmla="*/ 495057 w 1891518"/>
                <a:gd name="connsiteY6" fmla="*/ 1759889 h 1780844"/>
                <a:gd name="connsiteX7" fmla="*/ 0 w 1891518"/>
                <a:gd name="connsiteY7" fmla="*/ 1154342 h 1780844"/>
                <a:gd name="connsiteX8" fmla="*/ 45720 w 1891518"/>
                <a:gd name="connsiteY8" fmla="*/ 525538 h 1780844"/>
                <a:gd name="connsiteX0" fmla="*/ 38100 w 1891518"/>
                <a:gd name="connsiteY0" fmla="*/ 517918 h 1780844"/>
                <a:gd name="connsiteX1" fmla="*/ 552207 w 1891518"/>
                <a:gd name="connsiteY1" fmla="*/ 1 h 1780844"/>
                <a:gd name="connsiteX2" fmla="*/ 1380268 w 1891518"/>
                <a:gd name="connsiteY2" fmla="*/ 0 h 1780844"/>
                <a:gd name="connsiteX3" fmla="*/ 1891518 w 1891518"/>
                <a:gd name="connsiteY3" fmla="*/ 573163 h 1780844"/>
                <a:gd name="connsiteX4" fmla="*/ 1853418 w 1891518"/>
                <a:gd name="connsiteY4" fmla="*/ 1336270 h 1780844"/>
                <a:gd name="connsiteX5" fmla="*/ 1356456 w 1891518"/>
                <a:gd name="connsiteY5" fmla="*/ 1780844 h 1780844"/>
                <a:gd name="connsiteX6" fmla="*/ 495057 w 1891518"/>
                <a:gd name="connsiteY6" fmla="*/ 1759889 h 1780844"/>
                <a:gd name="connsiteX7" fmla="*/ 0 w 1891518"/>
                <a:gd name="connsiteY7" fmla="*/ 1154342 h 1780844"/>
                <a:gd name="connsiteX8" fmla="*/ 38100 w 1891518"/>
                <a:gd name="connsiteY8" fmla="*/ 517918 h 178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1518" h="1780844">
                  <a:moveTo>
                    <a:pt x="38100" y="517918"/>
                  </a:moveTo>
                  <a:lnTo>
                    <a:pt x="552207" y="1"/>
                  </a:lnTo>
                  <a:lnTo>
                    <a:pt x="1380268" y="0"/>
                  </a:lnTo>
                  <a:lnTo>
                    <a:pt x="1891518" y="573163"/>
                  </a:lnTo>
                  <a:lnTo>
                    <a:pt x="1853418" y="1336270"/>
                  </a:lnTo>
                  <a:lnTo>
                    <a:pt x="1356456" y="1780844"/>
                  </a:lnTo>
                  <a:lnTo>
                    <a:pt x="495057" y="1759889"/>
                  </a:lnTo>
                  <a:lnTo>
                    <a:pt x="0" y="1154342"/>
                  </a:lnTo>
                  <a:lnTo>
                    <a:pt x="38100" y="517918"/>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38303432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wps稻壳儿佳誉设计原创链接：http://chn.docer.com/works?userid=219874625_6_8_1">
            <a:extLst>
              <a:ext uri="{FF2B5EF4-FFF2-40B4-BE49-F238E27FC236}">
                <a16:creationId xmlns:a16="http://schemas.microsoft.com/office/drawing/2014/main" id="{F7A3FF43-D510-4A23-A5C6-31B04935F116}"/>
              </a:ext>
            </a:extLst>
          </p:cNvPr>
          <p:cNvSpPr txBox="1">
            <a:spLocks noChangeArrowheads="1"/>
          </p:cNvSpPr>
          <p:nvPr/>
        </p:nvSpPr>
        <p:spPr bwMode="auto">
          <a:xfrm>
            <a:off x="6630909" y="2759402"/>
            <a:ext cx="2258311" cy="291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2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点击输入本栏的具体文字，</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简明扼要的内容</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，此为概念图解，</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请根据。点击输的</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说明分项内容</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，此根据</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您的具体内容酌情修改。</a:t>
            </a:r>
          </a:p>
        </p:txBody>
      </p:sp>
      <p:sp>
        <p:nvSpPr>
          <p:cNvPr id="6" name="wps稻壳儿佳誉设计原创链接：http://chn.docer.com/works?userid=219874625_6_8_2">
            <a:extLst>
              <a:ext uri="{FF2B5EF4-FFF2-40B4-BE49-F238E27FC236}">
                <a16:creationId xmlns:a16="http://schemas.microsoft.com/office/drawing/2014/main" id="{3FDFCD16-18EF-4F63-B2E4-D6D1241640BE}"/>
              </a:ext>
            </a:extLst>
          </p:cNvPr>
          <p:cNvSpPr txBox="1">
            <a:spLocks noChangeArrowheads="1"/>
          </p:cNvSpPr>
          <p:nvPr/>
        </p:nvSpPr>
        <p:spPr bwMode="auto">
          <a:xfrm>
            <a:off x="3587003" y="2772101"/>
            <a:ext cx="2796920" cy="291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2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点击输入本栏的具体文字，简明扼要的说明分项</a:t>
            </a:r>
            <a:r>
              <a:rPr kumimoji="0" lang="zh-CN" altLang="en-US" sz="1400" b="0" i="0" u="none" strike="noStrike" kern="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内容，点击</a:t>
            </a:r>
            <a:r>
              <a:rPr kumimoji="0" lang="zh-CN" altLang="en-US" sz="14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输入本栏的具体文字，简明扼要的说明分项内容，此为概念图解，请根据您的具体内容酌情修改。</a:t>
            </a:r>
          </a:p>
        </p:txBody>
      </p:sp>
      <p:sp>
        <p:nvSpPr>
          <p:cNvPr id="9" name="wps稻壳儿佳誉设计原创链接：http://chn.docer.com/works?userid=219874625_6_8_3">
            <a:extLst>
              <a:ext uri="{FF2B5EF4-FFF2-40B4-BE49-F238E27FC236}">
                <a16:creationId xmlns:a16="http://schemas.microsoft.com/office/drawing/2014/main" id="{598505E8-3705-4267-A7AB-51EEA4B7E62C}"/>
              </a:ext>
            </a:extLst>
          </p:cNvPr>
          <p:cNvSpPr txBox="1"/>
          <p:nvPr/>
        </p:nvSpPr>
        <p:spPr>
          <a:xfrm>
            <a:off x="9105023" y="1549400"/>
            <a:ext cx="1200329" cy="2917498"/>
          </a:xfrm>
          <a:prstGeom prst="rect">
            <a:avLst/>
          </a:prstGeom>
          <a:noFill/>
          <a:effectLst>
            <a:outerShdw dir="5400000" algn="ctr" rotWithShape="0">
              <a:srgbClr val="000000">
                <a:alpha val="43137"/>
              </a:srgbClr>
            </a:outerShdw>
          </a:effectLst>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第三章</a:t>
            </a:r>
            <a:endParaRPr kumimoji="0" lang="zh-CN" altLang="en-US" sz="6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pic>
        <p:nvPicPr>
          <p:cNvPr id="11" name="wps稻壳儿佳誉设计原创链接：http://chn.docer.com/works?userid=219874625_6_8_4">
            <a:extLst>
              <a:ext uri="{FF2B5EF4-FFF2-40B4-BE49-F238E27FC236}">
                <a16:creationId xmlns:a16="http://schemas.microsoft.com/office/drawing/2014/main" id="{AC165126-B114-4A14-99B3-2FEEA121037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2889" t="35833" b="17335"/>
          <a:stretch/>
        </p:blipFill>
        <p:spPr>
          <a:xfrm rot="7775582">
            <a:off x="5626055" y="951676"/>
            <a:ext cx="1697483" cy="3211721"/>
          </a:xfrm>
          <a:custGeom>
            <a:avLst/>
            <a:gdLst>
              <a:gd name="connsiteX0" fmla="*/ 91865 w 1697483"/>
              <a:gd name="connsiteY0" fmla="*/ 1076927 h 3211721"/>
              <a:gd name="connsiteX1" fmla="*/ 321466 w 1697483"/>
              <a:gd name="connsiteY1" fmla="*/ 1079083 h 3211721"/>
              <a:gd name="connsiteX2" fmla="*/ 362426 w 1697483"/>
              <a:gd name="connsiteY2" fmla="*/ 853155 h 3211721"/>
              <a:gd name="connsiteX3" fmla="*/ 132825 w 1697483"/>
              <a:gd name="connsiteY3" fmla="*/ 850999 h 3211721"/>
              <a:gd name="connsiteX4" fmla="*/ 91865 w 1697483"/>
              <a:gd name="connsiteY4" fmla="*/ 1076927 h 3211721"/>
              <a:gd name="connsiteX5" fmla="*/ 0 w 1697483"/>
              <a:gd name="connsiteY5" fmla="*/ 3211721 h 3211721"/>
              <a:gd name="connsiteX6" fmla="*/ 0 w 1697483"/>
              <a:gd name="connsiteY6" fmla="*/ 0 h 3211721"/>
              <a:gd name="connsiteX7" fmla="*/ 1697483 w 1697483"/>
              <a:gd name="connsiteY7" fmla="*/ 0 h 3211721"/>
              <a:gd name="connsiteX8" fmla="*/ 1697483 w 1697483"/>
              <a:gd name="connsiteY8" fmla="*/ 3211721 h 32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7483" h="3211721">
                <a:moveTo>
                  <a:pt x="91865" y="1076927"/>
                </a:moveTo>
                <a:cubicBezTo>
                  <a:pt x="143957" y="1139910"/>
                  <a:pt x="246753" y="1140876"/>
                  <a:pt x="321466" y="1079083"/>
                </a:cubicBezTo>
                <a:cubicBezTo>
                  <a:pt x="396179" y="1017290"/>
                  <a:pt x="414517" y="916139"/>
                  <a:pt x="362426" y="853155"/>
                </a:cubicBezTo>
                <a:cubicBezTo>
                  <a:pt x="310334" y="790172"/>
                  <a:pt x="207538" y="789206"/>
                  <a:pt x="132825" y="850999"/>
                </a:cubicBezTo>
                <a:cubicBezTo>
                  <a:pt x="58112" y="912792"/>
                  <a:pt x="39774" y="1013943"/>
                  <a:pt x="91865" y="1076927"/>
                </a:cubicBezTo>
                <a:close/>
                <a:moveTo>
                  <a:pt x="0" y="3211721"/>
                </a:moveTo>
                <a:lnTo>
                  <a:pt x="0" y="0"/>
                </a:lnTo>
                <a:lnTo>
                  <a:pt x="1697483" y="0"/>
                </a:lnTo>
                <a:lnTo>
                  <a:pt x="1697483" y="3211721"/>
                </a:lnTo>
                <a:close/>
              </a:path>
            </a:pathLst>
          </a:custGeom>
        </p:spPr>
      </p:pic>
      <p:pic>
        <p:nvPicPr>
          <p:cNvPr id="12" name="wps稻壳儿佳誉设计原创链接：http://chn.docer.com/works?userid=219874625_6_8_5">
            <a:extLst>
              <a:ext uri="{FF2B5EF4-FFF2-40B4-BE49-F238E27FC236}">
                <a16:creationId xmlns:a16="http://schemas.microsoft.com/office/drawing/2014/main" id="{F9FA33D3-6626-44A7-A024-DCD7DCFDCD1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0"/>
            <a:ext cx="8280400" cy="4140200"/>
          </a:xfrm>
          <a:custGeom>
            <a:avLst/>
            <a:gdLst>
              <a:gd name="connsiteX0" fmla="*/ 4900106 w 7497430"/>
              <a:gd name="connsiteY0" fmla="*/ 1142466 h 3748715"/>
              <a:gd name="connsiteX1" fmla="*/ 4900106 w 7497430"/>
              <a:gd name="connsiteY1" fmla="*/ 2338484 h 3748715"/>
              <a:gd name="connsiteX2" fmla="*/ 5346700 w 7497430"/>
              <a:gd name="connsiteY2" fmla="*/ 2338484 h 3748715"/>
              <a:gd name="connsiteX3" fmla="*/ 5346700 w 7497430"/>
              <a:gd name="connsiteY3" fmla="*/ 2501900 h 3748715"/>
              <a:gd name="connsiteX4" fmla="*/ 5829300 w 7497430"/>
              <a:gd name="connsiteY4" fmla="*/ 2501900 h 3748715"/>
              <a:gd name="connsiteX5" fmla="*/ 5829300 w 7497430"/>
              <a:gd name="connsiteY5" fmla="*/ 2338484 h 3748715"/>
              <a:gd name="connsiteX6" fmla="*/ 6322680 w 7497430"/>
              <a:gd name="connsiteY6" fmla="*/ 2338484 h 3748715"/>
              <a:gd name="connsiteX7" fmla="*/ 6322680 w 7497430"/>
              <a:gd name="connsiteY7" fmla="*/ 1142466 h 3748715"/>
              <a:gd name="connsiteX8" fmla="*/ 0 w 7497430"/>
              <a:gd name="connsiteY8" fmla="*/ 0 h 3748715"/>
              <a:gd name="connsiteX9" fmla="*/ 7497430 w 7497430"/>
              <a:gd name="connsiteY9" fmla="*/ 0 h 3748715"/>
              <a:gd name="connsiteX10" fmla="*/ 7497430 w 7497430"/>
              <a:gd name="connsiteY10" fmla="*/ 3748715 h 3748715"/>
              <a:gd name="connsiteX11" fmla="*/ 0 w 7497430"/>
              <a:gd name="connsiteY11" fmla="*/ 3748715 h 374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7430" h="3748715">
                <a:moveTo>
                  <a:pt x="4900106" y="1142466"/>
                </a:moveTo>
                <a:lnTo>
                  <a:pt x="4900106" y="2338484"/>
                </a:lnTo>
                <a:lnTo>
                  <a:pt x="5346700" y="2338484"/>
                </a:lnTo>
                <a:lnTo>
                  <a:pt x="5346700" y="2501900"/>
                </a:lnTo>
                <a:lnTo>
                  <a:pt x="5829300" y="2501900"/>
                </a:lnTo>
                <a:lnTo>
                  <a:pt x="5829300" y="2338484"/>
                </a:lnTo>
                <a:lnTo>
                  <a:pt x="6322680" y="2338484"/>
                </a:lnTo>
                <a:lnTo>
                  <a:pt x="6322680" y="1142466"/>
                </a:lnTo>
                <a:close/>
                <a:moveTo>
                  <a:pt x="0" y="0"/>
                </a:moveTo>
                <a:lnTo>
                  <a:pt x="7497430" y="0"/>
                </a:lnTo>
                <a:lnTo>
                  <a:pt x="7497430" y="3748715"/>
                </a:lnTo>
                <a:lnTo>
                  <a:pt x="0" y="3748715"/>
                </a:lnTo>
                <a:close/>
              </a:path>
            </a:pathLst>
          </a:custGeom>
        </p:spPr>
      </p:pic>
    </p:spTree>
    <p:extLst>
      <p:ext uri="{BB962C8B-B14F-4D97-AF65-F5344CB8AC3E}">
        <p14:creationId xmlns:p14="http://schemas.microsoft.com/office/powerpoint/2010/main" val="3809209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2719</TotalTime>
  <Words>1565</Words>
  <Application>Microsoft Office PowerPoint</Application>
  <PresentationFormat>宽屏</PresentationFormat>
  <Paragraphs>119</Paragraphs>
  <Slides>15</Slides>
  <Notes>13</Notes>
  <HiddenSlides>0</HiddenSlides>
  <MMClips>1</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15</vt:i4>
      </vt:variant>
    </vt:vector>
  </HeadingPairs>
  <TitlesOfParts>
    <vt:vector size="22" baseType="lpstr">
      <vt:lpstr>等线</vt:lpstr>
      <vt:lpstr>等线 Light</vt:lpstr>
      <vt:lpstr>楷体</vt:lpstr>
      <vt:lpstr>Arial</vt:lpstr>
      <vt:lpstr>Calibri</vt:lpstr>
      <vt:lpstr>5_Office 主题​​</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zccv</cp:lastModifiedBy>
  <cp:revision>179</cp:revision>
  <dcterms:created xsi:type="dcterms:W3CDTF">2017-04-26T07:31:01Z</dcterms:created>
  <dcterms:modified xsi:type="dcterms:W3CDTF">2019-04-19T09:26:00Z</dcterms:modified>
</cp:coreProperties>
</file>