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342" r:id="rId4"/>
    <p:sldId id="348" r:id="rId5"/>
    <p:sldId id="349" r:id="rId6"/>
    <p:sldId id="350" r:id="rId7"/>
    <p:sldId id="344" r:id="rId8"/>
    <p:sldId id="345" r:id="rId9"/>
    <p:sldId id="346" r:id="rId10"/>
    <p:sldId id="347" r:id="rId11"/>
    <p:sldId id="351" r:id="rId12"/>
    <p:sldId id="352" r:id="rId13"/>
    <p:sldId id="353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5" r:id="rId24"/>
    <p:sldId id="368" r:id="rId25"/>
    <p:sldId id="367" r:id="rId26"/>
    <p:sldId id="36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306" y="-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4343A-6A77-42A6-B038-697761C66644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FD4EA-CE98-4151-9BA7-1B818B8852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342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69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4627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B1290D-D4EE-4C89-BE32-52389717DB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88B7E75-E8D1-4BDF-8DEB-6B206F8808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49FAB0-13AD-4583-B673-9ADB7B9CB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148155-1F03-4B6F-A6CE-DB6464688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AF5CFC-3BB3-4A42-AC5D-08625665F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47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0808A5-300D-4BB2-AD05-14A6A23AB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EDB1639-2D24-45E2-B186-CE52CF8BD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2EE8CE-C270-4E48-8E3D-80F464B67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800324-AA3E-46A5-B736-B559B0353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08707D-B8CF-4135-A2C7-1C152BFC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0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123A063-A80B-4345-A171-210050A8D6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0D34560-FFD7-4222-B8DC-CE22E836B5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16C8A0-A3DB-4260-8179-CE00C919A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97E992-F430-4034-82FD-9AB9E3967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9CD222-062E-45A4-9F78-CD76BB1E5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20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7737D1-FA7E-4C86-A2BB-75F458C33A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074794E-60AB-4DAC-B4FC-24DDB2284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33B4A8-8A4A-4844-8A51-A930A6E16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9C1B41-D59A-42E0-9AE8-32391BDC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023B1B-A0CA-4368-8B94-775FAC93A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57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CEE30C-1A87-4B88-B41B-101F1D2E4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C75964-BC00-4FFE-AA64-A1186AAE3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537F22-1057-4763-B113-D77528740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8CC15A-33DD-4E21-8D7C-167CC1C7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4D2FC7-6592-4618-ABB0-1A17D2AE9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093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154261-2B9E-42DC-9D94-741C02435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19FB39-EA73-4050-B757-9B979559D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589E37-F844-482B-8C8E-C4E1CEC3C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C56CFE-D3D7-4263-92F2-AAC48803D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4022EF-1E1F-433B-A361-8D6DB99DC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185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D8EDEF-38F9-407B-8E8E-B9F7F8DC6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B78ED10-91FD-454D-B61D-48211FB152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A896452-C902-4C12-AA17-905588AD17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6DA098C-7CDB-43B8-87FE-E7044B87A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7206DB2-7EA4-4043-9F4D-16B63F269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391BBC-28EF-439C-8113-A1DAA5267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252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8D8E85-8A32-4D30-AE1A-760759015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413FFE-4AA0-4A0D-8957-63EC07A8B6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71C9E5C-9718-430C-896D-BDF8DFAC79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2448386-9CDC-4773-A872-E729F37682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8257EC5-EFC4-42F2-A209-9BB54F5F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5232E81-65DE-46F3-91E4-EB023A1F5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A777FBE-6DF9-4354-84AC-20BCDCB86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E1FED86-B558-4EC3-AFB4-B0B40840B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6766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0B7A07-89E5-48A3-8FA2-71B225904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42E244-FE93-44BE-985D-C8326F6E4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9551CEC-AC58-4EFF-8CAC-33C1F7AE8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5C830C0-AFF9-4F57-81D2-0930D0A19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925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A6B9DC-EB28-4C2B-955D-351763173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D14828-F87F-42D4-B2C0-7082336D5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28422B-D843-43B1-92B1-D47E3A1C6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05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353C51-F08A-44C7-96E7-CADC45550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45204C-D852-4F77-A25B-6C70DB680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ED6EC8-02E9-4A45-AD45-36E43DD5F2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AC12743-2041-4A31-B39E-1305893DC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30176BC-59DF-4FC1-A0F6-0DF46B10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359CD0-86EA-4156-A560-53297D42A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084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3251BF-DC49-4402-ADE7-10AAE248B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D4F45F-9498-4100-85A8-AF61897A6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24102A-B4B1-4A7F-8F7F-09B864F96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ECA85F-E34B-4D54-B89A-691CF28D4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528351-4269-4A94-91B5-092DE3F61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40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EE7B38-3ED4-4A3C-954C-506C15D23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613FCDB-55DA-4F46-9975-EAB86EF34B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83F9B53-CACA-47CA-9BCF-E1520F5606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D33342-B648-47D6-9C3C-64AD3C07B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B143EF5-5736-4B85-906C-7F5885C4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327608-DA8C-447A-A9D8-EA3EE5C0B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761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C861C1-ECE8-4472-B3E7-9AD757123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AF8C15-2C93-4542-BD5C-95312FEC49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5295A1-333B-4DA5-B342-FDF34CAD2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4522B6-80F0-4D6D-93FF-A29B8DD77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CDB0A0-545D-4157-AA17-1D3F5B498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831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5513660-6D6E-42F9-A46C-416479A08F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3779725-5CCA-4DFD-93AF-27C7CE8D48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ACBE24-57BD-4D53-8378-1BC9FAEE2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40884F-4FEF-4E98-A007-D8DFE9200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EDED2B-0CA9-4E3A-94FD-40C64AC2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874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57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368AF9-40FA-4B19-B4A8-5F34ACEB2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561E2E-DBC0-4F52-856A-5D8D75D4C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3A11AA-4698-47D6-81C5-424D318A9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ED3E02-8484-4402-AC63-AAF0AA8E5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842623-59A2-4621-9C0A-A1DD37CDD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0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8B1B9E-1427-45ED-8400-455B0912B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2EE3E7-1584-43A6-8035-EEB67C36B5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7C67668-1AC6-49DC-AA85-293FA0CC4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2018D0F-D8FA-4BE4-A092-5421776E4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7B0A439-990F-4F0E-A33E-BBEC8267A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EABEE5-20E7-470D-BB4D-E558AF10C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94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D14EB1-C624-4DAA-8640-622A13D30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B937377-4C43-430B-9ABA-E5F226E2EE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CA33A80-02F8-4084-9CF1-C0BB024A56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5564D12-DF59-43F9-9972-B0C9F76792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4D4E21E-2746-40F4-8DC2-F02326D90D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A28453E-F36B-42E7-8E49-0FE09CBF0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063EB17-3FD8-441D-9339-AA3AD1E73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8373DAF-C20E-41B7-8C4E-74EBE714F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5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DFE4E7-D445-4F84-9B29-124449C98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DA505A0-7450-403A-8E4A-D0449DD16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C8C6E3-52EC-4852-9341-7DAFA9D38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79A8324-039A-4980-B1B8-5B3CE7BEB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25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C6CC005-3A47-48DC-A26D-2EBF91CD0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EF37CC-AC54-42F3-BCD8-A3695838C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2108BA8-ECDD-400F-AC1B-5A511347D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00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5F10A0-87BD-49AF-9A81-671DD3748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339299-EEC0-424E-8529-8278C23AE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E4D5449-D5EE-43C5-B437-807D05B1B0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8AC462-AF0A-483B-BD52-DF3A4965A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168567A-ADAF-470B-8C5C-5975E57F5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F0D0F0F-6E35-49C6-9F8B-51EDEB032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18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2A8E5C-E5FC-4CA6-B2AA-A9C703B99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8B5C55-3ED3-4250-A7CD-52FA6623E1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44E4E1-42D8-4172-AAB3-69AB8728B6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BEF0776-B191-4B06-BB0D-5047B9B81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18DC35-D092-4B65-865E-282B65A89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9D0DE2-1601-422C-8375-4ADF3EDF9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95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CE8083E-038F-4510-8593-2A399A5E8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A12B30-FD70-4414-A4C6-64CB6ECBE5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EF31E1-C5F4-4D5A-B14E-9A93F0778D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83824-A041-41B2-A726-BF775DC8CF48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2192B5-3017-4B71-967F-51A66C80DE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948BDB-99EE-4815-BD48-08C818A17E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6B855-1F77-45DD-944B-500D2BC15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88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458A33E-F497-455A-B116-31FB79384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52071B-1C9B-4DDC-9F99-10F267E2EE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8A1823-537D-4A26-A348-93ACC91B99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6095-C145-4D98-9CEC-8317E95C83E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4E4659-6602-43F7-96B7-1864DF422B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44C866-4521-4377-AB95-2B160DC6B8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450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750815B-0F8B-4110-AF72-5579A15DF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F2FD134-62D0-4CE0-8F70-2AA71F312B04}"/>
              </a:ext>
            </a:extLst>
          </p:cNvPr>
          <p:cNvSpPr txBox="1"/>
          <p:nvPr/>
        </p:nvSpPr>
        <p:spPr>
          <a:xfrm>
            <a:off x="5169918" y="1206163"/>
            <a:ext cx="18902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</a:rPr>
              <a:t>2019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4DFDAD-9356-49D7-8650-25CBB4C4667D}"/>
              </a:ext>
            </a:extLst>
          </p:cNvPr>
          <p:cNvSpPr txBox="1"/>
          <p:nvPr/>
        </p:nvSpPr>
        <p:spPr>
          <a:xfrm>
            <a:off x="2743200" y="2221826"/>
            <a:ext cx="73661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公司快闪宣传片</a:t>
            </a:r>
          </a:p>
        </p:txBody>
      </p:sp>
    </p:spTree>
    <p:extLst>
      <p:ext uri="{BB962C8B-B14F-4D97-AF65-F5344CB8AC3E}">
        <p14:creationId xmlns:p14="http://schemas.microsoft.com/office/powerpoint/2010/main" val="12884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5F4710-E5B5-4265-B003-97EE287EC72A}"/>
              </a:ext>
            </a:extLst>
          </p:cNvPr>
          <p:cNvSpPr txBox="1"/>
          <p:nvPr/>
        </p:nvSpPr>
        <p:spPr>
          <a:xfrm>
            <a:off x="2925901" y="2510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8D55AA-D2A9-4175-9D3E-C465B7343BE2}"/>
              </a:ext>
            </a:extLst>
          </p:cNvPr>
          <p:cNvSpPr txBox="1"/>
          <p:nvPr/>
        </p:nvSpPr>
        <p:spPr>
          <a:xfrm>
            <a:off x="4361001" y="25235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3C9AFA-BE58-421D-A3FB-74B85BB6497A}"/>
              </a:ext>
            </a:extLst>
          </p:cNvPr>
          <p:cNvSpPr txBox="1"/>
          <p:nvPr/>
        </p:nvSpPr>
        <p:spPr>
          <a:xfrm>
            <a:off x="5402401" y="2510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AAE2EF-3EBE-4119-B381-7FDD7B685EA9}"/>
              </a:ext>
            </a:extLst>
          </p:cNvPr>
          <p:cNvSpPr txBox="1"/>
          <p:nvPr/>
        </p:nvSpPr>
        <p:spPr>
          <a:xfrm>
            <a:off x="6850201" y="2510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534128-2E9F-48C7-A067-DFE68A625786}"/>
              </a:ext>
            </a:extLst>
          </p:cNvPr>
          <p:cNvSpPr txBox="1"/>
          <p:nvPr/>
        </p:nvSpPr>
        <p:spPr>
          <a:xfrm>
            <a:off x="8272601" y="2510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304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046E28-AD93-46E5-B735-779DFF5D5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C553EB9-DCB4-4CA1-9557-860B34512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88" y="0"/>
            <a:ext cx="115766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1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55DAC8C-34D7-4ABB-B866-EB0B0797F0BF}"/>
              </a:ext>
            </a:extLst>
          </p:cNvPr>
          <p:cNvSpPr txBox="1"/>
          <p:nvPr/>
        </p:nvSpPr>
        <p:spPr>
          <a:xfrm>
            <a:off x="1730861" y="533400"/>
            <a:ext cx="9161482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0" b="1" dirty="0">
                <a:blipFill dpi="0" rotWithShape="1">
                  <a:blip r:embed="rId2"/>
                  <a:srcRect/>
                  <a:tile tx="0" ty="0" sx="100000" sy="100000" flip="none" algn="t"/>
                </a:blipFill>
              </a:rPr>
              <a:t>当然</a:t>
            </a:r>
          </a:p>
        </p:txBody>
      </p:sp>
    </p:spTree>
    <p:extLst>
      <p:ext uri="{BB962C8B-B14F-4D97-AF65-F5344CB8AC3E}">
        <p14:creationId xmlns:p14="http://schemas.microsoft.com/office/powerpoint/2010/main" val="62085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77E66CB-6D72-4DAE-84BA-6A7CBB990D64}"/>
              </a:ext>
            </a:extLst>
          </p:cNvPr>
          <p:cNvSpPr txBox="1"/>
          <p:nvPr/>
        </p:nvSpPr>
        <p:spPr>
          <a:xfrm>
            <a:off x="1422926" y="404038"/>
            <a:ext cx="4673074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0" b="1" dirty="0">
                <a:blipFill dpi="0" rotWithShape="1">
                  <a:blip r:embed="rId2"/>
                  <a:srcRect/>
                  <a:tile tx="0" ty="0" sx="100000" sy="100000" flip="none" algn="t"/>
                </a:blipFill>
              </a:rPr>
              <a:t>还</a:t>
            </a:r>
          </a:p>
        </p:txBody>
      </p:sp>
    </p:spTree>
    <p:extLst>
      <p:ext uri="{BB962C8B-B14F-4D97-AF65-F5344CB8AC3E}">
        <p14:creationId xmlns:p14="http://schemas.microsoft.com/office/powerpoint/2010/main" val="34458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6404BED-45D0-46D0-9EC7-A022921EA9A9}"/>
              </a:ext>
            </a:extLst>
          </p:cNvPr>
          <p:cNvSpPr txBox="1"/>
          <p:nvPr/>
        </p:nvSpPr>
        <p:spPr>
          <a:xfrm>
            <a:off x="5540861" y="689788"/>
            <a:ext cx="4673074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0" b="1" dirty="0">
                <a:blipFill dpi="0" rotWithShape="1">
                  <a:blip r:embed="rId2"/>
                  <a:srcRect/>
                  <a:tile tx="0" ty="0" sx="100000" sy="100000" flip="none" algn="t"/>
                </a:blipFill>
              </a:rPr>
              <a:t>有</a:t>
            </a:r>
          </a:p>
        </p:txBody>
      </p:sp>
    </p:spTree>
    <p:extLst>
      <p:ext uri="{BB962C8B-B14F-4D97-AF65-F5344CB8AC3E}">
        <p14:creationId xmlns:p14="http://schemas.microsoft.com/office/powerpoint/2010/main" val="328076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F78AB49-6192-476D-A2BD-9B8ECDDECF25}"/>
              </a:ext>
            </a:extLst>
          </p:cNvPr>
          <p:cNvSpPr txBox="1"/>
          <p:nvPr/>
        </p:nvSpPr>
        <p:spPr>
          <a:xfrm>
            <a:off x="1730861" y="533400"/>
            <a:ext cx="9161482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0" b="1" dirty="0">
                <a:blipFill dpi="0" rotWithShape="1">
                  <a:blip r:embed="rId2"/>
                  <a:srcRect/>
                  <a:tile tx="0" ty="0" sx="100000" sy="100000" flip="none" algn="t"/>
                </a:blipFill>
              </a:rPr>
              <a:t>努力</a:t>
            </a:r>
          </a:p>
        </p:txBody>
      </p:sp>
    </p:spTree>
    <p:extLst>
      <p:ext uri="{BB962C8B-B14F-4D97-AF65-F5344CB8AC3E}">
        <p14:creationId xmlns:p14="http://schemas.microsoft.com/office/powerpoint/2010/main" val="3321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6E0B51F-15AB-42CD-9067-314BC880490D}"/>
              </a:ext>
            </a:extLst>
          </p:cNvPr>
          <p:cNvSpPr txBox="1"/>
          <p:nvPr/>
        </p:nvSpPr>
        <p:spPr>
          <a:xfrm>
            <a:off x="3759463" y="556438"/>
            <a:ext cx="4673074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0" b="1" dirty="0">
                <a:blipFill dpi="0" rotWithShape="1">
                  <a:blip r:embed="rId2"/>
                  <a:srcRect/>
                  <a:tile tx="0" ty="0" sx="100000" sy="100000" flip="none" algn="t"/>
                </a:blipFill>
              </a:rPr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val="171054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ECB8D6A-BF71-4B1A-97A4-C67D19E022A2}"/>
              </a:ext>
            </a:extLst>
          </p:cNvPr>
          <p:cNvSpPr txBox="1"/>
          <p:nvPr/>
        </p:nvSpPr>
        <p:spPr>
          <a:xfrm>
            <a:off x="835511" y="476250"/>
            <a:ext cx="11017760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0" b="1" dirty="0">
                <a:blipFill dpi="0" rotWithShape="1">
                  <a:blip r:embed="rId2"/>
                  <a:srcRect/>
                  <a:tile tx="0" ty="0" sx="100000" sy="100000" flip="none" algn="t"/>
                </a:blipFill>
              </a:rPr>
              <a:t>他</a:t>
            </a:r>
            <a:r>
              <a:rPr lang="en-US" altLang="zh-CN" sz="35000" b="1" dirty="0">
                <a:blipFill dpi="0" rotWithShape="1">
                  <a:blip r:embed="rId2"/>
                  <a:srcRect/>
                  <a:tile tx="0" ty="0" sx="100000" sy="100000" flip="none" algn="t"/>
                </a:blipFill>
              </a:rPr>
              <a:t>/</a:t>
            </a:r>
            <a:r>
              <a:rPr lang="zh-CN" altLang="en-US" sz="35000" b="1" dirty="0">
                <a:blipFill dpi="0" rotWithShape="1">
                  <a:blip r:embed="rId2"/>
                  <a:srcRect/>
                  <a:tile tx="0" ty="0" sx="100000" sy="100000" flip="none" algn="t"/>
                </a:blipFill>
              </a:rPr>
              <a:t>她</a:t>
            </a:r>
          </a:p>
        </p:txBody>
      </p:sp>
    </p:spTree>
    <p:extLst>
      <p:ext uri="{BB962C8B-B14F-4D97-AF65-F5344CB8AC3E}">
        <p14:creationId xmlns:p14="http://schemas.microsoft.com/office/powerpoint/2010/main" val="338151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34DFDF1-1FB9-43E0-B22F-9C6EAF0F14D7}"/>
              </a:ext>
            </a:extLst>
          </p:cNvPr>
          <p:cNvSpPr txBox="1"/>
          <p:nvPr/>
        </p:nvSpPr>
        <p:spPr>
          <a:xfrm>
            <a:off x="4772561" y="24536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197877-39B1-4050-A43E-5B836C81C67F}"/>
              </a:ext>
            </a:extLst>
          </p:cNvPr>
          <p:cNvSpPr txBox="1"/>
          <p:nvPr/>
        </p:nvSpPr>
        <p:spPr>
          <a:xfrm>
            <a:off x="6194961" y="24536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</a:p>
        </p:txBody>
      </p:sp>
    </p:spTree>
    <p:extLst>
      <p:ext uri="{BB962C8B-B14F-4D97-AF65-F5344CB8AC3E}">
        <p14:creationId xmlns:p14="http://schemas.microsoft.com/office/powerpoint/2010/main" val="375850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嗨</a:t>
            </a:r>
          </a:p>
        </p:txBody>
      </p:sp>
      <p:pic>
        <p:nvPicPr>
          <p:cNvPr id="2" name="Dublee - Cliff">
            <a:hlinkClick r:id="" action="ppaction://media"/>
            <a:extLst>
              <a:ext uri="{FF2B5EF4-FFF2-40B4-BE49-F238E27FC236}">
                <a16:creationId xmlns:a16="http://schemas.microsoft.com/office/drawing/2014/main" id="{886CD38F-8276-40BD-9332-07164381F8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5791200" y="3006969"/>
            <a:ext cx="117231" cy="11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32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34DFDF1-1FB9-43E0-B22F-9C6EAF0F14D7}"/>
              </a:ext>
            </a:extLst>
          </p:cNvPr>
          <p:cNvSpPr txBox="1"/>
          <p:nvPr/>
        </p:nvSpPr>
        <p:spPr>
          <a:xfrm>
            <a:off x="4157007" y="24536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17F806-573D-43FD-B407-714A618A397E}"/>
              </a:ext>
            </a:extLst>
          </p:cNvPr>
          <p:cNvSpPr txBox="1"/>
          <p:nvPr/>
        </p:nvSpPr>
        <p:spPr>
          <a:xfrm>
            <a:off x="5579407" y="24663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AD4F5C-4285-4476-A830-51F8DC84BAA8}"/>
              </a:ext>
            </a:extLst>
          </p:cNvPr>
          <p:cNvSpPr txBox="1"/>
          <p:nvPr/>
        </p:nvSpPr>
        <p:spPr>
          <a:xfrm>
            <a:off x="7014507" y="24536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</p:spTree>
    <p:extLst>
      <p:ext uri="{BB962C8B-B14F-4D97-AF65-F5344CB8AC3E}">
        <p14:creationId xmlns:p14="http://schemas.microsoft.com/office/powerpoint/2010/main" val="220086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34DFDF1-1FB9-43E0-B22F-9C6EAF0F14D7}"/>
              </a:ext>
            </a:extLst>
          </p:cNvPr>
          <p:cNvSpPr txBox="1"/>
          <p:nvPr/>
        </p:nvSpPr>
        <p:spPr>
          <a:xfrm>
            <a:off x="4157007" y="24155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338AD0-49A7-45F2-BDF2-5302C28BE3FD}"/>
              </a:ext>
            </a:extLst>
          </p:cNvPr>
          <p:cNvSpPr txBox="1"/>
          <p:nvPr/>
        </p:nvSpPr>
        <p:spPr>
          <a:xfrm>
            <a:off x="5579407" y="2390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7EAFE0-EC7A-4E35-9913-C87F12787AC6}"/>
              </a:ext>
            </a:extLst>
          </p:cNvPr>
          <p:cNvSpPr txBox="1"/>
          <p:nvPr/>
        </p:nvSpPr>
        <p:spPr>
          <a:xfrm>
            <a:off x="7001807" y="241814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val="146776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34DFDF1-1FB9-43E0-B22F-9C6EAF0F14D7}"/>
              </a:ext>
            </a:extLst>
          </p:cNvPr>
          <p:cNvSpPr txBox="1"/>
          <p:nvPr/>
        </p:nvSpPr>
        <p:spPr>
          <a:xfrm>
            <a:off x="4772561" y="24536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9FFF2F-6127-411C-AEEB-8DC77CDC5B86}"/>
              </a:ext>
            </a:extLst>
          </p:cNvPr>
          <p:cNvSpPr txBox="1"/>
          <p:nvPr/>
        </p:nvSpPr>
        <p:spPr>
          <a:xfrm>
            <a:off x="6207661" y="24790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</a:t>
            </a:r>
          </a:p>
        </p:txBody>
      </p:sp>
    </p:spTree>
    <p:extLst>
      <p:ext uri="{BB962C8B-B14F-4D97-AF65-F5344CB8AC3E}">
        <p14:creationId xmlns:p14="http://schemas.microsoft.com/office/powerpoint/2010/main" val="21417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DF94F30-544E-4253-AA9B-35F2806D8865}"/>
              </a:ext>
            </a:extLst>
          </p:cNvPr>
          <p:cNvSpPr txBox="1"/>
          <p:nvPr/>
        </p:nvSpPr>
        <p:spPr>
          <a:xfrm>
            <a:off x="4772561" y="2453670"/>
            <a:ext cx="1847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D0397B-10E2-487F-BE21-5A98E0CFA11A}"/>
              </a:ext>
            </a:extLst>
          </p:cNvPr>
          <p:cNvSpPr txBox="1"/>
          <p:nvPr/>
        </p:nvSpPr>
        <p:spPr>
          <a:xfrm>
            <a:off x="1938067" y="2644170"/>
            <a:ext cx="19435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CEDE8E-D57A-46EC-BE4D-4BDCEDFCE199}"/>
              </a:ext>
            </a:extLst>
          </p:cNvPr>
          <p:cNvSpPr txBox="1"/>
          <p:nvPr/>
        </p:nvSpPr>
        <p:spPr>
          <a:xfrm>
            <a:off x="4152455" y="2644170"/>
            <a:ext cx="21294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1B6BB7-23BB-42C0-8CEF-31ACE249E88F}"/>
              </a:ext>
            </a:extLst>
          </p:cNvPr>
          <p:cNvSpPr txBox="1"/>
          <p:nvPr/>
        </p:nvSpPr>
        <p:spPr>
          <a:xfrm>
            <a:off x="6375948" y="273307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伐木累</a:t>
            </a:r>
          </a:p>
        </p:txBody>
      </p:sp>
    </p:spTree>
    <p:extLst>
      <p:ext uri="{BB962C8B-B14F-4D97-AF65-F5344CB8AC3E}">
        <p14:creationId xmlns:p14="http://schemas.microsoft.com/office/powerpoint/2010/main" val="31224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A15C6AC-2341-4889-BC8E-64F26E886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873825E-2BB0-42B2-B0F3-B40C7F35DD8A}"/>
              </a:ext>
            </a:extLst>
          </p:cNvPr>
          <p:cNvSpPr txBox="1"/>
          <p:nvPr/>
        </p:nvSpPr>
        <p:spPr>
          <a:xfrm>
            <a:off x="852217" y="1691670"/>
            <a:ext cx="108205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 </a:t>
            </a:r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67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480337" y="622450"/>
            <a:ext cx="4060768" cy="673550"/>
          </a:xfrm>
        </p:spPr>
        <p:txBody>
          <a:bodyPr anchor="t">
            <a:normAutofit lnSpcReduction="10000"/>
          </a:bodyPr>
          <a:lstStyle/>
          <a:p>
            <a:r>
              <a:rPr lang="en-US" b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版权声明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291796" y="1472814"/>
            <a:ext cx="5919449" cy="399830"/>
          </a:xfrm>
        </p:spPr>
        <p:txBody>
          <a:bodyPr anchor="t">
            <a:normAutofit lnSpcReduction="10000"/>
          </a:bodyPr>
          <a:lstStyle/>
          <a:p>
            <a:r>
              <a:rPr lang="en-US" sz="2160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感谢您支持原创设计事业，支持设计版权产品</a:t>
            </a:r>
            <a:r>
              <a:rPr lang="en-US" sz="21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！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950509" y="2265384"/>
            <a:ext cx="8854291" cy="4012692"/>
          </a:xfrm>
        </p:spPr>
        <p:txBody>
          <a:bodyPr anchor="t"/>
          <a:lstStyle/>
          <a:p>
            <a:pPr algn="l">
              <a:spcBef>
                <a:spcPts val="1440"/>
              </a:spcBef>
            </a:pPr>
            <a:r>
              <a:rPr lang="en-US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感谢您下载千图网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原创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为了您和千图网以及原创作者的利益，请勿复制、传播、销售，否则将承担法律责任</a:t>
            </a: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！</a:t>
            </a:r>
          </a:p>
          <a:p>
            <a:pPr algn="l">
              <a:spcBef>
                <a:spcPts val="1440"/>
              </a:spcBef>
            </a:pPr>
            <a:r>
              <a:rPr lang="en-US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千图网将对作品进行维权，按照传播下载次数的十倍进行索取赔偿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金</a:t>
            </a: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！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1、千图网网站出售的PPT模版是免版税类（RF：Royalty-free）正版受《中华人民共和国著作法》和《世界版权公约》的保护，作品的所有权、版权和著作权归千图网所有，您下载的是PPT模版素材使用权。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2、不得将千图网的PPT模版、PPT素材，本身用于再出售，或者出租、出借、转让、分销、发布或者作为礼物供他人使用，不得转授权、出卖、转让本协议或本协议中的权利。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3、禁止把作品纳入商标或服务标记。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4、禁止用户用下载格式在网上传播作品。或者作品可以让第三方单独付费或共享免费下载、或通过转移电话服务系统传播。</a:t>
            </a:r>
          </a:p>
        </p:txBody>
      </p:sp>
    </p:spTree>
    <p:extLst>
      <p:ext uri="{BB962C8B-B14F-4D97-AF65-F5344CB8AC3E}">
        <p14:creationId xmlns:p14="http://schemas.microsoft.com/office/powerpoint/2010/main" val="46026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57FD96D-758D-4E24-88F8-0DE6D2DBF56A}"/>
              </a:ext>
            </a:extLst>
          </p:cNvPr>
          <p:cNvSpPr txBox="1"/>
          <p:nvPr/>
        </p:nvSpPr>
        <p:spPr>
          <a:xfrm>
            <a:off x="2831527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702B6B-33F7-4832-A17E-7E381075D7B3}"/>
              </a:ext>
            </a:extLst>
          </p:cNvPr>
          <p:cNvSpPr txBox="1"/>
          <p:nvPr/>
        </p:nvSpPr>
        <p:spPr>
          <a:xfrm>
            <a:off x="4266627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2FE126-9D9C-40C9-A03E-C964D756E138}"/>
              </a:ext>
            </a:extLst>
          </p:cNvPr>
          <p:cNvSpPr txBox="1"/>
          <p:nvPr/>
        </p:nvSpPr>
        <p:spPr>
          <a:xfrm>
            <a:off x="5676327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</p:spTree>
    <p:extLst>
      <p:ext uri="{BB962C8B-B14F-4D97-AF65-F5344CB8AC3E}">
        <p14:creationId xmlns:p14="http://schemas.microsoft.com/office/powerpoint/2010/main" val="396557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57FD96D-758D-4E24-88F8-0DE6D2DBF56A}"/>
              </a:ext>
            </a:extLst>
          </p:cNvPr>
          <p:cNvSpPr txBox="1"/>
          <p:nvPr/>
        </p:nvSpPr>
        <p:spPr>
          <a:xfrm>
            <a:off x="6260527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7F5F12-DDBC-44AB-925C-4895B11CA2A8}"/>
              </a:ext>
            </a:extLst>
          </p:cNvPr>
          <p:cNvSpPr txBox="1"/>
          <p:nvPr/>
        </p:nvSpPr>
        <p:spPr>
          <a:xfrm>
            <a:off x="7682927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</a:p>
        </p:txBody>
      </p:sp>
    </p:spTree>
    <p:extLst>
      <p:ext uri="{BB962C8B-B14F-4D97-AF65-F5344CB8AC3E}">
        <p14:creationId xmlns:p14="http://schemas.microsoft.com/office/powerpoint/2010/main" val="77477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57FD96D-758D-4E24-88F8-0DE6D2DBF56A}"/>
              </a:ext>
            </a:extLst>
          </p:cNvPr>
          <p:cNvSpPr txBox="1"/>
          <p:nvPr/>
        </p:nvSpPr>
        <p:spPr>
          <a:xfrm>
            <a:off x="25306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EDE710-BD8E-42A6-AB9E-8133FF782046}"/>
              </a:ext>
            </a:extLst>
          </p:cNvPr>
          <p:cNvSpPr txBox="1"/>
          <p:nvPr/>
        </p:nvSpPr>
        <p:spPr>
          <a:xfrm>
            <a:off x="39403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割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F0AC0C-DBCF-45F6-95AA-BB87B37628A2}"/>
              </a:ext>
            </a:extLst>
          </p:cNvPr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BF1B4C-A8D4-4C26-8BD1-D89E6CD119BF}"/>
              </a:ext>
            </a:extLst>
          </p:cNvPr>
          <p:cNvSpPr txBox="1"/>
          <p:nvPr/>
        </p:nvSpPr>
        <p:spPr>
          <a:xfrm>
            <a:off x="6765786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04C3D3-4D3B-45F3-A709-6D361491E5D7}"/>
              </a:ext>
            </a:extLst>
          </p:cNvPr>
          <p:cNvSpPr txBox="1"/>
          <p:nvPr/>
        </p:nvSpPr>
        <p:spPr>
          <a:xfrm>
            <a:off x="8162926" y="265944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</a:t>
            </a:r>
          </a:p>
        </p:txBody>
      </p:sp>
    </p:spTree>
    <p:extLst>
      <p:ext uri="{BB962C8B-B14F-4D97-AF65-F5344CB8AC3E}">
        <p14:creationId xmlns:p14="http://schemas.microsoft.com/office/powerpoint/2010/main" val="341511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D31D0FE-B340-40EF-8E77-167CFB5B7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1398ADC-15FA-4749-B1FF-4BE8F1208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42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B3803FD-3562-43CF-8E15-F4C7BA251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87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FC663D-5934-42DB-9198-925A1E8B84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46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</p:sld>
</file>

<file path=ppt/theme/theme1.xml><?xml version="1.0" encoding="utf-8"?>
<a:theme xmlns:a="http://schemas.openxmlformats.org/drawingml/2006/main" name="千图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千图网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141</Words>
  <Application>Microsoft Office PowerPoint</Application>
  <PresentationFormat>宽屏</PresentationFormat>
  <Paragraphs>48</Paragraphs>
  <Slides>25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Lato Hairline</vt:lpstr>
      <vt:lpstr>Lato Light</vt:lpstr>
      <vt:lpstr>Lato Regular</vt:lpstr>
      <vt:lpstr>等线</vt:lpstr>
      <vt:lpstr>等线 Light</vt:lpstr>
      <vt:lpstr>微软雅黑</vt:lpstr>
      <vt:lpstr>Arial</vt:lpstr>
      <vt:lpstr>千图海量PPT模板www.58pic.com​​</vt:lpstr>
      <vt:lpstr>千图网海量PPT模板www.58pic.com​​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3</cp:revision>
  <dcterms:created xsi:type="dcterms:W3CDTF">2018-05-09T03:51:28Z</dcterms:created>
  <dcterms:modified xsi:type="dcterms:W3CDTF">2018-05-09T10:50:28Z</dcterms:modified>
</cp:coreProperties>
</file>