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4"/>
  </p:handoutMasterIdLst>
  <p:sldIdLst>
    <p:sldId id="282" r:id="rId4"/>
    <p:sldId id="257" r:id="rId6"/>
    <p:sldId id="258" r:id="rId7"/>
    <p:sldId id="259" r:id="rId8"/>
    <p:sldId id="261" r:id="rId9"/>
    <p:sldId id="260" r:id="rId10"/>
    <p:sldId id="262" r:id="rId11"/>
    <p:sldId id="264" r:id="rId12"/>
    <p:sldId id="265" r:id="rId13"/>
    <p:sldId id="263" r:id="rId14"/>
    <p:sldId id="266" r:id="rId15"/>
    <p:sldId id="269" r:id="rId16"/>
    <p:sldId id="268" r:id="rId17"/>
    <p:sldId id="267" r:id="rId18"/>
    <p:sldId id="270" r:id="rId19"/>
    <p:sldId id="271" r:id="rId20"/>
    <p:sldId id="273" r:id="rId21"/>
    <p:sldId id="272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6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6ED69-D40F-473B-93C2-84982C29A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A85DD-A481-47D2-80A5-55331A69BA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2653A-4BA5-4DA7-B48F-4DBE16F952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3628F-AC19-4E50-8DE2-0B50BFEEE5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9.xml"/><Relationship Id="rId4" Type="http://schemas.openxmlformats.org/officeDocument/2006/relationships/image" Target="../media/image22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0.xml"/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24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25.jpe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3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4.xml"/><Relationship Id="rId3" Type="http://schemas.openxmlformats.org/officeDocument/2006/relationships/image" Target="../media/image1.png"/><Relationship Id="rId2" Type="http://schemas.openxmlformats.org/officeDocument/2006/relationships/image" Target="../media/image28.jpe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5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6.xml"/><Relationship Id="rId2" Type="http://schemas.openxmlformats.org/officeDocument/2006/relationships/image" Target="../media/image31.jpe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7.xml"/><Relationship Id="rId2" Type="http://schemas.openxmlformats.org/officeDocument/2006/relationships/image" Target="../media/image32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2.xml"/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3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4.xml"/><Relationship Id="rId4" Type="http://schemas.openxmlformats.org/officeDocument/2006/relationships/image" Target="../media/image10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5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6.xml"/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21.jpe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a3f28012da1a44515dc28aee605d768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667385" y="1686560"/>
            <a:ext cx="5574665" cy="5574665"/>
          </a:xfrm>
          <a:prstGeom prst="rect">
            <a:avLst/>
          </a:prstGeom>
        </p:spPr>
      </p:pic>
      <p:pic>
        <p:nvPicPr>
          <p:cNvPr id="2" name="图片 1" descr="9c0e83b81cb16d4567fbaa11d26236c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5" y="-1123315"/>
            <a:ext cx="12224385" cy="649224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23710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68490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3270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9574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0945" y="2688775"/>
            <a:ext cx="5511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705400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rPr>
              <a:t>淡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13505" y="2688775"/>
            <a:ext cx="5511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705400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rPr>
              <a:t>雅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24345" y="2639363"/>
            <a:ext cx="5511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705400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rPr>
              <a:t>师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03338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77225" y="2685083"/>
            <a:ext cx="5511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705400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rPr>
              <a:t>说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455785" y="263682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699625" y="2699053"/>
            <a:ext cx="5511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705400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rPr>
              <a:t>课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76545" y="2695125"/>
            <a:ext cx="5511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705400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rPr>
              <a:t>教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29" name="图片 28" descr="a7451494fd6e4f5e148489852ba95c8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04785" y="3553460"/>
            <a:ext cx="5163820" cy="4246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9" grpId="0"/>
      <p:bldP spid="21" grpId="0"/>
      <p:bldP spid="23" grpId="0"/>
      <p:bldP spid="24" grpId="0" animBg="1"/>
      <p:bldP spid="24" grpId="1" bldLvl="0" animBg="1"/>
      <p:bldP spid="25" grpId="0"/>
      <p:bldP spid="26" grpId="0" animBg="1"/>
      <p:bldP spid="26" grpId="1" bldLvl="0" animBg="1"/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412110" y="1620594"/>
            <a:ext cx="5238104" cy="1469847"/>
            <a:chOff x="1412110" y="1620594"/>
            <a:chExt cx="5238104" cy="1469847"/>
          </a:xfrm>
        </p:grpSpPr>
        <p:sp>
          <p:nvSpPr>
            <p:cNvPr id="8" name="矩形 7"/>
            <p:cNvSpPr/>
            <p:nvPr/>
          </p:nvSpPr>
          <p:spPr>
            <a:xfrm>
              <a:off x="1412110" y="1620594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rgbClr val="784635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请在这里输入</a:t>
              </a:r>
              <a:r>
                <a:rPr lang="zh-CN" altLang="en-US" sz="2400" dirty="0" smtClean="0">
                  <a:solidFill>
                    <a:srgbClr val="784635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标题</a:t>
              </a:r>
              <a:endParaRPr lang="en-US" altLang="zh-CN" sz="2400" dirty="0">
                <a:solidFill>
                  <a:srgbClr val="78463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水墨主题请在此输入文字  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水墨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主题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请在此输入文字  水墨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主题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在此输入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07" y="1799306"/>
              <a:ext cx="1731207" cy="1038724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491695" y="3269153"/>
            <a:ext cx="5208609" cy="1469847"/>
            <a:chOff x="3491695" y="3269153"/>
            <a:chExt cx="5208609" cy="1469847"/>
          </a:xfrm>
        </p:grpSpPr>
        <p:sp>
          <p:nvSpPr>
            <p:cNvPr id="10" name="矩形 9"/>
            <p:cNvSpPr/>
            <p:nvPr/>
          </p:nvSpPr>
          <p:spPr>
            <a:xfrm>
              <a:off x="3491695" y="3269153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rgbClr val="784635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请在这里输入标题</a:t>
              </a:r>
              <a:endParaRPr lang="en-US" altLang="zh-CN" sz="2400" dirty="0">
                <a:solidFill>
                  <a:srgbClr val="78463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水墨主题请在此输入文字  水墨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主题请在此输入文字  水墨主题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请在此输入文字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695" y="3487102"/>
              <a:ext cx="1286782" cy="117815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784610" y="4917712"/>
            <a:ext cx="5208609" cy="1469847"/>
            <a:chOff x="5784610" y="4917712"/>
            <a:chExt cx="5208609" cy="1469847"/>
          </a:xfrm>
        </p:grpSpPr>
        <p:sp>
          <p:nvSpPr>
            <p:cNvPr id="11" name="矩形 10"/>
            <p:cNvSpPr/>
            <p:nvPr/>
          </p:nvSpPr>
          <p:spPr>
            <a:xfrm>
              <a:off x="5784610" y="4917712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rgbClr val="784635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请在这里输入标题</a:t>
              </a:r>
              <a:endParaRPr lang="en-US" altLang="zh-CN" sz="2400" dirty="0">
                <a:solidFill>
                  <a:srgbClr val="78463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水墨主题请在此输入文字  水墨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主题请在此输入文字  水墨主题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请在此输入文字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9350" y="5197139"/>
              <a:ext cx="1462737" cy="119042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827680" y="13400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27678" y="1219909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三</a:t>
            </a:r>
            <a:endParaRPr lang="zh-CN" altLang="en-US" sz="2800" dirty="0">
              <a:solidFill>
                <a:srgbClr val="784635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96518" y="1923263"/>
            <a:ext cx="1431161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在这里</a:t>
            </a:r>
            <a:endParaRPr lang="en-US" altLang="zh-CN" dirty="0" smtClean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输入副</a:t>
            </a:r>
            <a:endParaRPr lang="en-US" altLang="zh-CN" dirty="0" smtClean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标题输入文字</a:t>
            </a:r>
            <a:endParaRPr lang="zh-CN" altLang="en-US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679" y="3263644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0" y="-3311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 descr="a3f28012da1a44515dc28aee605d768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802254" y="3286820"/>
            <a:ext cx="3937460" cy="3937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6" name="文本框 5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7943505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8463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标题</a:t>
            </a:r>
            <a:endParaRPr lang="en-US" altLang="zh-CN" sz="3200" dirty="0" smtClean="0">
              <a:solidFill>
                <a:srgbClr val="784635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主题模板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请在此处添加文字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水墨主题模板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请在此处添加文字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水墨主题模板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2456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8463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标题</a:t>
            </a:r>
            <a:endParaRPr lang="en-US" altLang="zh-CN" sz="3200" dirty="0" smtClean="0">
              <a:solidFill>
                <a:srgbClr val="784635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主题模板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请在此处添加文字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水墨主题模板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请在此处添加文字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水墨主题模板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19" y="2051721"/>
            <a:ext cx="3906394" cy="2828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8798"/>
            <a:ext cx="12192000" cy="35992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526099" y="151794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</a:t>
            </a:r>
            <a:endParaRPr lang="zh-CN" altLang="en-US" sz="28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20523" y="1517947"/>
            <a:ext cx="1908215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07170" y="1517947"/>
            <a:ext cx="1908215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71890" y="1517947"/>
            <a:ext cx="1908215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58645" y="2212258"/>
            <a:ext cx="8155858" cy="28169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79" y="2716365"/>
            <a:ext cx="4179796" cy="268386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77374" y="2336796"/>
            <a:ext cx="2523768" cy="26379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请在这里输入标题</a:t>
            </a:r>
            <a:endParaRPr lang="en-US" altLang="zh-CN" sz="2000" dirty="0" smtClean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主题请在此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请在此输入文字 水墨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请在此输入文字 水墨主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题请在此输入文字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0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12" y="3048034"/>
            <a:ext cx="3479980" cy="20205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请插入标题四</a:t>
            </a:r>
            <a:endParaRPr lang="zh-CN" altLang="en-US" sz="2800" dirty="0">
              <a:solidFill>
                <a:srgbClr val="784635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1919" y="1361058"/>
            <a:ext cx="1431161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dirty="0" smtClean="0">
                <a:solidFill>
                  <a:prstClr val="black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在这里</a:t>
            </a:r>
            <a:endParaRPr lang="en-US" altLang="zh-CN" dirty="0" smtClean="0">
              <a:solidFill>
                <a:prstClr val="black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输入副</a:t>
            </a:r>
            <a:endParaRPr lang="en-US" altLang="zh-CN" dirty="0" smtClean="0">
              <a:solidFill>
                <a:prstClr val="black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标题输入文字</a:t>
            </a:r>
            <a:endParaRPr lang="zh-CN" altLang="en-US" dirty="0">
              <a:solidFill>
                <a:prstClr val="black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8599" y="3271026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 descr="a3f28012da1a44515dc28aee605d768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00131" y="3271026"/>
            <a:ext cx="3937460" cy="3937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972256" y="2343982"/>
            <a:ext cx="3589420" cy="2301765"/>
            <a:chOff x="972256" y="2343982"/>
            <a:chExt cx="3589420" cy="2301765"/>
          </a:xfrm>
        </p:grpSpPr>
        <p:sp>
          <p:nvSpPr>
            <p:cNvPr id="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995" y="3149179"/>
            <a:ext cx="5102005" cy="37088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72577" y="2417722"/>
            <a:ext cx="4555093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  <a:endParaRPr lang="en-US" altLang="zh-CN" sz="2400" dirty="0" smtClean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入文字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输入文字水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请在此输入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入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水墨主题请在此输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入文字 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0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6" name="文本框 5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5233"/>
            <a:ext cx="12192000" cy="36111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78463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水墨主题请在此输入文字</a:t>
            </a:r>
            <a:endParaRPr lang="en-US" altLang="zh-CN" sz="2000" dirty="0">
              <a:solidFill>
                <a:srgbClr val="784635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输入文字 水墨主题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字水墨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 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305665" y="5073376"/>
            <a:ext cx="7580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入文字水墨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 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在此输入文字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在此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94" y="3461606"/>
            <a:ext cx="2738981" cy="151574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47172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</a:t>
            </a:r>
            <a:endParaRPr lang="zh-CN" altLang="en-US" sz="28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9044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</a:t>
            </a:r>
            <a:endParaRPr lang="zh-CN" altLang="en-US" sz="28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2647" y="1529648"/>
            <a:ext cx="2646878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82166" y="1523300"/>
            <a:ext cx="2646878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a3f28012da1a44515dc28aee605d768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667385" y="1686560"/>
            <a:ext cx="5574665" cy="5574665"/>
          </a:xfrm>
          <a:prstGeom prst="rect">
            <a:avLst/>
          </a:prstGeom>
        </p:spPr>
      </p:pic>
      <p:pic>
        <p:nvPicPr>
          <p:cNvPr id="2" name="图片 1" descr="9c0e83b81cb16d4567fbaa11d26236c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5" y="-1123315"/>
            <a:ext cx="12224385" cy="649224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23710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68490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3270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9574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0945" y="2624123"/>
            <a:ext cx="551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705400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感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13505" y="2624123"/>
            <a:ext cx="551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705400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谢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9585" y="2699053"/>
            <a:ext cx="551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705400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的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033385" y="266857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77225" y="2685083"/>
            <a:ext cx="551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srgbClr val="705400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聆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455785" y="2636823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699625" y="2699053"/>
            <a:ext cx="551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705400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听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76545" y="2630473"/>
            <a:ext cx="551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705400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您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705400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29" name="图片 28" descr="a7451494fd6e4f5e148489852ba95c8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04785" y="3553460"/>
            <a:ext cx="5163820" cy="4246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9" grpId="0"/>
      <p:bldP spid="21" grpId="0"/>
      <p:bldP spid="23" grpId="0"/>
      <p:bldP spid="24" grpId="0" animBg="1"/>
      <p:bldP spid="24" grpId="1" bldLvl="0" animBg="1"/>
      <p:bldP spid="25" grpId="0"/>
      <p:bldP spid="26" grpId="0" animBg="1"/>
      <p:bldP spid="26" grpId="1" bldLvl="0" animBg="1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80139" y="1454431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目录</a:t>
            </a:r>
            <a:endParaRPr lang="zh-CN" altLang="en-US" sz="40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17922" y="2462960"/>
            <a:ext cx="132465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67974" y="1555191"/>
            <a:ext cx="2360" cy="114981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29" y="1750891"/>
            <a:ext cx="1219202" cy="73152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075618" y="2115152"/>
            <a:ext cx="2894212" cy="584775"/>
            <a:chOff x="3343357" y="3004515"/>
            <a:chExt cx="2894212" cy="5847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请插入标题</a:t>
              </a:r>
              <a:endParaRPr lang="zh-CN" altLang="en-US" sz="3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一</a:t>
              </a:r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75618" y="2887974"/>
            <a:ext cx="2894212" cy="584775"/>
            <a:chOff x="3343357" y="3004515"/>
            <a:chExt cx="2894212" cy="58477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请插入标题</a:t>
              </a:r>
              <a:endParaRPr lang="zh-CN" altLang="en-US" sz="3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二</a:t>
              </a:r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75618" y="3685033"/>
            <a:ext cx="2894212" cy="584775"/>
            <a:chOff x="3343357" y="3004515"/>
            <a:chExt cx="2894212" cy="58477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请插入标题</a:t>
              </a:r>
              <a:endParaRPr lang="zh-CN" altLang="en-US" sz="3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三</a:t>
              </a:r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75618" y="4457855"/>
            <a:ext cx="2894212" cy="584775"/>
            <a:chOff x="3343357" y="3004515"/>
            <a:chExt cx="2894212" cy="5847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请插入标题</a:t>
              </a:r>
              <a:endParaRPr lang="zh-CN" altLang="en-US" sz="3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四</a:t>
              </a:r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947" y="16855"/>
            <a:ext cx="3763303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625" y="2830102"/>
            <a:ext cx="2359157" cy="10698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578" y="5406761"/>
            <a:ext cx="2359157" cy="1069850"/>
          </a:xfrm>
          <a:prstGeom prst="rect">
            <a:avLst/>
          </a:prstGeom>
        </p:spPr>
      </p:pic>
      <p:pic>
        <p:nvPicPr>
          <p:cNvPr id="30" name="图片 29" descr="a7451494fd6e4f5e148489852ba95c8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-356163" y="3471490"/>
            <a:ext cx="5163820" cy="4246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827680" y="13400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27678" y="1219909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一</a:t>
            </a:r>
            <a:endParaRPr lang="zh-CN" altLang="en-US" sz="2800" dirty="0">
              <a:solidFill>
                <a:srgbClr val="784635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96518" y="1923263"/>
            <a:ext cx="1431161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在这里</a:t>
            </a:r>
            <a:endParaRPr lang="en-US" altLang="zh-CN" dirty="0" smtClean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输入副</a:t>
            </a:r>
            <a:endParaRPr lang="en-US" altLang="zh-CN" dirty="0" smtClean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标题输入文字</a:t>
            </a:r>
            <a:endParaRPr lang="zh-CN" altLang="en-US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679" y="3263644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0" y="-3311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 descr="a3f28012da1a44515dc28aee605d768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802254" y="3286820"/>
            <a:ext cx="3937460" cy="3937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11" name="文本框 10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771" y="2186899"/>
            <a:ext cx="1950124" cy="2925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6091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标题</a:t>
            </a:r>
            <a:endParaRPr lang="en-US" altLang="zh-CN" sz="2800" dirty="0">
              <a:solidFill>
                <a:srgbClr val="784635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水墨主题模板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920" y="2186898"/>
            <a:ext cx="1950675" cy="29258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690502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标题</a:t>
            </a:r>
            <a:endParaRPr lang="en-US" altLang="zh-CN" sz="2800" dirty="0" smtClean="0">
              <a:solidFill>
                <a:srgbClr val="784635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1471" y="1719625"/>
            <a:ext cx="4349424" cy="3400435"/>
            <a:chOff x="891471" y="1719625"/>
            <a:chExt cx="4349424" cy="3400435"/>
          </a:xfrm>
        </p:grpSpPr>
        <p:sp>
          <p:nvSpPr>
            <p:cNvPr id="2" name="椭圆 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817352" y="1709678"/>
            <a:ext cx="1632092" cy="3753592"/>
            <a:chOff x="8817352" y="1709678"/>
            <a:chExt cx="1632092" cy="3753592"/>
          </a:xfrm>
        </p:grpSpPr>
        <p:sp>
          <p:nvSpPr>
            <p:cNvPr id="8" name="文本框 7"/>
            <p:cNvSpPr txBox="1"/>
            <p:nvPr/>
          </p:nvSpPr>
          <p:spPr>
            <a:xfrm>
              <a:off x="9957001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请在这里输入标题</a:t>
              </a:r>
              <a:endParaRPr lang="zh-CN" altLang="en-US" sz="200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817352" y="1709678"/>
              <a:ext cx="830997" cy="37535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09751" y="1709678"/>
            <a:ext cx="1632092" cy="3753592"/>
            <a:chOff x="6809751" y="1709678"/>
            <a:chExt cx="1632092" cy="3753592"/>
          </a:xfrm>
        </p:grpSpPr>
        <p:sp>
          <p:nvSpPr>
            <p:cNvPr id="19" name="文本框 18"/>
            <p:cNvSpPr txBox="1"/>
            <p:nvPr/>
          </p:nvSpPr>
          <p:spPr>
            <a:xfrm>
              <a:off x="7949400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请在这里输入标题</a:t>
              </a:r>
              <a:endParaRPr lang="zh-CN" altLang="en-US" sz="200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809751" y="1709678"/>
              <a:ext cx="830997" cy="37535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23" name="文本框 22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10" name="文本框 9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250066" y="1906598"/>
            <a:ext cx="9757458" cy="3629482"/>
            <a:chOff x="1250066" y="1906598"/>
            <a:chExt cx="9757458" cy="3629482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5168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52742" y="2209065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42113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05155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请在这里输入标题</a:t>
              </a:r>
              <a:endParaRPr lang="zh-CN" altLang="en-US" sz="200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302" y="2282807"/>
            <a:ext cx="2482956" cy="3439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二</a:t>
            </a:r>
            <a:endParaRPr lang="zh-CN" altLang="en-US" sz="2800" dirty="0">
              <a:solidFill>
                <a:srgbClr val="784635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1919" y="1361058"/>
            <a:ext cx="1431161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dirty="0" smtClean="0">
                <a:solidFill>
                  <a:prstClr val="black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在这里</a:t>
            </a:r>
            <a:endParaRPr lang="en-US" altLang="zh-CN" dirty="0" smtClean="0">
              <a:solidFill>
                <a:prstClr val="black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输入副</a:t>
            </a:r>
            <a:endParaRPr lang="en-US" altLang="zh-CN" dirty="0" smtClean="0">
              <a:solidFill>
                <a:prstClr val="black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标题输入文字</a:t>
            </a:r>
            <a:endParaRPr lang="zh-CN" altLang="en-US" dirty="0">
              <a:solidFill>
                <a:prstClr val="black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8599" y="3271026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 descr="a3f28012da1a44515dc28aee605d768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00131" y="3271026"/>
            <a:ext cx="3937460" cy="3937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558777" y="1814052"/>
            <a:ext cx="8912578" cy="3967316"/>
            <a:chOff x="1558777" y="1814052"/>
            <a:chExt cx="8912578" cy="3967316"/>
          </a:xfrm>
        </p:grpSpPr>
        <p:sp>
          <p:nvSpPr>
            <p:cNvPr id="9" name="矩形 8"/>
            <p:cNvSpPr/>
            <p:nvPr/>
          </p:nvSpPr>
          <p:spPr>
            <a:xfrm>
              <a:off x="4203778" y="1814052"/>
              <a:ext cx="6267577" cy="39673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请在这里输入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标题</a:t>
              </a:r>
              <a:endParaRPr lang="en-US" altLang="zh-CN" sz="2400" dirty="0" smtClean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endParaRPr lang="en-US" altLang="zh-CN" sz="2400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水墨主题请在此输入文字  水墨主题请在此</a:t>
              </a:r>
              <a:r>
                <a:rPr lang="zh-CN" altLang="en-US" dirty="0" smtClean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输入文字  </a:t>
              </a:r>
              <a:r>
                <a:rPr lang="zh-CN" altLang="en-US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水墨主题请在此输入文字 水墨主题请在此输入文字 </a:t>
              </a:r>
              <a:endParaRPr lang="en-US" altLang="zh-CN" dirty="0" smtClean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endParaRPr lang="en-US" altLang="zh-CN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水墨主题请在此输入文字 水墨主题请在此输入文字 </a:t>
              </a:r>
              <a:endParaRPr lang="en-US" altLang="zh-CN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endParaRPr lang="zh-CN" altLang="en-US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水墨主题请在此输入文字</a:t>
              </a:r>
              <a:endParaRPr lang="zh-CN" altLang="en-US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8777" y="1814052"/>
              <a:ext cx="2645001" cy="3967316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5226" y="4026859"/>
            <a:ext cx="2833768" cy="1814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23651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68" y="1285087"/>
            <a:ext cx="2677470" cy="47249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44104" y="36031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输入标题</a:t>
            </a:r>
            <a:endParaRPr lang="zh-CN" altLang="en-US" sz="2800" dirty="0">
              <a:solidFill>
                <a:srgbClr val="784635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73972" y="4774853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73973" y="3276607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3974" y="1784486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D591A6"/>
      </a:accent1>
      <a:accent2>
        <a:srgbClr val="A7AA9C"/>
      </a:accent2>
      <a:accent3>
        <a:srgbClr val="B58089"/>
      </a:accent3>
      <a:accent4>
        <a:srgbClr val="767673"/>
      </a:accent4>
      <a:accent5>
        <a:srgbClr val="D696AC"/>
      </a:accent5>
      <a:accent6>
        <a:srgbClr val="62625C"/>
      </a:accent6>
      <a:hlink>
        <a:srgbClr val="2B2B2B"/>
      </a:hlink>
      <a:folHlink>
        <a:srgbClr val="954D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1772</Words>
  <Application>WPS 演示</Application>
  <PresentationFormat>宽屏</PresentationFormat>
  <Paragraphs>270</Paragraphs>
  <Slides>19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方正清刻本悦宋简体</vt:lpstr>
      <vt:lpstr>文悦古典明朝体 (非商业使用) W5</vt:lpstr>
      <vt:lpstr>WenYue GuDianMingChaoTi (Non-Commercial Use)</vt:lpstr>
      <vt:lpstr>微软雅黑</vt:lpstr>
      <vt:lpstr>Arial Unicode MS</vt:lpstr>
      <vt:lpstr>等线</vt:lpstr>
      <vt:lpstr>等线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2</cp:revision>
  <dcterms:created xsi:type="dcterms:W3CDTF">2018-11-27T05:56:44Z</dcterms:created>
  <dcterms:modified xsi:type="dcterms:W3CDTF">2018-11-27T05:57:08Z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