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66" r:id="rId3"/>
    <p:sldId id="271" r:id="rId4"/>
    <p:sldId id="272" r:id="rId5"/>
    <p:sldId id="268" r:id="rId6"/>
    <p:sldId id="269" r:id="rId7"/>
    <p:sldId id="270" r:id="rId8"/>
    <p:sldId id="273" r:id="rId9"/>
    <p:sldId id="274" r:id="rId10"/>
    <p:sldId id="275" r:id="rId11"/>
    <p:sldId id="27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1E3"/>
    <a:srgbClr val="B9BABF"/>
    <a:srgbClr val="C8C9CD"/>
    <a:srgbClr val="D8D9DB"/>
    <a:srgbClr val="454854"/>
    <a:srgbClr val="484B54"/>
    <a:srgbClr val="787B86"/>
    <a:srgbClr val="E6E6E6"/>
    <a:srgbClr val="DDDDDD"/>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5078" autoAdjust="0"/>
  </p:normalViewPr>
  <p:slideViewPr>
    <p:cSldViewPr snapToGrid="0">
      <p:cViewPr>
        <p:scale>
          <a:sx n="69" d="100"/>
          <a:sy n="69" d="100"/>
        </p:scale>
        <p:origin x="48" y="-108"/>
      </p:cViewPr>
      <p:guideLst/>
    </p:cSldViewPr>
  </p:slid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7E9F79-1FE6-4E67-9118-BB6AF46C191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F3F2C-8FD5-4924-BD00-8F7D663CAB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zh-CN" altLang="en-US"/>
              <a:t>单击此处编辑母版标题样式</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48A87A34-81AB-432B-8DAE-1953F412C126}"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hasCustomPrompt="1"/>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48A87A34-81AB-432B-8DAE-1953F412C126}"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zh-CN" altLang="en-US"/>
              <a:t>单击此处编辑母版标题样式</a:t>
            </a:r>
            <a:endParaRPr lang="en-US" dirty="0"/>
          </a:p>
        </p:txBody>
      </p:sp>
      <p:sp>
        <p:nvSpPr>
          <p:cNvPr id="12" name="Text Placeholder 3"/>
          <p:cNvSpPr>
            <a:spLocks noGrp="1"/>
          </p:cNvSpPr>
          <p:nvPr>
            <p:ph type="body" sz="half" idx="13" hasCustomPrompt="1"/>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4" name="Text Placeholder 3"/>
          <p:cNvSpPr>
            <a:spLocks noGrp="1"/>
          </p:cNvSpPr>
          <p:nvPr>
            <p:ph type="body" sz="half" idx="2" hasCustomPrompt="1"/>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48A87A34-81AB-432B-8DAE-1953F412C126}"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endParaRPr lang="en-US" sz="8000" dirty="0">
              <a:solidFill>
                <a:schemeClr val="tx1"/>
              </a:solidFill>
              <a:effectLst/>
            </a:endParaRP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endParaRPr lang="en-US" sz="8000" dirty="0">
              <a:solidFill>
                <a:schemeClr val="tx1"/>
              </a:solidFill>
              <a:effectLs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hasCustomPrompt="1"/>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48A87A34-81AB-432B-8DAE-1953F412C126}"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zh-CN" altLang="en-US"/>
              <a:t>单击此处编辑母版标题样式</a:t>
            </a:r>
            <a:endParaRPr lang="en-US" dirty="0"/>
          </a:p>
        </p:txBody>
      </p:sp>
      <p:sp>
        <p:nvSpPr>
          <p:cNvPr id="7" name="Text Placeholder 2"/>
          <p:cNvSpPr>
            <a:spLocks noGrp="1"/>
          </p:cNvSpPr>
          <p:nvPr>
            <p:ph type="body" idx="1" hasCustomPrompt="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8" name="Text Placeholder 3"/>
          <p:cNvSpPr>
            <a:spLocks noGrp="1"/>
          </p:cNvSpPr>
          <p:nvPr>
            <p:ph type="body" sz="half" idx="15" hasCustomPrompt="1"/>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endParaRPr lang="zh-CN" altLang="en-US"/>
          </a:p>
        </p:txBody>
      </p:sp>
      <p:sp>
        <p:nvSpPr>
          <p:cNvPr id="9" name="Text Placeholder 4"/>
          <p:cNvSpPr>
            <a:spLocks noGrp="1"/>
          </p:cNvSpPr>
          <p:nvPr>
            <p:ph type="body" sz="quarter" idx="3" hasCustomPrompt="1"/>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0" name="Text Placeholder 3"/>
          <p:cNvSpPr>
            <a:spLocks noGrp="1"/>
          </p:cNvSpPr>
          <p:nvPr>
            <p:ph type="body" sz="half" idx="16" hasCustomPrompt="1"/>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endParaRPr lang="zh-CN" altLang="en-US"/>
          </a:p>
        </p:txBody>
      </p:sp>
      <p:sp>
        <p:nvSpPr>
          <p:cNvPr id="11" name="Text Placeholder 4"/>
          <p:cNvSpPr>
            <a:spLocks noGrp="1"/>
          </p:cNvSpPr>
          <p:nvPr>
            <p:ph type="body" sz="quarter" idx="13" hasCustomPrompt="1"/>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2" name="Text Placeholder 3"/>
          <p:cNvSpPr>
            <a:spLocks noGrp="1"/>
          </p:cNvSpPr>
          <p:nvPr>
            <p:ph type="body" sz="half" idx="17" hasCustomPrompt="1"/>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endParaRPr lang="zh-CN" altLang="en-US"/>
          </a:p>
        </p:txBody>
      </p:sp>
      <p:sp>
        <p:nvSpPr>
          <p:cNvPr id="3" name="Date Placeholder 2"/>
          <p:cNvSpPr>
            <a:spLocks noGrp="1"/>
          </p:cNvSpPr>
          <p:nvPr>
            <p:ph type="dt" sz="half" idx="10"/>
          </p:nvPr>
        </p:nvSpPr>
        <p:spPr/>
        <p:txBody>
          <a:bodyPr/>
          <a:lstStyle/>
          <a:p>
            <a:fld id="{48A87A34-81AB-432B-8DAE-1953F412C126}" type="datetimeFigureOut">
              <a:rPr lang="en-US" dirty="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zh-CN" altLang="en-US"/>
              <a:t>单击此处编辑母版标题样式</a:t>
            </a:r>
            <a:endParaRPr lang="en-US" dirty="0"/>
          </a:p>
        </p:txBody>
      </p:sp>
      <p:sp>
        <p:nvSpPr>
          <p:cNvPr id="19" name="Text Placeholder 2"/>
          <p:cNvSpPr>
            <a:spLocks noGrp="1"/>
          </p:cNvSpPr>
          <p:nvPr>
            <p:ph type="body" idx="1" hasCustomPrompt="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1" name="Text Placeholder 3"/>
          <p:cNvSpPr>
            <a:spLocks noGrp="1"/>
          </p:cNvSpPr>
          <p:nvPr>
            <p:ph type="body" sz="half" idx="18" hasCustomPrompt="1"/>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endParaRPr lang="zh-CN" altLang="en-US"/>
          </a:p>
        </p:txBody>
      </p:sp>
      <p:sp>
        <p:nvSpPr>
          <p:cNvPr id="22" name="Text Placeholder 4"/>
          <p:cNvSpPr>
            <a:spLocks noGrp="1"/>
          </p:cNvSpPr>
          <p:nvPr>
            <p:ph type="body" sz="quarter" idx="3" hasCustomPrompt="1"/>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19" hasCustomPrompt="1"/>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endParaRPr lang="zh-CN" altLang="en-US"/>
          </a:p>
        </p:txBody>
      </p:sp>
      <p:sp>
        <p:nvSpPr>
          <p:cNvPr id="25" name="Text Placeholder 4"/>
          <p:cNvSpPr>
            <a:spLocks noGrp="1"/>
          </p:cNvSpPr>
          <p:nvPr>
            <p:ph type="body" sz="quarter" idx="13" hasCustomPrompt="1"/>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7" name="Text Placeholder 3"/>
          <p:cNvSpPr>
            <a:spLocks noGrp="1"/>
          </p:cNvSpPr>
          <p:nvPr>
            <p:ph type="body" sz="half" idx="20" hasCustomPrompt="1"/>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endParaRPr lang="zh-CN" altLang="en-US"/>
          </a:p>
        </p:txBody>
      </p:sp>
      <p:sp>
        <p:nvSpPr>
          <p:cNvPr id="3" name="Date Placeholder 2"/>
          <p:cNvSpPr>
            <a:spLocks noGrp="1"/>
          </p:cNvSpPr>
          <p:nvPr>
            <p:ph type="dt" sz="half" idx="10"/>
          </p:nvPr>
        </p:nvSpPr>
        <p:spPr/>
        <p:txBody>
          <a:bodyPr/>
          <a:lstStyle/>
          <a:p>
            <a:fld id="{48A87A34-81AB-432B-8DAE-1953F412C126}" type="datetimeFigureOut">
              <a:rPr lang="en-US" dirty="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1" name="Vertical Text Placeholder 2"/>
          <p:cNvSpPr>
            <a:spLocks noGrp="1"/>
          </p:cNvSpPr>
          <p:nvPr>
            <p:ph type="body" orient="vert" sz="quarter" idx="13" hasCustomPrompt="1"/>
          </p:nvPr>
        </p:nvSpPr>
        <p:spPr>
          <a:xfrm>
            <a:off x="913775" y="2367093"/>
            <a:ext cx="10364452" cy="3424107"/>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zh-CN" altLang="en-US"/>
              <a:t>单击此处编辑母版标题样式</a:t>
            </a:r>
            <a:endParaRPr lang="en-US" dirty="0"/>
          </a:p>
        </p:txBody>
      </p:sp>
      <p:sp>
        <p:nvSpPr>
          <p:cNvPr id="8" name="Vertical Text Placeholder 2"/>
          <p:cNvSpPr>
            <a:spLocks noGrp="1"/>
          </p:cNvSpPr>
          <p:nvPr>
            <p:ph type="body" orient="vert" sz="quarter" idx="13" hasCustomPrompt="1"/>
          </p:nvPr>
        </p:nvSpPr>
        <p:spPr>
          <a:xfrm>
            <a:off x="913775" y="609601"/>
            <a:ext cx="7658724" cy="518159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hasCustomPrompt="1"/>
          </p:nvPr>
        </p:nvSpPr>
        <p:spPr>
          <a:xfrm>
            <a:off x="913774" y="2367092"/>
            <a:ext cx="10363826" cy="342410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48A87A34-81AB-432B-8DAE-1953F412C126}"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12" name="Content Placeholder 2"/>
          <p:cNvSpPr>
            <a:spLocks noGrp="1"/>
          </p:cNvSpPr>
          <p:nvPr>
            <p:ph sz="quarter" idx="13" hasCustomPrompt="1"/>
          </p:nvPr>
        </p:nvSpPr>
        <p:spPr>
          <a:xfrm>
            <a:off x="913774" y="2367092"/>
            <a:ext cx="5106026" cy="342410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3" name="Content Placeholder 3"/>
          <p:cNvSpPr>
            <a:spLocks noGrp="1"/>
          </p:cNvSpPr>
          <p:nvPr>
            <p:ph sz="quarter" idx="14" hasCustomPrompt="1"/>
          </p:nvPr>
        </p:nvSpPr>
        <p:spPr>
          <a:xfrm>
            <a:off x="6172200" y="2367092"/>
            <a:ext cx="5105400" cy="342410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2" name="Content Placeholder 3"/>
          <p:cNvSpPr>
            <a:spLocks noGrp="1"/>
          </p:cNvSpPr>
          <p:nvPr>
            <p:ph sz="quarter" idx="13" hasCustomPrompt="1"/>
          </p:nvPr>
        </p:nvSpPr>
        <p:spPr>
          <a:xfrm>
            <a:off x="913774" y="3051012"/>
            <a:ext cx="5106027" cy="27401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13" name="Content Placeholder 5"/>
          <p:cNvSpPr>
            <a:spLocks noGrp="1"/>
          </p:cNvSpPr>
          <p:nvPr>
            <p:ph sz="quarter" idx="14" hasCustomPrompt="1"/>
          </p:nvPr>
        </p:nvSpPr>
        <p:spPr>
          <a:xfrm>
            <a:off x="6172200" y="3051012"/>
            <a:ext cx="5105401" cy="2740187"/>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zh-CN" altLang="en-US"/>
              <a:t>单击此处编辑母版标题样式</a:t>
            </a:r>
            <a:endParaRPr lang="en-US" dirty="0"/>
          </a:p>
        </p:txBody>
      </p:sp>
      <p:sp>
        <p:nvSpPr>
          <p:cNvPr id="10" name="Content Placeholder 2"/>
          <p:cNvSpPr>
            <a:spLocks noGrp="1"/>
          </p:cNvSpPr>
          <p:nvPr>
            <p:ph sz="quarter" idx="13" hasCustomPrompt="1"/>
          </p:nvPr>
        </p:nvSpPr>
        <p:spPr>
          <a:xfrm>
            <a:off x="5078062" y="609600"/>
            <a:ext cx="6200163" cy="518159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48A87A34-81AB-432B-8DAE-1953F412C126}"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48A87A34-81AB-432B-8DAE-1953F412C126}"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3.pn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microsoft.com/office/2007/relationships/hdphoto" Target="../media/hdphoto1.wdp"/><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10" name="弦形 9"/>
          <p:cNvSpPr/>
          <p:nvPr/>
        </p:nvSpPr>
        <p:spPr>
          <a:xfrm flipH="1">
            <a:off x="2699303" y="1392457"/>
            <a:ext cx="3893820" cy="3660140"/>
          </a:xfrm>
          <a:prstGeom prst="chord">
            <a:avLst/>
          </a:prstGeom>
          <a:blipFill dpi="0" rotWithShape="1">
            <a:blip r:embed="rId1">
              <a:extLst>
                <a:ext uri="{BEBA8EAE-BF5A-486C-A8C5-ECC9F3942E4B}">
                  <a14:imgProps xmlns:a14="http://schemas.microsoft.com/office/drawing/2010/main">
                    <a14:imgLayer r:embed="rId2">
                      <a14:imgEffect>
                        <a14:artisticMarker/>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54854"/>
              </a:solidFill>
            </a:endParaRPr>
          </a:p>
        </p:txBody>
      </p:sp>
      <p:sp>
        <p:nvSpPr>
          <p:cNvPr id="5" name="文本框 4"/>
          <p:cNvSpPr txBox="1"/>
          <p:nvPr/>
        </p:nvSpPr>
        <p:spPr>
          <a:xfrm>
            <a:off x="3084969" y="2282434"/>
            <a:ext cx="3070071" cy="1015663"/>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6000" spc="1500" dirty="0">
                <a:solidFill>
                  <a:srgbClr val="454854"/>
                </a:solidFill>
                <a:latin typeface="幼圆" panose="02010509060101010101" pitchFamily="49" charset="-122"/>
                <a:ea typeface="幼圆" panose="02010509060101010101" pitchFamily="49" charset="-122"/>
              </a:rPr>
              <a:t>作品集</a:t>
            </a:r>
            <a:endParaRPr lang="zh-CN" altLang="en-US" sz="6000" spc="1500" dirty="0">
              <a:solidFill>
                <a:srgbClr val="454854"/>
              </a:solidFill>
              <a:latin typeface="幼圆" panose="02010509060101010101" pitchFamily="49" charset="-122"/>
              <a:ea typeface="幼圆" panose="02010509060101010101" pitchFamily="49" charset="-122"/>
            </a:endParaRPr>
          </a:p>
        </p:txBody>
      </p:sp>
      <p:cxnSp>
        <p:nvCxnSpPr>
          <p:cNvPr id="7" name="直接连接符 6"/>
          <p:cNvCxnSpPr/>
          <p:nvPr/>
        </p:nvCxnSpPr>
        <p:spPr>
          <a:xfrm>
            <a:off x="3902170" y="3429000"/>
            <a:ext cx="4937030" cy="0"/>
          </a:xfrm>
          <a:prstGeom prst="line">
            <a:avLst/>
          </a:prstGeom>
          <a:ln w="1397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sp>
        <p:nvSpPr>
          <p:cNvPr id="9" name="弦形 8"/>
          <p:cNvSpPr/>
          <p:nvPr/>
        </p:nvSpPr>
        <p:spPr>
          <a:xfrm flipH="1">
            <a:off x="8480288" y="3113430"/>
            <a:ext cx="876776" cy="924086"/>
          </a:xfrm>
          <a:prstGeom prst="chord">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文本框 14"/>
          <p:cNvSpPr txBox="1"/>
          <p:nvPr/>
        </p:nvSpPr>
        <p:spPr>
          <a:xfrm>
            <a:off x="4382760" y="3575474"/>
            <a:ext cx="3544560"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solidFill>
                  <a:srgbClr val="454854"/>
                </a:solidFill>
              </a:rPr>
              <a:t>  </a:t>
            </a:r>
            <a:r>
              <a:rPr lang="zh-CN" altLang="en-US" dirty="0">
                <a:solidFill>
                  <a:srgbClr val="454854"/>
                </a:solidFill>
                <a:latin typeface="幼圆" panose="02010509060101010101" pitchFamily="49" charset="-122"/>
                <a:ea typeface="幼圆" panose="02010509060101010101" pitchFamily="49" charset="-122"/>
              </a:rPr>
              <a:t>个人作品展示</a:t>
            </a:r>
            <a:r>
              <a:rPr lang="en-US" altLang="zh-CN" dirty="0">
                <a:solidFill>
                  <a:srgbClr val="454854"/>
                </a:solidFill>
                <a:latin typeface="幼圆" panose="02010509060101010101" pitchFamily="49" charset="-122"/>
                <a:ea typeface="幼圆" panose="02010509060101010101" pitchFamily="49" charset="-122"/>
              </a:rPr>
              <a:t>\</a:t>
            </a:r>
            <a:r>
              <a:rPr lang="zh-CN" altLang="en-US" dirty="0">
                <a:solidFill>
                  <a:srgbClr val="454854"/>
                </a:solidFill>
                <a:latin typeface="幼圆" panose="02010509060101010101" pitchFamily="49" charset="-122"/>
                <a:ea typeface="幼圆" panose="02010509060101010101" pitchFamily="49" charset="-122"/>
              </a:rPr>
              <a:t>介绍画册</a:t>
            </a:r>
            <a:r>
              <a:rPr lang="en-US" altLang="zh-CN" dirty="0">
                <a:solidFill>
                  <a:srgbClr val="454854"/>
                </a:solidFill>
                <a:latin typeface="幼圆" panose="02010509060101010101" pitchFamily="49" charset="-122"/>
                <a:ea typeface="幼圆" panose="02010509060101010101" pitchFamily="49" charset="-122"/>
              </a:rPr>
              <a:t>\</a:t>
            </a:r>
            <a:r>
              <a:rPr lang="zh-CN" altLang="en-US" dirty="0">
                <a:solidFill>
                  <a:srgbClr val="454854"/>
                </a:solidFill>
                <a:latin typeface="幼圆" panose="02010509060101010101" pitchFamily="49" charset="-122"/>
                <a:ea typeface="幼圆" panose="02010509060101010101" pitchFamily="49" charset="-122"/>
              </a:rPr>
              <a:t>宣传册</a:t>
            </a:r>
            <a:endParaRPr lang="zh-CN" altLang="en-US" dirty="0">
              <a:solidFill>
                <a:srgbClr val="454854"/>
              </a:solidFill>
              <a:latin typeface="幼圆" panose="02010509060101010101" pitchFamily="49" charset="-122"/>
              <a:ea typeface="幼圆" panose="020105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弦形 1"/>
          <p:cNvSpPr/>
          <p:nvPr/>
        </p:nvSpPr>
        <p:spPr>
          <a:xfrm>
            <a:off x="2699303" y="1392457"/>
            <a:ext cx="3893820" cy="3660140"/>
          </a:xfrm>
          <a:prstGeom prst="chord">
            <a:avLst/>
          </a:prstGeom>
          <a:blipFill dpi="0" rotWithShape="1">
            <a:blip r:embed="rId1"/>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54854"/>
              </a:solidFill>
            </a:endParaRPr>
          </a:p>
        </p:txBody>
      </p:sp>
      <p:sp>
        <p:nvSpPr>
          <p:cNvPr id="5" name="文本框 4"/>
          <p:cNvSpPr txBox="1"/>
          <p:nvPr/>
        </p:nvSpPr>
        <p:spPr>
          <a:xfrm>
            <a:off x="3483958" y="2593877"/>
            <a:ext cx="3992880" cy="10147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zh-CN" sz="6000" spc="1500" dirty="0">
                <a:solidFill>
                  <a:srgbClr val="454854"/>
                </a:solidFill>
                <a:latin typeface="幼圆" panose="02010509060101010101" pitchFamily="49" charset="-122"/>
                <a:ea typeface="幼圆" panose="02010509060101010101" pitchFamily="49" charset="-122"/>
              </a:rPr>
              <a:t>谢谢观赏</a:t>
            </a:r>
            <a:endParaRPr lang="zh-CN" altLang="zh-CN" sz="6000" spc="1500" dirty="0">
              <a:solidFill>
                <a:srgbClr val="454854"/>
              </a:solidFill>
              <a:latin typeface="幼圆" panose="02010509060101010101" pitchFamily="49" charset="-122"/>
              <a:ea typeface="幼圆" panose="02010509060101010101" pitchFamily="49" charset="-122"/>
            </a:endParaRPr>
          </a:p>
        </p:txBody>
      </p:sp>
      <p:cxnSp>
        <p:nvCxnSpPr>
          <p:cNvPr id="7" name="直接连接符 6"/>
          <p:cNvCxnSpPr/>
          <p:nvPr/>
        </p:nvCxnSpPr>
        <p:spPr>
          <a:xfrm>
            <a:off x="3858813" y="3740687"/>
            <a:ext cx="4387850" cy="0"/>
          </a:xfrm>
          <a:prstGeom prst="line">
            <a:avLst/>
          </a:prstGeom>
          <a:ln w="1397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sp>
        <p:nvSpPr>
          <p:cNvPr id="9" name="弦形 8"/>
          <p:cNvSpPr/>
          <p:nvPr/>
        </p:nvSpPr>
        <p:spPr>
          <a:xfrm flipH="1">
            <a:off x="8025521" y="3278724"/>
            <a:ext cx="876935" cy="923925"/>
          </a:xfrm>
          <a:prstGeom prst="chord">
            <a:avLst/>
          </a:prstGeom>
          <a:blipFill dpi="0" rotWithShape="1">
            <a:blip r:embed="rId1"/>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54854"/>
              </a:solidFill>
            </a:endParaRPr>
          </a:p>
        </p:txBody>
      </p:sp>
      <p:sp>
        <p:nvSpPr>
          <p:cNvPr id="10" name="文本框 9"/>
          <p:cNvSpPr txBox="1"/>
          <p:nvPr/>
        </p:nvSpPr>
        <p:spPr>
          <a:xfrm>
            <a:off x="5710124" y="3899934"/>
            <a:ext cx="2274982"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solidFill>
                  <a:srgbClr val="454854"/>
                </a:solidFill>
              </a:rPr>
              <a:t>  </a:t>
            </a:r>
            <a:r>
              <a:rPr lang="zh-CN" altLang="en-US" dirty="0">
                <a:solidFill>
                  <a:srgbClr val="454854"/>
                </a:solidFill>
                <a:latin typeface="幼圆" panose="02010509060101010101" pitchFamily="49" charset="-122"/>
                <a:ea typeface="幼圆" panose="02010509060101010101" pitchFamily="49" charset="-122"/>
              </a:rPr>
              <a:t>欢迎常来</a:t>
            </a:r>
            <a:r>
              <a:rPr lang="en-US" altLang="zh-CN" dirty="0">
                <a:solidFill>
                  <a:srgbClr val="454854"/>
                </a:solidFill>
                <a:latin typeface="幼圆" panose="02010509060101010101" pitchFamily="49" charset="-122"/>
                <a:ea typeface="幼圆" panose="02010509060101010101" pitchFamily="49" charset="-122"/>
              </a:rPr>
              <a:t>\</a:t>
            </a:r>
            <a:r>
              <a:rPr lang="zh-CN" altLang="en-US" dirty="0">
                <a:solidFill>
                  <a:srgbClr val="454854"/>
                </a:solidFill>
                <a:latin typeface="幼圆" panose="02010509060101010101" pitchFamily="49" charset="-122"/>
                <a:ea typeface="幼圆" panose="02010509060101010101" pitchFamily="49" charset="-122"/>
              </a:rPr>
              <a:t>不见不散</a:t>
            </a:r>
            <a:endParaRPr lang="zh-CN" altLang="en-US" dirty="0">
              <a:solidFill>
                <a:srgbClr val="454854"/>
              </a:solidFill>
              <a:latin typeface="幼圆" panose="02010509060101010101" pitchFamily="49" charset="-122"/>
              <a:ea typeface="幼圆" panose="020105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flipH="1">
            <a:off x="2766544" y="2673149"/>
            <a:ext cx="180000" cy="0"/>
          </a:xfrm>
          <a:prstGeom prst="line">
            <a:avLst/>
          </a:prstGeom>
          <a:ln w="19050" cmpd="sng">
            <a:solidFill>
              <a:srgbClr val="454854"/>
            </a:solidFill>
            <a:prstDash val="solid"/>
            <a:miter lim="800000"/>
          </a:ln>
        </p:spPr>
        <p:style>
          <a:lnRef idx="1">
            <a:schemeClr val="dk1"/>
          </a:lnRef>
          <a:fillRef idx="0">
            <a:schemeClr val="dk1"/>
          </a:fillRef>
          <a:effectRef idx="0">
            <a:schemeClr val="dk1"/>
          </a:effectRef>
          <a:fontRef idx="minor">
            <a:schemeClr val="tx1"/>
          </a:fontRef>
        </p:style>
      </p:cxnSp>
      <p:sp>
        <p:nvSpPr>
          <p:cNvPr id="5" name="文本框 4"/>
          <p:cNvSpPr txBox="1"/>
          <p:nvPr/>
        </p:nvSpPr>
        <p:spPr>
          <a:xfrm>
            <a:off x="1235587" y="2149929"/>
            <a:ext cx="1620957" cy="523220"/>
          </a:xfrm>
          <a:prstGeom prst="rect">
            <a:avLst/>
          </a:prstGeom>
          <a:noFill/>
        </p:spPr>
        <p:txBody>
          <a:bodyPr wrap="none" rtlCol="0">
            <a:spAutoFit/>
          </a:bodyPr>
          <a:lstStyle/>
          <a:p>
            <a:r>
              <a:rPr lang="zh-CN" altLang="en-US" sz="2800" dirty="0">
                <a:solidFill>
                  <a:srgbClr val="454854"/>
                </a:solidFill>
                <a:latin typeface="幼圆" panose="02010509060101010101" pitchFamily="49" charset="-122"/>
                <a:ea typeface="幼圆" panose="02010509060101010101" pitchFamily="49" charset="-122"/>
              </a:rPr>
              <a:t>作者简介</a:t>
            </a:r>
            <a:endParaRPr lang="zh-CN" altLang="en-US" sz="2800" dirty="0">
              <a:solidFill>
                <a:srgbClr val="454854"/>
              </a:solidFill>
              <a:latin typeface="幼圆" panose="02010509060101010101" pitchFamily="49" charset="-122"/>
              <a:ea typeface="幼圆" panose="02010509060101010101" pitchFamily="49" charset="-122"/>
            </a:endParaRPr>
          </a:p>
        </p:txBody>
      </p:sp>
      <p:sp>
        <p:nvSpPr>
          <p:cNvPr id="6" name="文本框 5"/>
          <p:cNvSpPr txBox="1"/>
          <p:nvPr/>
        </p:nvSpPr>
        <p:spPr>
          <a:xfrm>
            <a:off x="1235587" y="3050374"/>
            <a:ext cx="3812992" cy="1657698"/>
          </a:xfrm>
          <a:prstGeom prst="rect">
            <a:avLst/>
          </a:prstGeom>
          <a:noFill/>
        </p:spPr>
        <p:txBody>
          <a:bodyPr wrap="square" rtlCol="0">
            <a:spAutoFit/>
          </a:bodyPr>
          <a:lstStyle/>
          <a:p>
            <a:pPr>
              <a:lnSpc>
                <a:spcPct val="150000"/>
              </a:lnSpc>
            </a:pPr>
            <a:r>
              <a:rPr lang="zh-CN" altLang="en-US" sz="1400" dirty="0">
                <a:solidFill>
                  <a:srgbClr val="454854"/>
                </a:solidFill>
                <a:latin typeface="+mn-ea"/>
              </a:rPr>
              <a:t>    作者简介作者简介作者简介作者简介作者简介作者简介作者简介作者简介作者简介作者简介作者简介作者简介作者简介作者简介作者简介作者简介作者简介作者简介作者简介作者简介作者简介作者简介作者简介作者简</a:t>
            </a:r>
            <a:endParaRPr lang="en-US" altLang="zh-CN" sz="1400" dirty="0">
              <a:solidFill>
                <a:srgbClr val="454854"/>
              </a:solidFill>
              <a:latin typeface="+mn-ea"/>
            </a:endParaRPr>
          </a:p>
        </p:txBody>
      </p:sp>
      <p:grpSp>
        <p:nvGrpSpPr>
          <p:cNvPr id="10" name="组合 9"/>
          <p:cNvGrpSpPr/>
          <p:nvPr/>
        </p:nvGrpSpPr>
        <p:grpSpPr>
          <a:xfrm>
            <a:off x="6385302" y="1143445"/>
            <a:ext cx="4571111" cy="4571111"/>
            <a:chOff x="6773769" y="764818"/>
            <a:chExt cx="4571111" cy="4571111"/>
          </a:xfrm>
        </p:grpSpPr>
        <p:sp>
          <p:nvSpPr>
            <p:cNvPr id="2" name="椭圆 1"/>
            <p:cNvSpPr/>
            <p:nvPr/>
          </p:nvSpPr>
          <p:spPr>
            <a:xfrm>
              <a:off x="6773769" y="764818"/>
              <a:ext cx="4571111" cy="4571111"/>
            </a:xfrm>
            <a:prstGeom prst="ellipse">
              <a:avLst/>
            </a:prstGeom>
            <a:blipFill>
              <a:blip r:embed="rId1"/>
              <a:stretch>
                <a:fillRect l="-39769" r="-9527" b="-3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773769" y="764818"/>
              <a:ext cx="4571111" cy="4571111"/>
            </a:xfrm>
            <a:prstGeom prst="ellipse">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直接连接符 61"/>
          <p:cNvCxnSpPr/>
          <p:nvPr/>
        </p:nvCxnSpPr>
        <p:spPr>
          <a:xfrm rot="-300000" flipV="1">
            <a:off x="6157299" y="2013625"/>
            <a:ext cx="1332000" cy="3780000"/>
          </a:xfrm>
          <a:prstGeom prst="line">
            <a:avLst/>
          </a:prstGeom>
          <a:ln w="0" cmpd="sng">
            <a:solidFill>
              <a:srgbClr val="454854"/>
            </a:solidFill>
            <a:prstDash val="solid"/>
            <a:miter lim="800000"/>
          </a:ln>
        </p:spPr>
        <p:style>
          <a:lnRef idx="1">
            <a:schemeClr val="dk1"/>
          </a:lnRef>
          <a:fillRef idx="0">
            <a:schemeClr val="dk1"/>
          </a:fillRef>
          <a:effectRef idx="0">
            <a:schemeClr val="dk1"/>
          </a:effectRef>
          <a:fontRef idx="minor">
            <a:schemeClr val="tx1"/>
          </a:fontRef>
        </p:style>
      </p:cxnSp>
      <p:grpSp>
        <p:nvGrpSpPr>
          <p:cNvPr id="2" name="组合 1"/>
          <p:cNvGrpSpPr/>
          <p:nvPr/>
        </p:nvGrpSpPr>
        <p:grpSpPr>
          <a:xfrm>
            <a:off x="7334222" y="2828110"/>
            <a:ext cx="3843988" cy="2558143"/>
            <a:chOff x="7453490" y="2828110"/>
            <a:chExt cx="3843988" cy="2558143"/>
          </a:xfrm>
        </p:grpSpPr>
        <p:sp>
          <p:nvSpPr>
            <p:cNvPr id="69" name="文本框 68"/>
            <p:cNvSpPr txBox="1"/>
            <p:nvPr/>
          </p:nvSpPr>
          <p:spPr>
            <a:xfrm>
              <a:off x="8666063" y="2828110"/>
              <a:ext cx="1620957" cy="523220"/>
            </a:xfrm>
            <a:prstGeom prst="rect">
              <a:avLst/>
            </a:prstGeom>
            <a:noFill/>
          </p:spPr>
          <p:txBody>
            <a:bodyPr wrap="square" rtlCol="0">
              <a:spAutoFit/>
            </a:bodyPr>
            <a:lstStyle/>
            <a:p>
              <a:r>
                <a:rPr lang="zh-CN" altLang="en-US" sz="2800" dirty="0">
                  <a:solidFill>
                    <a:srgbClr val="454854"/>
                  </a:solidFill>
                  <a:latin typeface="幼圆" panose="02010509060101010101" pitchFamily="49" charset="-122"/>
                  <a:ea typeface="幼圆" panose="02010509060101010101" pitchFamily="49" charset="-122"/>
                </a:rPr>
                <a:t>作品标题</a:t>
              </a:r>
              <a:endParaRPr lang="zh-CN" altLang="en-US" sz="2800" dirty="0">
                <a:solidFill>
                  <a:srgbClr val="454854"/>
                </a:solidFill>
                <a:latin typeface="幼圆" panose="02010509060101010101" pitchFamily="49" charset="-122"/>
                <a:ea typeface="幼圆" panose="02010509060101010101" pitchFamily="49" charset="-122"/>
              </a:endParaRPr>
            </a:p>
          </p:txBody>
        </p:sp>
        <p:sp>
          <p:nvSpPr>
            <p:cNvPr id="70" name="文本框 69"/>
            <p:cNvSpPr txBox="1"/>
            <p:nvPr/>
          </p:nvSpPr>
          <p:spPr>
            <a:xfrm>
              <a:off x="7453490" y="3728555"/>
              <a:ext cx="3843988" cy="1657698"/>
            </a:xfrm>
            <a:prstGeom prst="rect">
              <a:avLst/>
            </a:prstGeom>
            <a:noFill/>
          </p:spPr>
          <p:txBody>
            <a:bodyPr wrap="square" rtlCol="0">
              <a:spAutoFit/>
            </a:bodyPr>
            <a:lstStyle/>
            <a:p>
              <a:pPr>
                <a:lnSpc>
                  <a:spcPct val="150000"/>
                </a:lnSpc>
              </a:pPr>
              <a:r>
                <a:rPr lang="zh-CN" altLang="en-US" sz="1400" dirty="0">
                  <a:solidFill>
                    <a:srgbClr val="454854"/>
                  </a:solidFill>
                  <a:latin typeface="+mn-ea"/>
                </a:rPr>
                <a:t>    作品简介作品简介作品简介作品简介作品简介作品简介作品简介作品简介作品简介作品简介作品简介作品简介作品简介作品简介作品简介作品简介作品简介作品简介作品简介作品简介作品简介作品简介</a:t>
              </a:r>
              <a:endParaRPr lang="en-US" altLang="zh-CN" sz="1400" dirty="0">
                <a:solidFill>
                  <a:srgbClr val="454854"/>
                </a:solidFill>
                <a:latin typeface="+mn-ea"/>
              </a:endParaRPr>
            </a:p>
          </p:txBody>
        </p:sp>
        <p:cxnSp>
          <p:nvCxnSpPr>
            <p:cNvPr id="77" name="直接连接符 76"/>
            <p:cNvCxnSpPr/>
            <p:nvPr/>
          </p:nvCxnSpPr>
          <p:spPr>
            <a:xfrm flipH="1">
              <a:off x="9340757" y="3585688"/>
              <a:ext cx="180000" cy="0"/>
            </a:xfrm>
            <a:prstGeom prst="line">
              <a:avLst/>
            </a:prstGeom>
            <a:ln w="1905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grpSp>
      <p:sp>
        <p:nvSpPr>
          <p:cNvPr id="6" name="平行四边形 5"/>
          <p:cNvSpPr/>
          <p:nvPr/>
        </p:nvSpPr>
        <p:spPr>
          <a:xfrm>
            <a:off x="1015034" y="914952"/>
            <a:ext cx="6452566" cy="3881707"/>
          </a:xfrm>
          <a:prstGeom prst="parallelogram">
            <a:avLst/>
          </a:prstGeom>
          <a:blipFill>
            <a:blip r:embed="rId1"/>
            <a:stretch>
              <a:fillRect l="-18057" r="-179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grpSp>
        <p:nvGrpSpPr>
          <p:cNvPr id="79" name="组合 78"/>
          <p:cNvGrpSpPr/>
          <p:nvPr/>
        </p:nvGrpSpPr>
        <p:grpSpPr>
          <a:xfrm>
            <a:off x="1210652" y="2699111"/>
            <a:ext cx="3843990" cy="2558143"/>
            <a:chOff x="991481" y="2350361"/>
            <a:chExt cx="3843990" cy="2558143"/>
          </a:xfrm>
        </p:grpSpPr>
        <p:sp>
          <p:nvSpPr>
            <p:cNvPr id="5" name="文本框 4"/>
            <p:cNvSpPr txBox="1"/>
            <p:nvPr/>
          </p:nvSpPr>
          <p:spPr>
            <a:xfrm>
              <a:off x="991482" y="2350361"/>
              <a:ext cx="1620957" cy="523220"/>
            </a:xfrm>
            <a:prstGeom prst="rect">
              <a:avLst/>
            </a:prstGeom>
            <a:noFill/>
          </p:spPr>
          <p:txBody>
            <a:bodyPr wrap="none" rtlCol="0">
              <a:spAutoFit/>
            </a:bodyPr>
            <a:lstStyle/>
            <a:p>
              <a:r>
                <a:rPr lang="zh-CN" altLang="en-US" sz="2800" dirty="0">
                  <a:latin typeface="幼圆" panose="02010509060101010101" pitchFamily="49" charset="-122"/>
                  <a:ea typeface="幼圆" panose="02010509060101010101" pitchFamily="49" charset="-122"/>
                </a:rPr>
                <a:t>作品标题</a:t>
              </a:r>
              <a:endParaRPr lang="zh-CN" altLang="en-US" sz="2800" dirty="0">
                <a:latin typeface="幼圆" panose="02010509060101010101" pitchFamily="49" charset="-122"/>
                <a:ea typeface="幼圆" panose="02010509060101010101" pitchFamily="49" charset="-122"/>
              </a:endParaRPr>
            </a:p>
          </p:txBody>
        </p:sp>
        <p:sp>
          <p:nvSpPr>
            <p:cNvPr id="7" name="文本框 6"/>
            <p:cNvSpPr txBox="1"/>
            <p:nvPr/>
          </p:nvSpPr>
          <p:spPr>
            <a:xfrm>
              <a:off x="991483" y="3250806"/>
              <a:ext cx="3843988" cy="1657698"/>
            </a:xfrm>
            <a:prstGeom prst="rect">
              <a:avLst/>
            </a:prstGeom>
            <a:noFill/>
          </p:spPr>
          <p:txBody>
            <a:bodyPr wrap="square" rtlCol="0">
              <a:spAutoFit/>
            </a:bodyPr>
            <a:lstStyle/>
            <a:p>
              <a:pPr>
                <a:lnSpc>
                  <a:spcPct val="150000"/>
                </a:lnSpc>
              </a:pPr>
              <a:r>
                <a:rPr lang="zh-CN" altLang="en-US" sz="1400" dirty="0">
                  <a:latin typeface="+mn-ea"/>
                </a:rPr>
                <a:t>    作品简介作品简介作品简介作品简介作品简介作品简介作品简介作品简介作品简介作品简介作品简介作品简介作品简介作品简介作品简介作品简介作品简介作品简介作品简介作品简介作品简介作品简介</a:t>
              </a:r>
              <a:endParaRPr lang="en-US" altLang="zh-CN" sz="1400" dirty="0">
                <a:latin typeface="+mn-ea"/>
              </a:endParaRPr>
            </a:p>
          </p:txBody>
        </p:sp>
        <p:cxnSp>
          <p:nvCxnSpPr>
            <p:cNvPr id="47" name="直接连接符 46"/>
            <p:cNvCxnSpPr/>
            <p:nvPr/>
          </p:nvCxnSpPr>
          <p:spPr>
            <a:xfrm>
              <a:off x="991481" y="3081122"/>
              <a:ext cx="3636000" cy="0"/>
            </a:xfrm>
            <a:prstGeom prst="line">
              <a:avLst/>
            </a:prstGeom>
            <a:ln w="1270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grpSp>
      <p:cxnSp>
        <p:nvCxnSpPr>
          <p:cNvPr id="66" name="直接连接符 65"/>
          <p:cNvCxnSpPr/>
          <p:nvPr/>
        </p:nvCxnSpPr>
        <p:spPr>
          <a:xfrm flipH="1">
            <a:off x="5900869" y="5594706"/>
            <a:ext cx="180000" cy="0"/>
          </a:xfrm>
          <a:prstGeom prst="line">
            <a:avLst/>
          </a:prstGeom>
          <a:ln w="1905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sp>
        <p:nvSpPr>
          <p:cNvPr id="6" name="矩形 5"/>
          <p:cNvSpPr/>
          <p:nvPr/>
        </p:nvSpPr>
        <p:spPr>
          <a:xfrm>
            <a:off x="5900869" y="1048984"/>
            <a:ext cx="5080477" cy="2869889"/>
          </a:xfrm>
          <a:prstGeom prst="rect">
            <a:avLst/>
          </a:prstGeom>
          <a:blipFill>
            <a:blip r:embed="rId1"/>
            <a:stretch>
              <a:fillRect t="-9003" b="-8923"/>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8090257" y="1720570"/>
            <a:ext cx="2154299" cy="523220"/>
          </a:xfrm>
          <a:prstGeom prst="rect">
            <a:avLst/>
          </a:prstGeom>
          <a:noFill/>
        </p:spPr>
        <p:txBody>
          <a:bodyPr wrap="square" rtlCol="0">
            <a:spAutoFit/>
          </a:bodyPr>
          <a:lstStyle/>
          <a:p>
            <a:pPr algn="ctr"/>
            <a:r>
              <a:rPr lang="zh-CN" altLang="en-US" sz="2800" dirty="0">
                <a:solidFill>
                  <a:srgbClr val="454854"/>
                </a:solidFill>
                <a:latin typeface="幼圆" panose="02010509060101010101" pitchFamily="49" charset="-122"/>
                <a:ea typeface="幼圆" panose="02010509060101010101" pitchFamily="49" charset="-122"/>
              </a:rPr>
              <a:t>作品标题</a:t>
            </a:r>
            <a:endParaRPr lang="zh-CN" altLang="en-US" sz="2800" dirty="0">
              <a:solidFill>
                <a:srgbClr val="454854"/>
              </a:solidFill>
              <a:latin typeface="幼圆" panose="02010509060101010101" pitchFamily="49" charset="-122"/>
              <a:ea typeface="幼圆" panose="02010509060101010101" pitchFamily="49" charset="-122"/>
            </a:endParaRPr>
          </a:p>
        </p:txBody>
      </p:sp>
      <p:sp>
        <p:nvSpPr>
          <p:cNvPr id="15" name="文本框 14"/>
          <p:cNvSpPr txBox="1"/>
          <p:nvPr/>
        </p:nvSpPr>
        <p:spPr>
          <a:xfrm>
            <a:off x="7349503" y="2666461"/>
            <a:ext cx="3635807" cy="1657698"/>
          </a:xfrm>
          <a:prstGeom prst="rect">
            <a:avLst/>
          </a:prstGeom>
          <a:noFill/>
        </p:spPr>
        <p:txBody>
          <a:bodyPr wrap="square" rtlCol="0">
            <a:spAutoFit/>
          </a:bodyPr>
          <a:lstStyle/>
          <a:p>
            <a:pPr>
              <a:lnSpc>
                <a:spcPct val="150000"/>
              </a:lnSpc>
            </a:pPr>
            <a:r>
              <a:rPr lang="zh-CN" altLang="en-US" sz="1400" dirty="0">
                <a:solidFill>
                  <a:srgbClr val="454854"/>
                </a:solidFill>
                <a:latin typeface="+mn-ea"/>
              </a:rPr>
              <a:t>    作品简介作品简介作品简介作品简介作品简介作品简介作品简介作品简介作品简介作品简介作品简介作品简介作品简介作品简介作品简介作品简介作品简介作品简介作品简介作品简介作品简介</a:t>
            </a:r>
            <a:endParaRPr lang="en-US" altLang="zh-CN" sz="1400" dirty="0">
              <a:solidFill>
                <a:srgbClr val="454854"/>
              </a:solidFill>
              <a:latin typeface="+mn-ea"/>
            </a:endParaRPr>
          </a:p>
        </p:txBody>
      </p:sp>
      <p:cxnSp>
        <p:nvCxnSpPr>
          <p:cNvPr id="21" name="直接连接符 20"/>
          <p:cNvCxnSpPr/>
          <p:nvPr/>
        </p:nvCxnSpPr>
        <p:spPr>
          <a:xfrm flipH="1">
            <a:off x="9077406" y="2473688"/>
            <a:ext cx="180000" cy="0"/>
          </a:xfrm>
          <a:prstGeom prst="line">
            <a:avLst/>
          </a:prstGeom>
          <a:ln w="1905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a:off x="7458412" y="4878495"/>
            <a:ext cx="3794166" cy="0"/>
          </a:xfrm>
          <a:prstGeom prst="line">
            <a:avLst/>
          </a:prstGeom>
          <a:ln w="1270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flipV="1">
            <a:off x="11428042" y="1146258"/>
            <a:ext cx="0" cy="2557207"/>
          </a:xfrm>
          <a:prstGeom prst="line">
            <a:avLst/>
          </a:prstGeom>
          <a:ln w="1270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sp>
        <p:nvSpPr>
          <p:cNvPr id="3" name="矩形 2"/>
          <p:cNvSpPr/>
          <p:nvPr/>
        </p:nvSpPr>
        <p:spPr>
          <a:xfrm>
            <a:off x="1186845" y="1048983"/>
            <a:ext cx="2556000" cy="3240000"/>
          </a:xfrm>
          <a:prstGeom prst="rect">
            <a:avLst/>
          </a:prstGeom>
          <a:blipFill dpi="0" rotWithShape="1">
            <a:blip r:embed="rId1"/>
            <a:srcRect/>
            <a:stretch>
              <a:fillRect l="-24009" t="1086" r="-66281" b="-10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41106" y="2720529"/>
            <a:ext cx="2556000" cy="3240000"/>
          </a:xfrm>
          <a:prstGeom prst="rect">
            <a:avLst/>
          </a:prstGeom>
          <a:blipFill>
            <a:blip r:embed="rId2"/>
            <a:stretch>
              <a:fillRect l="-70350" t="6572" r="-19940" b="-65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942080" y="2963146"/>
            <a:ext cx="2154299" cy="523220"/>
          </a:xfrm>
          <a:prstGeom prst="rect">
            <a:avLst/>
          </a:prstGeom>
          <a:noFill/>
        </p:spPr>
        <p:txBody>
          <a:bodyPr wrap="square" rtlCol="0">
            <a:spAutoFit/>
          </a:bodyPr>
          <a:lstStyle/>
          <a:p>
            <a:pPr algn="ctr"/>
            <a:r>
              <a:rPr lang="zh-CN" altLang="en-US" sz="2800" dirty="0">
                <a:latin typeface="幼圆" panose="02010509060101010101" pitchFamily="49" charset="-122"/>
                <a:ea typeface="幼圆" panose="02010509060101010101" pitchFamily="49" charset="-122"/>
              </a:rPr>
              <a:t>作品标题</a:t>
            </a:r>
            <a:endParaRPr lang="zh-CN" altLang="en-US" sz="2800" dirty="0">
              <a:latin typeface="幼圆" panose="02010509060101010101" pitchFamily="49" charset="-122"/>
              <a:ea typeface="幼圆" panose="02010509060101010101" pitchFamily="49" charset="-122"/>
            </a:endParaRPr>
          </a:p>
        </p:txBody>
      </p:sp>
      <p:sp>
        <p:nvSpPr>
          <p:cNvPr id="9" name="文本框 8"/>
          <p:cNvSpPr txBox="1"/>
          <p:nvPr/>
        </p:nvSpPr>
        <p:spPr>
          <a:xfrm>
            <a:off x="1201326" y="3909037"/>
            <a:ext cx="3635807" cy="1334533"/>
          </a:xfrm>
          <a:prstGeom prst="rect">
            <a:avLst/>
          </a:prstGeom>
          <a:noFill/>
        </p:spPr>
        <p:txBody>
          <a:bodyPr wrap="square" rtlCol="0">
            <a:spAutoFit/>
          </a:bodyPr>
          <a:lstStyle/>
          <a:p>
            <a:pPr>
              <a:lnSpc>
                <a:spcPct val="150000"/>
              </a:lnSpc>
            </a:pPr>
            <a:r>
              <a:rPr lang="zh-CN" altLang="en-US" sz="1400" dirty="0">
                <a:latin typeface="+mn-ea"/>
              </a:rPr>
              <a:t>    作品简介作品简介作品简介作品简介作品简介作品简介作品简介作品简介作品简介作品简介作品简介作品简介作品简介作品简介作品简介作品简介</a:t>
            </a:r>
            <a:endParaRPr lang="en-US" altLang="zh-CN" sz="1400" dirty="0">
              <a:latin typeface="+mn-ea"/>
            </a:endParaRPr>
          </a:p>
        </p:txBody>
      </p:sp>
      <p:cxnSp>
        <p:nvCxnSpPr>
          <p:cNvPr id="10" name="直接连接符 9"/>
          <p:cNvCxnSpPr/>
          <p:nvPr/>
        </p:nvCxnSpPr>
        <p:spPr>
          <a:xfrm flipH="1">
            <a:off x="2929229" y="3716264"/>
            <a:ext cx="180000" cy="0"/>
          </a:xfrm>
          <a:prstGeom prst="line">
            <a:avLst/>
          </a:prstGeom>
          <a:ln w="1905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flipV="1">
            <a:off x="5156505" y="917172"/>
            <a:ext cx="1620000" cy="1620000"/>
          </a:xfrm>
          <a:prstGeom prst="line">
            <a:avLst/>
          </a:prstGeom>
          <a:ln w="3175" cmpd="sng">
            <a:solidFill>
              <a:srgbClr val="454854"/>
            </a:solidFill>
            <a:prstDash val="solid"/>
            <a:miter lim="800000"/>
          </a:ln>
        </p:spPr>
        <p:style>
          <a:lnRef idx="1">
            <a:schemeClr val="dk1"/>
          </a:lnRef>
          <a:fillRef idx="0">
            <a:schemeClr val="dk1"/>
          </a:fillRef>
          <a:effectRef idx="0">
            <a:schemeClr val="dk1"/>
          </a:effectRef>
          <a:fontRef idx="minor">
            <a:schemeClr val="tx1"/>
          </a:fontRef>
        </p:style>
      </p:cxnSp>
      <p:sp>
        <p:nvSpPr>
          <p:cNvPr id="15" name="菱形 14"/>
          <p:cNvSpPr/>
          <p:nvPr/>
        </p:nvSpPr>
        <p:spPr>
          <a:xfrm>
            <a:off x="4441117" y="1494915"/>
            <a:ext cx="3868170" cy="3868170"/>
          </a:xfrm>
          <a:prstGeom prst="diamond">
            <a:avLst/>
          </a:prstGeom>
          <a:blipFill>
            <a:blip r:embed="rId1"/>
            <a:stretch>
              <a:fillRect l="-25141" r="-249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6049108" y="4214226"/>
            <a:ext cx="1620000" cy="1620000"/>
          </a:xfrm>
          <a:prstGeom prst="line">
            <a:avLst/>
          </a:prstGeom>
          <a:ln w="3175" cmpd="sng">
            <a:solidFill>
              <a:srgbClr val="454854"/>
            </a:solidFill>
            <a:prstDash val="solid"/>
            <a:miter lim="800000"/>
          </a:ln>
        </p:spPr>
        <p:style>
          <a:lnRef idx="1">
            <a:schemeClr val="dk1"/>
          </a:lnRef>
          <a:fillRef idx="0">
            <a:schemeClr val="dk1"/>
          </a:fillRef>
          <a:effectRef idx="0">
            <a:schemeClr val="dk1"/>
          </a:effectRef>
          <a:fontRef idx="minor">
            <a:schemeClr val="tx1"/>
          </a:fontRef>
        </p:style>
      </p:cxnSp>
      <p:sp>
        <p:nvSpPr>
          <p:cNvPr id="17" name="菱形 16"/>
          <p:cNvSpPr/>
          <p:nvPr/>
        </p:nvSpPr>
        <p:spPr>
          <a:xfrm flipH="1">
            <a:off x="7389818" y="448336"/>
            <a:ext cx="3868170" cy="3868170"/>
          </a:xfrm>
          <a:prstGeom prst="diamond">
            <a:avLst/>
          </a:prstGeom>
          <a:blipFill dpi="0" rotWithShape="1">
            <a:blip r:embed="rId2"/>
            <a:srcRect/>
            <a:stretch>
              <a:fillRect l="-21000" r="-2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flipV="1">
            <a:off x="1762080" y="1542289"/>
            <a:ext cx="360000" cy="360000"/>
          </a:xfrm>
          <a:prstGeom prst="rect">
            <a:avLst/>
          </a:prstGeom>
          <a:solidFill>
            <a:srgbClr val="E1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8C9CD"/>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7260734" y="1611835"/>
            <a:ext cx="1824863" cy="3634330"/>
          </a:xfrm>
          <a:custGeom>
            <a:avLst/>
            <a:gdLst>
              <a:gd name="connsiteX0" fmla="*/ 0 w 2354580"/>
              <a:gd name="connsiteY0" fmla="*/ 0 h 3063240"/>
              <a:gd name="connsiteX1" fmla="*/ 2354580 w 2354580"/>
              <a:gd name="connsiteY1" fmla="*/ 457200 h 3063240"/>
              <a:gd name="connsiteX2" fmla="*/ 2354580 w 2354580"/>
              <a:gd name="connsiteY2" fmla="*/ 3063240 h 3063240"/>
              <a:gd name="connsiteX3" fmla="*/ 0 w 2354580"/>
              <a:gd name="connsiteY3" fmla="*/ 2606040 h 3063240"/>
              <a:gd name="connsiteX4" fmla="*/ 0 w 2354580"/>
              <a:gd name="connsiteY4" fmla="*/ 457200 h 306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4580" h="3063240">
                <a:moveTo>
                  <a:pt x="0" y="0"/>
                </a:moveTo>
                <a:lnTo>
                  <a:pt x="2354580" y="457200"/>
                </a:lnTo>
                <a:lnTo>
                  <a:pt x="2354580" y="3063240"/>
                </a:lnTo>
                <a:lnTo>
                  <a:pt x="0" y="2606040"/>
                </a:lnTo>
                <a:lnTo>
                  <a:pt x="0" y="457200"/>
                </a:lnTo>
                <a:close/>
              </a:path>
            </a:pathLst>
          </a:custGeom>
          <a:blipFill dpi="0" rotWithShape="0">
            <a:blip r:embed="rId1"/>
            <a:srcRect/>
            <a:stretch>
              <a:fillRect l="-16082" r="-15858"/>
            </a:stretch>
          </a:blipFill>
          <a:ln>
            <a:noFill/>
          </a:ln>
          <a:effectLst>
            <a:reflection blurRad="304800" stA="46000" endPos="28000" dist="139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p:nvSpPr>
        <p:spPr>
          <a:xfrm flipV="1">
            <a:off x="5352607" y="1611835"/>
            <a:ext cx="1824863" cy="3634330"/>
          </a:xfrm>
          <a:custGeom>
            <a:avLst/>
            <a:gdLst>
              <a:gd name="connsiteX0" fmla="*/ 0 w 2354580"/>
              <a:gd name="connsiteY0" fmla="*/ 0 h 3063240"/>
              <a:gd name="connsiteX1" fmla="*/ 2354580 w 2354580"/>
              <a:gd name="connsiteY1" fmla="*/ 457200 h 3063240"/>
              <a:gd name="connsiteX2" fmla="*/ 2354580 w 2354580"/>
              <a:gd name="connsiteY2" fmla="*/ 3063240 h 3063240"/>
              <a:gd name="connsiteX3" fmla="*/ 0 w 2354580"/>
              <a:gd name="connsiteY3" fmla="*/ 2606040 h 3063240"/>
              <a:gd name="connsiteX4" fmla="*/ 0 w 2354580"/>
              <a:gd name="connsiteY4" fmla="*/ 457200 h 306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4580" h="3063240">
                <a:moveTo>
                  <a:pt x="0" y="0"/>
                </a:moveTo>
                <a:lnTo>
                  <a:pt x="2354580" y="457200"/>
                </a:lnTo>
                <a:lnTo>
                  <a:pt x="2354580" y="3063240"/>
                </a:lnTo>
                <a:lnTo>
                  <a:pt x="0" y="2606040"/>
                </a:lnTo>
                <a:lnTo>
                  <a:pt x="0" y="457200"/>
                </a:lnTo>
                <a:close/>
              </a:path>
            </a:pathLst>
          </a:custGeom>
          <a:blipFill dpi="0" rotWithShape="0">
            <a:blip r:embed="rId2"/>
            <a:srcRect/>
            <a:stretch>
              <a:fillRect l="-16472" r="-16247"/>
            </a:stretch>
          </a:blipFill>
          <a:ln>
            <a:noFill/>
          </a:ln>
          <a:effectLst>
            <a:reflection blurRad="304800" stA="46000" endPos="28000" dist="139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H="1">
            <a:off x="9168862" y="1611835"/>
            <a:ext cx="1824863" cy="3634330"/>
          </a:xfrm>
          <a:custGeom>
            <a:avLst/>
            <a:gdLst>
              <a:gd name="connsiteX0" fmla="*/ 0 w 2354580"/>
              <a:gd name="connsiteY0" fmla="*/ 0 h 3063240"/>
              <a:gd name="connsiteX1" fmla="*/ 2354580 w 2354580"/>
              <a:gd name="connsiteY1" fmla="*/ 457200 h 3063240"/>
              <a:gd name="connsiteX2" fmla="*/ 2354580 w 2354580"/>
              <a:gd name="connsiteY2" fmla="*/ 3063240 h 3063240"/>
              <a:gd name="connsiteX3" fmla="*/ 0 w 2354580"/>
              <a:gd name="connsiteY3" fmla="*/ 2606040 h 3063240"/>
              <a:gd name="connsiteX4" fmla="*/ 0 w 2354580"/>
              <a:gd name="connsiteY4" fmla="*/ 457200 h 306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4580" h="3063240">
                <a:moveTo>
                  <a:pt x="0" y="0"/>
                </a:moveTo>
                <a:lnTo>
                  <a:pt x="2354580" y="457200"/>
                </a:lnTo>
                <a:lnTo>
                  <a:pt x="2354580" y="3063240"/>
                </a:lnTo>
                <a:lnTo>
                  <a:pt x="0" y="2606040"/>
                </a:lnTo>
                <a:lnTo>
                  <a:pt x="0" y="457200"/>
                </a:lnTo>
                <a:close/>
              </a:path>
            </a:pathLst>
          </a:custGeom>
          <a:blipFill dpi="0" rotWithShape="1">
            <a:blip r:embed="rId2"/>
            <a:srcRect/>
            <a:stretch>
              <a:fillRect l="-16472" r="-16247"/>
            </a:stretch>
          </a:blipFill>
          <a:ln>
            <a:noFill/>
          </a:ln>
          <a:effectLst>
            <a:reflection blurRad="304800" stA="46000" endPos="28000" dist="139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98275" y="2288788"/>
            <a:ext cx="3635807" cy="2280424"/>
            <a:chOff x="1203879" y="2288788"/>
            <a:chExt cx="3635807" cy="2280424"/>
          </a:xfrm>
        </p:grpSpPr>
        <p:sp>
          <p:nvSpPr>
            <p:cNvPr id="12" name="文本框 11"/>
            <p:cNvSpPr txBox="1"/>
            <p:nvPr/>
          </p:nvSpPr>
          <p:spPr>
            <a:xfrm>
              <a:off x="1944633" y="2288788"/>
              <a:ext cx="2154299" cy="523220"/>
            </a:xfrm>
            <a:prstGeom prst="rect">
              <a:avLst/>
            </a:prstGeom>
            <a:noFill/>
          </p:spPr>
          <p:txBody>
            <a:bodyPr wrap="square" rtlCol="0">
              <a:spAutoFit/>
            </a:bodyPr>
            <a:lstStyle/>
            <a:p>
              <a:pPr algn="ctr"/>
              <a:r>
                <a:rPr lang="zh-CN" altLang="en-US" sz="2800" dirty="0">
                  <a:solidFill>
                    <a:srgbClr val="454854"/>
                  </a:solidFill>
                  <a:latin typeface="幼圆" panose="02010509060101010101" pitchFamily="49" charset="-122"/>
                  <a:ea typeface="幼圆" panose="02010509060101010101" pitchFamily="49" charset="-122"/>
                </a:rPr>
                <a:t>作品标题</a:t>
              </a:r>
              <a:endParaRPr lang="zh-CN" altLang="en-US" sz="2800" dirty="0">
                <a:solidFill>
                  <a:srgbClr val="454854"/>
                </a:solidFill>
                <a:latin typeface="幼圆" panose="02010509060101010101" pitchFamily="49" charset="-122"/>
                <a:ea typeface="幼圆" panose="02010509060101010101" pitchFamily="49" charset="-122"/>
              </a:endParaRPr>
            </a:p>
          </p:txBody>
        </p:sp>
        <p:sp>
          <p:nvSpPr>
            <p:cNvPr id="13" name="文本框 12"/>
            <p:cNvSpPr txBox="1"/>
            <p:nvPr/>
          </p:nvSpPr>
          <p:spPr>
            <a:xfrm>
              <a:off x="1203879" y="3234679"/>
              <a:ext cx="3635807" cy="1334533"/>
            </a:xfrm>
            <a:prstGeom prst="rect">
              <a:avLst/>
            </a:prstGeom>
            <a:noFill/>
          </p:spPr>
          <p:txBody>
            <a:bodyPr wrap="square" rtlCol="0">
              <a:spAutoFit/>
            </a:bodyPr>
            <a:lstStyle/>
            <a:p>
              <a:pPr>
                <a:lnSpc>
                  <a:spcPct val="150000"/>
                </a:lnSpc>
              </a:pPr>
              <a:r>
                <a:rPr lang="zh-CN" altLang="en-US" sz="1400" dirty="0">
                  <a:solidFill>
                    <a:srgbClr val="454854"/>
                  </a:solidFill>
                  <a:latin typeface="+mn-ea"/>
                </a:rPr>
                <a:t>    作品简介作品简介作品简介作品简介作品简介作品简介作品简介作品简介作品简介作品简介作品简介作品简介作品简介作品简介作品简介作品简介</a:t>
              </a:r>
              <a:endParaRPr lang="en-US" altLang="zh-CN" sz="1400" dirty="0">
                <a:solidFill>
                  <a:srgbClr val="454854"/>
                </a:solidFill>
                <a:latin typeface="+mn-ea"/>
              </a:endParaRPr>
            </a:p>
          </p:txBody>
        </p:sp>
        <p:cxnSp>
          <p:nvCxnSpPr>
            <p:cNvPr id="14" name="直接连接符 13"/>
            <p:cNvCxnSpPr/>
            <p:nvPr/>
          </p:nvCxnSpPr>
          <p:spPr>
            <a:xfrm flipH="1">
              <a:off x="2931782" y="3041906"/>
              <a:ext cx="180000" cy="0"/>
            </a:xfrm>
            <a:prstGeom prst="line">
              <a:avLst/>
            </a:prstGeom>
            <a:ln w="1905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8264767" y="2149929"/>
            <a:ext cx="1620957" cy="523220"/>
          </a:xfrm>
          <a:prstGeom prst="rect">
            <a:avLst/>
          </a:prstGeom>
          <a:noFill/>
        </p:spPr>
        <p:txBody>
          <a:bodyPr wrap="square" rtlCol="0">
            <a:spAutoFit/>
          </a:bodyPr>
          <a:lstStyle/>
          <a:p>
            <a:pPr algn="ctr"/>
            <a:r>
              <a:rPr lang="zh-CN" altLang="en-US" sz="2800" dirty="0">
                <a:solidFill>
                  <a:srgbClr val="454854"/>
                </a:solidFill>
                <a:latin typeface="幼圆" panose="02010509060101010101" pitchFamily="49" charset="-122"/>
                <a:ea typeface="幼圆" panose="02010509060101010101" pitchFamily="49" charset="-122"/>
              </a:rPr>
              <a:t>作品标题</a:t>
            </a:r>
            <a:endParaRPr lang="zh-CN" altLang="en-US" sz="2800" dirty="0">
              <a:solidFill>
                <a:srgbClr val="454854"/>
              </a:solidFill>
              <a:latin typeface="幼圆" panose="02010509060101010101" pitchFamily="49" charset="-122"/>
              <a:ea typeface="幼圆" panose="02010509060101010101" pitchFamily="49" charset="-122"/>
            </a:endParaRPr>
          </a:p>
        </p:txBody>
      </p:sp>
      <p:sp>
        <p:nvSpPr>
          <p:cNvPr id="22" name="文本框 21"/>
          <p:cNvSpPr txBox="1"/>
          <p:nvPr/>
        </p:nvSpPr>
        <p:spPr>
          <a:xfrm>
            <a:off x="7153251" y="3050374"/>
            <a:ext cx="3843988" cy="1657698"/>
          </a:xfrm>
          <a:prstGeom prst="rect">
            <a:avLst/>
          </a:prstGeom>
          <a:noFill/>
        </p:spPr>
        <p:txBody>
          <a:bodyPr wrap="square" rtlCol="0">
            <a:spAutoFit/>
          </a:bodyPr>
          <a:lstStyle/>
          <a:p>
            <a:pPr>
              <a:lnSpc>
                <a:spcPct val="150000"/>
              </a:lnSpc>
            </a:pPr>
            <a:r>
              <a:rPr lang="zh-CN" altLang="en-US" sz="1400" dirty="0">
                <a:solidFill>
                  <a:srgbClr val="454854"/>
                </a:solidFill>
                <a:latin typeface="+mn-ea"/>
              </a:rPr>
              <a:t>    作品简介作品简介作品简介作品简介作品简介作品简介作品简介作品简介作品简介作品简介作品简介作品简介作品简介作品简介作品简介作品简介作品简介作品简介作品简介作品简介作品简介作品简介</a:t>
            </a:r>
            <a:endParaRPr lang="en-US" altLang="zh-CN" sz="1400" dirty="0">
              <a:solidFill>
                <a:srgbClr val="454854"/>
              </a:solidFill>
              <a:latin typeface="+mn-ea"/>
            </a:endParaRPr>
          </a:p>
        </p:txBody>
      </p:sp>
      <p:cxnSp>
        <p:nvCxnSpPr>
          <p:cNvPr id="23" name="直接连接符 22"/>
          <p:cNvCxnSpPr/>
          <p:nvPr/>
        </p:nvCxnSpPr>
        <p:spPr>
          <a:xfrm flipH="1">
            <a:off x="8985245" y="2907507"/>
            <a:ext cx="180000" cy="0"/>
          </a:xfrm>
          <a:prstGeom prst="line">
            <a:avLst/>
          </a:prstGeom>
          <a:ln w="19050" cmpd="sng">
            <a:solidFill>
              <a:srgbClr val="484B54"/>
            </a:solidFill>
            <a:prstDash val="solid"/>
            <a:miter lim="800000"/>
          </a:ln>
        </p:spPr>
        <p:style>
          <a:lnRef idx="1">
            <a:schemeClr val="dk1"/>
          </a:lnRef>
          <a:fillRef idx="0">
            <a:schemeClr val="dk1"/>
          </a:fillRef>
          <a:effectRef idx="0">
            <a:schemeClr val="dk1"/>
          </a:effectRef>
          <a:fontRef idx="minor">
            <a:schemeClr val="tx1"/>
          </a:fontRef>
        </p:style>
      </p:cxnSp>
      <p:sp>
        <p:nvSpPr>
          <p:cNvPr id="3" name="矩形 2"/>
          <p:cNvSpPr/>
          <p:nvPr/>
        </p:nvSpPr>
        <p:spPr>
          <a:xfrm>
            <a:off x="1194762" y="1323106"/>
            <a:ext cx="2401019" cy="2057375"/>
          </a:xfrm>
          <a:prstGeom prst="rect">
            <a:avLst/>
          </a:prstGeom>
          <a:blipFill>
            <a:blip r:embed="rId1"/>
            <a:stretch>
              <a:fillRect l="-14344" r="-141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696516" y="1323106"/>
            <a:ext cx="2401019" cy="2057375"/>
          </a:xfrm>
          <a:prstGeom prst="rect">
            <a:avLst/>
          </a:prstGeom>
          <a:blipFill>
            <a:blip r:embed="rId1"/>
            <a:stretch>
              <a:fillRect l="-14344" r="-141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94762" y="3463665"/>
            <a:ext cx="2401019" cy="2057375"/>
          </a:xfrm>
          <a:prstGeom prst="rect">
            <a:avLst/>
          </a:prstGeom>
          <a:blipFill>
            <a:blip r:embed="rId1"/>
            <a:stretch>
              <a:fillRect l="-14344" r="-141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96516" y="3463665"/>
            <a:ext cx="2401019" cy="2057375"/>
          </a:xfrm>
          <a:prstGeom prst="rect">
            <a:avLst/>
          </a:prstGeom>
          <a:blipFill>
            <a:blip r:embed="rId1"/>
            <a:stretch>
              <a:fillRect l="-14344" r="-141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p:nvSpPr>
          <p:cNvPr id="20" name="矩形 19"/>
          <p:cNvSpPr/>
          <p:nvPr/>
        </p:nvSpPr>
        <p:spPr>
          <a:xfrm>
            <a:off x="1203612" y="3476217"/>
            <a:ext cx="3374003" cy="233280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615188" y="1081682"/>
            <a:ext cx="3373200" cy="2332800"/>
          </a:xfrm>
          <a:prstGeom prst="rect">
            <a:avLst/>
          </a:prstGeom>
          <a:blipFill dpi="0" rotWithShape="1">
            <a:blip r:embed="rId2"/>
            <a:srcRect/>
            <a:stretch>
              <a:fillRect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03612" y="1241766"/>
            <a:ext cx="3520883" cy="523220"/>
          </a:xfrm>
          <a:prstGeom prst="rect">
            <a:avLst/>
          </a:prstGeom>
          <a:noFill/>
        </p:spPr>
        <p:txBody>
          <a:bodyPr wrap="square" rtlCol="0">
            <a:spAutoFit/>
          </a:bodyPr>
          <a:lstStyle/>
          <a:p>
            <a:r>
              <a:rPr lang="zh-CN" altLang="en-US" sz="2800" dirty="0">
                <a:solidFill>
                  <a:srgbClr val="454854"/>
                </a:solidFill>
                <a:latin typeface="幼圆" panose="02010509060101010101" pitchFamily="49" charset="-122"/>
                <a:ea typeface="幼圆" panose="02010509060101010101" pitchFamily="49" charset="-122"/>
              </a:rPr>
              <a:t>作品标题</a:t>
            </a:r>
            <a:endParaRPr lang="zh-CN" altLang="en-US" sz="2800" dirty="0">
              <a:solidFill>
                <a:srgbClr val="454854"/>
              </a:solidFill>
              <a:latin typeface="幼圆" panose="02010509060101010101" pitchFamily="49" charset="-122"/>
              <a:ea typeface="幼圆" panose="02010509060101010101" pitchFamily="49" charset="-122"/>
            </a:endParaRPr>
          </a:p>
        </p:txBody>
      </p:sp>
      <p:sp>
        <p:nvSpPr>
          <p:cNvPr id="18" name="文本框 17"/>
          <p:cNvSpPr txBox="1"/>
          <p:nvPr/>
        </p:nvSpPr>
        <p:spPr>
          <a:xfrm>
            <a:off x="1203612" y="2187657"/>
            <a:ext cx="5942189" cy="688202"/>
          </a:xfrm>
          <a:prstGeom prst="rect">
            <a:avLst/>
          </a:prstGeom>
          <a:noFill/>
        </p:spPr>
        <p:txBody>
          <a:bodyPr wrap="square" rtlCol="0">
            <a:spAutoFit/>
          </a:bodyPr>
          <a:lstStyle/>
          <a:p>
            <a:pPr>
              <a:lnSpc>
                <a:spcPct val="150000"/>
              </a:lnSpc>
            </a:pPr>
            <a:r>
              <a:rPr lang="zh-CN" altLang="en-US" sz="1400" dirty="0">
                <a:solidFill>
                  <a:srgbClr val="454854"/>
                </a:solidFill>
                <a:latin typeface="+mn-ea"/>
              </a:rPr>
              <a:t>    作品简介作品简介作品简介作品简介作品简介作品简介作品简介作品简介作品简介作品简介作品简介作品简介作品简介作品简介作品简介作品</a:t>
            </a:r>
            <a:endParaRPr lang="en-US" altLang="zh-CN" sz="1400" dirty="0">
              <a:solidFill>
                <a:srgbClr val="454854"/>
              </a:solidFill>
              <a:latin typeface="+mn-ea"/>
            </a:endParaRPr>
          </a:p>
        </p:txBody>
      </p:sp>
      <p:cxnSp>
        <p:nvCxnSpPr>
          <p:cNvPr id="8" name="直接连接符 7"/>
          <p:cNvCxnSpPr/>
          <p:nvPr/>
        </p:nvCxnSpPr>
        <p:spPr>
          <a:xfrm flipH="1">
            <a:off x="4781991" y="3174808"/>
            <a:ext cx="2628019" cy="0"/>
          </a:xfrm>
          <a:prstGeom prst="line">
            <a:avLst/>
          </a:prstGeom>
          <a:ln w="12700" cmpd="sng">
            <a:solidFill>
              <a:srgbClr val="454854"/>
            </a:solidFill>
            <a:prstDash val="solid"/>
            <a:miter lim="800000"/>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H="1">
            <a:off x="1203612" y="1991232"/>
            <a:ext cx="2628019" cy="0"/>
          </a:xfrm>
          <a:prstGeom prst="line">
            <a:avLst/>
          </a:prstGeom>
          <a:ln w="12700" cmpd="sng">
            <a:solidFill>
              <a:srgbClr val="454854"/>
            </a:solidFill>
            <a:prstDash val="solid"/>
            <a:miter lim="800000"/>
          </a:ln>
        </p:spPr>
        <p:style>
          <a:lnRef idx="1">
            <a:schemeClr val="dk1"/>
          </a:lnRef>
          <a:fillRef idx="0">
            <a:schemeClr val="dk1"/>
          </a:fillRef>
          <a:effectRef idx="0">
            <a:schemeClr val="dk1"/>
          </a:effectRef>
          <a:fontRef idx="minor">
            <a:schemeClr val="tx1"/>
          </a:fontRef>
        </p:style>
      </p:cxnSp>
      <p:pic>
        <p:nvPicPr>
          <p:cNvPr id="7" name="图片 6"/>
          <p:cNvPicPr>
            <a:picLocks noChangeAspect="1"/>
          </p:cNvPicPr>
          <p:nvPr/>
        </p:nvPicPr>
        <p:blipFill>
          <a:blip r:embed="rId3"/>
          <a:stretch>
            <a:fillRect/>
          </a:stretch>
        </p:blipFill>
        <p:spPr>
          <a:xfrm>
            <a:off x="4688388" y="3489258"/>
            <a:ext cx="6300000" cy="2300931"/>
          </a:xfrm>
          <a:prstGeom prst="rect">
            <a:avLst/>
          </a:prstGeom>
          <a:blipFill>
            <a:blip r:embed="rId4"/>
            <a:stretch>
              <a:fillRect t="-90000" b="-128000"/>
            </a:stretch>
          </a:blipFill>
        </p:spPr>
      </p:pic>
    </p:spTree>
  </p:cSld>
  <p:clrMapOvr>
    <a:masterClrMapping/>
  </p:clrMapOvr>
</p:sld>
</file>

<file path=ppt/theme/theme1.xml><?xml version="1.0" encoding="utf-8"?>
<a:theme xmlns:a="http://schemas.openxmlformats.org/drawingml/2006/main" name="水滴">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lnDef>
      <a:spPr>
        <a:ln w="15875" cmpd="sng">
          <a:solidFill>
            <a:schemeClr val="tx1"/>
          </a:solidFill>
          <a:prstDash val="sysDot"/>
          <a:miter lim="800000"/>
        </a:ln>
      </a:spPr>
      <a:bodyPr/>
      <a:lstStyle/>
      <a:style>
        <a:lnRef idx="1">
          <a:schemeClr val="dk1"/>
        </a:lnRef>
        <a:fillRef idx="0">
          <a:schemeClr val="dk1"/>
        </a:fillRef>
        <a:effectRef idx="0">
          <a:schemeClr val="dk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TM04033925[[fn=水滴]]</Template>
  <TotalTime>0</TotalTime>
  <Words>732</Words>
  <Application>WPS 演示</Application>
  <PresentationFormat>宽屏</PresentationFormat>
  <Paragraphs>40</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Wingdings</vt:lpstr>
      <vt:lpstr>幼圆</vt:lpstr>
      <vt:lpstr>Tw Cen MT</vt:lpstr>
      <vt:lpstr>微软雅黑</vt:lpstr>
      <vt:lpstr>Arial Unicode MS</vt:lpstr>
      <vt:lpstr>等线</vt:lpstr>
      <vt:lpstr>水滴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Moment123</cp:lastModifiedBy>
  <cp:revision>77</cp:revision>
  <dcterms:created xsi:type="dcterms:W3CDTF">2018-04-13T02:32:00Z</dcterms:created>
  <dcterms:modified xsi:type="dcterms:W3CDTF">2018-07-24T11:49:57Z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