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sldIdLst>
    <p:sldId id="256" r:id="rId2"/>
    <p:sldId id="283" r:id="rId3"/>
    <p:sldId id="282" r:id="rId4"/>
    <p:sldId id="258" r:id="rId5"/>
    <p:sldId id="266" r:id="rId6"/>
    <p:sldId id="267" r:id="rId7"/>
    <p:sldId id="268" r:id="rId8"/>
    <p:sldId id="269" r:id="rId9"/>
    <p:sldId id="260" r:id="rId10"/>
    <p:sldId id="270" r:id="rId11"/>
    <p:sldId id="271" r:id="rId12"/>
    <p:sldId id="272" r:id="rId13"/>
    <p:sldId id="273" r:id="rId14"/>
    <p:sldId id="259" r:id="rId15"/>
    <p:sldId id="274" r:id="rId16"/>
    <p:sldId id="275" r:id="rId17"/>
    <p:sldId id="276" r:id="rId18"/>
    <p:sldId id="277" r:id="rId19"/>
    <p:sldId id="257" r:id="rId20"/>
    <p:sldId id="278" r:id="rId21"/>
    <p:sldId id="279" r:id="rId22"/>
    <p:sldId id="280" r:id="rId23"/>
    <p:sldId id="284" r:id="rId24"/>
    <p:sldId id="285" r:id="rId25"/>
    <p:sldId id="261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AC7BA"/>
    <a:srgbClr val="FF8A80"/>
    <a:srgbClr val="FC5B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661"/>
    <p:restoredTop sz="94618"/>
  </p:normalViewPr>
  <p:slideViewPr>
    <p:cSldViewPr snapToGrid="0" snapToObjects="1">
      <p:cViewPr varScale="1">
        <p:scale>
          <a:sx n="110" d="100"/>
          <a:sy n="110" d="100"/>
        </p:scale>
        <p:origin x="32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DF7D76-979F-1D44-96F8-880C637E812F}" type="datetimeFigureOut">
              <a:rPr kumimoji="1" lang="zh-CN" altLang="en-US" smtClean="0"/>
              <a:t>2017/7/10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9470C7-7529-8745-8811-A094B8002D1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01879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470C7-7529-8745-8811-A094B8002D1A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347560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470C7-7529-8745-8811-A094B8002D1A}" type="slidenum">
              <a:rPr kumimoji="1" lang="zh-CN" altLang="en-US" smtClean="0"/>
              <a:t>10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221692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470C7-7529-8745-8811-A094B8002D1A}" type="slidenum">
              <a:rPr kumimoji="1" lang="zh-CN" altLang="en-US" smtClean="0"/>
              <a:t>11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281839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470C7-7529-8745-8811-A094B8002D1A}" type="slidenum">
              <a:rPr kumimoji="1" lang="zh-CN" altLang="en-US" smtClean="0"/>
              <a:t>12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555494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470C7-7529-8745-8811-A094B8002D1A}" type="slidenum">
              <a:rPr kumimoji="1" lang="zh-CN" altLang="en-US" smtClean="0"/>
              <a:t>13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079178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470C7-7529-8745-8811-A094B8002D1A}" type="slidenum">
              <a:rPr kumimoji="1" lang="zh-CN" altLang="en-US" smtClean="0"/>
              <a:t>14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643034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470C7-7529-8745-8811-A094B8002D1A}" type="slidenum">
              <a:rPr kumimoji="1" lang="zh-CN" altLang="en-US" smtClean="0"/>
              <a:t>15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886909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470C7-7529-8745-8811-A094B8002D1A}" type="slidenum">
              <a:rPr kumimoji="1" lang="zh-CN" altLang="en-US" smtClean="0"/>
              <a:t>16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151041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470C7-7529-8745-8811-A094B8002D1A}" type="slidenum">
              <a:rPr kumimoji="1" lang="zh-CN" altLang="en-US" smtClean="0"/>
              <a:t>17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527653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470C7-7529-8745-8811-A094B8002D1A}" type="slidenum">
              <a:rPr kumimoji="1" lang="zh-CN" altLang="en-US" smtClean="0"/>
              <a:t>18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834968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470C7-7529-8745-8811-A094B8002D1A}" type="slidenum">
              <a:rPr kumimoji="1" lang="zh-CN" altLang="en-US" smtClean="0"/>
              <a:t>19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81324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8CBE56-13E3-7443-A117-C69604143415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71689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470C7-7529-8745-8811-A094B8002D1A}" type="slidenum">
              <a:rPr kumimoji="1" lang="zh-CN" altLang="en-US" smtClean="0"/>
              <a:t>20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999552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470C7-7529-8745-8811-A094B8002D1A}" type="slidenum">
              <a:rPr kumimoji="1" lang="zh-CN" altLang="en-US" smtClean="0"/>
              <a:t>21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998812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470C7-7529-8745-8811-A094B8002D1A}" type="slidenum">
              <a:rPr kumimoji="1" lang="zh-CN" altLang="en-US" smtClean="0"/>
              <a:t>22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9043312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470C7-7529-8745-8811-A094B8002D1A}" type="slidenum">
              <a:rPr kumimoji="1" lang="zh-CN" altLang="en-US" smtClean="0"/>
              <a:t>23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7421280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470C7-7529-8745-8811-A094B8002D1A}" type="slidenum">
              <a:rPr kumimoji="1" lang="zh-CN" altLang="en-US" smtClean="0"/>
              <a:t>24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5575473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470C7-7529-8745-8811-A094B8002D1A}" type="slidenum">
              <a:rPr kumimoji="1" lang="zh-CN" altLang="en-US" smtClean="0"/>
              <a:t>25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919168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470C7-7529-8745-8811-A094B8002D1A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771237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470C7-7529-8745-8811-A094B8002D1A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6732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470C7-7529-8745-8811-A094B8002D1A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136213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470C7-7529-8745-8811-A094B8002D1A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601905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470C7-7529-8745-8811-A094B8002D1A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991661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470C7-7529-8745-8811-A094B8002D1A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63903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470C7-7529-8745-8811-A094B8002D1A}" type="slidenum">
              <a:rPr kumimoji="1" lang="zh-CN" altLang="en-US" smtClean="0"/>
              <a:t>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30383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577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1000"/>
    </mc:Choice>
    <mc:Fallback xmlns="">
      <p:transition spd="slow" advTm="1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A1981-7F73-7E4A-AA45-55E6DF045261}" type="datetimeFigureOut">
              <a:rPr kumimoji="1" lang="zh-CN" altLang="en-US" smtClean="0"/>
              <a:t>2017/7/10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BA244-319C-784C-85FC-29A9CF29935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79338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1000"/>
    </mc:Choice>
    <mc:Fallback xmlns="">
      <p:transition spd="slow" advTm="1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A1981-7F73-7E4A-AA45-55E6DF045261}" type="datetimeFigureOut">
              <a:rPr kumimoji="1" lang="zh-CN" altLang="en-US" smtClean="0"/>
              <a:t>2017/7/10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BA244-319C-784C-85FC-29A9CF29935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32290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1000"/>
    </mc:Choice>
    <mc:Fallback xmlns="">
      <p:transition spd="slow" advTm="1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E5172-BC05-024A-AABC-9356F9524DA0}" type="datetimeFigureOut">
              <a:rPr kumimoji="1" lang="zh-CN" altLang="en-US" smtClean="0"/>
              <a:t>2017/7/10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5346D-9E23-B747-BC3C-0076B22EEC2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80522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1000"/>
    </mc:Choice>
    <mc:Fallback xmlns="">
      <p:transition spd="slow" advTm="10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3007" y="1230591"/>
            <a:ext cx="10058400" cy="5627409"/>
          </a:xfrm>
          <a:prstGeom prst="rect">
            <a:avLst/>
          </a:prstGeom>
        </p:spPr>
      </p:pic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6190692" y="1512936"/>
            <a:ext cx="6314346" cy="3949301"/>
          </a:xfrm>
          <a:prstGeom prst="rect">
            <a:avLst/>
          </a:prstGeom>
          <a:pattFill prst="lgCheck">
            <a:fgClr>
              <a:schemeClr val="tx1">
                <a:lumMod val="25000"/>
                <a:lumOff val="75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60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1000"/>
    </mc:Choice>
    <mc:Fallback xmlns="">
      <p:transition spd="slow" advTm="1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A1981-7F73-7E4A-AA45-55E6DF045261}" type="datetimeFigureOut">
              <a:rPr kumimoji="1" lang="zh-CN" altLang="en-US" smtClean="0"/>
              <a:t>2017/7/10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BA244-319C-784C-85FC-29A9CF29935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9621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1000"/>
    </mc:Choice>
    <mc:Fallback xmlns="">
      <p:transition spd="slow" advTm="1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A1981-7F73-7E4A-AA45-55E6DF045261}" type="datetimeFigureOut">
              <a:rPr kumimoji="1" lang="zh-CN" altLang="en-US" smtClean="0"/>
              <a:t>2017/7/10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BA244-319C-784C-85FC-29A9CF29935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85498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1000"/>
    </mc:Choice>
    <mc:Fallback xmlns="">
      <p:transition spd="slow" advTm="1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A1981-7F73-7E4A-AA45-55E6DF045261}" type="datetimeFigureOut">
              <a:rPr kumimoji="1" lang="zh-CN" altLang="en-US" smtClean="0"/>
              <a:t>2017/7/10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BA244-319C-784C-85FC-29A9CF29935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78452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1000"/>
    </mc:Choice>
    <mc:Fallback xmlns="">
      <p:transition spd="slow" advTm="1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A1981-7F73-7E4A-AA45-55E6DF045261}" type="datetimeFigureOut">
              <a:rPr kumimoji="1" lang="zh-CN" altLang="en-US" smtClean="0"/>
              <a:t>2017/7/10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BA244-319C-784C-85FC-29A9CF29935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82047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1000"/>
    </mc:Choice>
    <mc:Fallback xmlns="">
      <p:transition spd="slow" advTm="1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A1981-7F73-7E4A-AA45-55E6DF045261}" type="datetimeFigureOut">
              <a:rPr kumimoji="1" lang="zh-CN" altLang="en-US" smtClean="0"/>
              <a:t>2017/7/10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BA244-319C-784C-85FC-29A9CF29935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1483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1000"/>
    </mc:Choice>
    <mc:Fallback xmlns="">
      <p:transition spd="slow" advTm="1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5109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1000"/>
    </mc:Choice>
    <mc:Fallback xmlns="">
      <p:transition spd="slow" advTm="1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A1981-7F73-7E4A-AA45-55E6DF045261}" type="datetimeFigureOut">
              <a:rPr kumimoji="1" lang="zh-CN" altLang="en-US" smtClean="0"/>
              <a:t>2017/7/10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BA244-319C-784C-85FC-29A9CF29935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8525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1000"/>
    </mc:Choice>
    <mc:Fallback xmlns="">
      <p:transition spd="slow" advTm="1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A1981-7F73-7E4A-AA45-55E6DF045261}" type="datetimeFigureOut">
              <a:rPr kumimoji="1" lang="zh-CN" altLang="en-US" smtClean="0"/>
              <a:t>2017/7/10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BA244-319C-784C-85FC-29A9CF29935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92315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1000"/>
    </mc:Choice>
    <mc:Fallback xmlns="">
      <p:transition spd="slow" advTm="1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BA1981-7F73-7E4A-AA45-55E6DF045261}" type="datetimeFigureOut">
              <a:rPr kumimoji="1" lang="zh-CN" altLang="en-US" smtClean="0"/>
              <a:t>2017/7/10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4BA244-319C-784C-85FC-29A9CF29935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93622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 xmlns:p14="http://schemas.microsoft.com/office/powerpoint/2010/main">
    <mc:Choice Requires="p14">
      <p:transition spd="slow" p14:dur="1750" advTm="1000"/>
    </mc:Choice>
    <mc:Fallback xmlns="">
      <p:transition spd="slow" advTm="1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290540" y="1574707"/>
            <a:ext cx="436157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500" dirty="0">
                <a:solidFill>
                  <a:srgbClr val="9AC7BA"/>
                </a:solidFill>
                <a:latin typeface="Impact" charset="0"/>
                <a:ea typeface="Impact" charset="0"/>
                <a:cs typeface="Impact" charset="0"/>
              </a:rPr>
              <a:t>2017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294102" y="5371383"/>
            <a:ext cx="5141868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867" dirty="0">
                <a:solidFill>
                  <a:srgbClr val="FC5B5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部门</a:t>
            </a:r>
            <a:r>
              <a:rPr kumimoji="1" lang="zh-CN" altLang="en-US" sz="1867" dirty="0" smtClean="0">
                <a:solidFill>
                  <a:srgbClr val="FC5B5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：</a:t>
            </a:r>
            <a:r>
              <a:rPr kumimoji="1" lang="en-US" altLang="zh-CN" sz="1867" dirty="0" err="1" smtClean="0">
                <a:solidFill>
                  <a:srgbClr val="FC5B5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xxxx</a:t>
            </a:r>
            <a:r>
              <a:rPr kumimoji="1" lang="zh-CN" altLang="en-US" sz="1867" dirty="0" smtClean="0">
                <a:solidFill>
                  <a:srgbClr val="FC5B5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   </a:t>
            </a:r>
            <a:r>
              <a:rPr kumimoji="1" lang="zh-CN" altLang="en-US" sz="1867" dirty="0">
                <a:solidFill>
                  <a:srgbClr val="FC5B5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汇报人：</a:t>
            </a:r>
            <a:r>
              <a:rPr kumimoji="1" lang="en-US" altLang="zh-CN" sz="1867" dirty="0">
                <a:solidFill>
                  <a:srgbClr val="FC5B5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BOBY</a:t>
            </a:r>
            <a:endParaRPr kumimoji="1" lang="zh-CN" altLang="en-US" sz="1867" dirty="0">
              <a:solidFill>
                <a:srgbClr val="FC5B5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Yuanti SC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31633" y="4898044"/>
            <a:ext cx="64705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dirty="0">
                <a:solidFill>
                  <a:srgbClr val="9AC7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Please click here to modify the text for example </a:t>
            </a:r>
          </a:p>
          <a:p>
            <a:pPr algn="ctr"/>
            <a:r>
              <a:rPr kumimoji="1" lang="en-US" altLang="zh-CN" sz="1400" dirty="0">
                <a:solidFill>
                  <a:srgbClr val="9AC7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The text here you may post texts</a:t>
            </a:r>
            <a:endParaRPr kumimoji="1" lang="zh-CN" altLang="en-US" sz="1400" dirty="0">
              <a:solidFill>
                <a:srgbClr val="9AC7B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Yuanti SC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97481" y="3067423"/>
            <a:ext cx="2475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>
                <a:solidFill>
                  <a:srgbClr val="FC5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BOBY</a:t>
            </a:r>
            <a:r>
              <a:rPr kumimoji="1" lang="zh-CN" altLang="en-US" dirty="0">
                <a:solidFill>
                  <a:srgbClr val="FC5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en-US" altLang="zh-CN" dirty="0">
                <a:solidFill>
                  <a:srgbClr val="FC5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DESIGN</a:t>
            </a:r>
            <a:endParaRPr kumimoji="1" lang="zh-CN" altLang="en-US" dirty="0">
              <a:solidFill>
                <a:srgbClr val="FC5B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37358" y="4140270"/>
            <a:ext cx="64705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800" dirty="0">
                <a:solidFill>
                  <a:srgbClr val="9AC7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通用工作商务模板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224737" y="3190552"/>
            <a:ext cx="103551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7200" b="1" dirty="0">
                <a:solidFill>
                  <a:srgbClr val="FF8A80"/>
                </a:solidFill>
                <a:latin typeface="Yuanti SC" charset="-122"/>
                <a:ea typeface="Yuanti SC" charset="-122"/>
                <a:cs typeface="Yuanti SC" charset="-122"/>
              </a:rPr>
              <a:t>BUSINESS PLAN</a:t>
            </a:r>
            <a:endParaRPr kumimoji="1" lang="zh-CN" altLang="en-US" sz="7200" b="1" dirty="0">
              <a:solidFill>
                <a:srgbClr val="FF8A80"/>
              </a:solidFill>
              <a:latin typeface="Yuanti SC" charset="-122"/>
              <a:ea typeface="Yuanti SC" charset="-122"/>
              <a:cs typeface="Yuanti SC" charset="-122"/>
            </a:endParaRPr>
          </a:p>
        </p:txBody>
      </p:sp>
      <p:pic>
        <p:nvPicPr>
          <p:cNvPr id="11" name="Thomas Greenberg - The Right Path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812800" y="5264392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083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8954" y="12700"/>
            <a:ext cx="12320954" cy="6845300"/>
          </a:xfrm>
          <a:prstGeom prst="rect">
            <a:avLst/>
          </a:prstGeom>
        </p:spPr>
      </p:pic>
      <p:sp>
        <p:nvSpPr>
          <p:cNvPr id="4" name="Oval 2"/>
          <p:cNvSpPr>
            <a:spLocks noChangeArrowheads="1"/>
          </p:cNvSpPr>
          <p:nvPr/>
        </p:nvSpPr>
        <p:spPr bwMode="auto">
          <a:xfrm>
            <a:off x="3816353" y="2483911"/>
            <a:ext cx="529167" cy="529167"/>
          </a:xfrm>
          <a:prstGeom prst="ellipse">
            <a:avLst/>
          </a:prstGeom>
          <a:solidFill>
            <a:srgbClr val="ED6579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5" name="Oval 3"/>
          <p:cNvSpPr>
            <a:spLocks noChangeArrowheads="1"/>
          </p:cNvSpPr>
          <p:nvPr/>
        </p:nvSpPr>
        <p:spPr bwMode="auto">
          <a:xfrm>
            <a:off x="5831419" y="2483911"/>
            <a:ext cx="529167" cy="529167"/>
          </a:xfrm>
          <a:prstGeom prst="ellipse">
            <a:avLst/>
          </a:prstGeom>
          <a:solidFill>
            <a:srgbClr val="ED6579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7863419" y="2483911"/>
            <a:ext cx="529167" cy="529167"/>
          </a:xfrm>
          <a:prstGeom prst="ellipse">
            <a:avLst/>
          </a:prstGeom>
          <a:solidFill>
            <a:srgbClr val="ED6579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7" name="Oval 5"/>
          <p:cNvSpPr>
            <a:spLocks noChangeArrowheads="1"/>
          </p:cNvSpPr>
          <p:nvPr/>
        </p:nvSpPr>
        <p:spPr bwMode="auto">
          <a:xfrm>
            <a:off x="9884835" y="2483911"/>
            <a:ext cx="529167" cy="529167"/>
          </a:xfrm>
          <a:prstGeom prst="ellipse">
            <a:avLst/>
          </a:prstGeom>
          <a:solidFill>
            <a:srgbClr val="ED6579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8" name="Oval 6"/>
          <p:cNvSpPr>
            <a:spLocks noChangeArrowheads="1"/>
          </p:cNvSpPr>
          <p:nvPr/>
        </p:nvSpPr>
        <p:spPr bwMode="auto">
          <a:xfrm>
            <a:off x="1794935" y="2483911"/>
            <a:ext cx="529167" cy="529167"/>
          </a:xfrm>
          <a:prstGeom prst="ellipse">
            <a:avLst/>
          </a:prstGeom>
          <a:solidFill>
            <a:srgbClr val="ED6579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 sz="2400"/>
          </a:p>
        </p:txBody>
      </p:sp>
      <p:grpSp>
        <p:nvGrpSpPr>
          <p:cNvPr id="3" name="组 2"/>
          <p:cNvGrpSpPr/>
          <p:nvPr/>
        </p:nvGrpSpPr>
        <p:grpSpPr>
          <a:xfrm>
            <a:off x="872067" y="1584327"/>
            <a:ext cx="10443635" cy="2364317"/>
            <a:chOff x="872067" y="1584326"/>
            <a:chExt cx="10443634" cy="2364317"/>
          </a:xfrm>
          <a:solidFill>
            <a:srgbClr val="9AC7BA"/>
          </a:solidFill>
        </p:grpSpPr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872067" y="2767543"/>
              <a:ext cx="2353733" cy="1181100"/>
            </a:xfrm>
            <a:custGeom>
              <a:avLst/>
              <a:gdLst>
                <a:gd name="T0" fmla="*/ 336 w 673"/>
                <a:gd name="T1" fmla="*/ 241 h 336"/>
                <a:gd name="T2" fmla="*/ 95 w 673"/>
                <a:gd name="T3" fmla="*/ 0 h 336"/>
                <a:gd name="T4" fmla="*/ 0 w 673"/>
                <a:gd name="T5" fmla="*/ 0 h 336"/>
                <a:gd name="T6" fmla="*/ 336 w 673"/>
                <a:gd name="T7" fmla="*/ 336 h 336"/>
                <a:gd name="T8" fmla="*/ 673 w 673"/>
                <a:gd name="T9" fmla="*/ 0 h 336"/>
                <a:gd name="T10" fmla="*/ 578 w 673"/>
                <a:gd name="T11" fmla="*/ 0 h 336"/>
                <a:gd name="T12" fmla="*/ 336 w 673"/>
                <a:gd name="T13" fmla="*/ 241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336">
                  <a:moveTo>
                    <a:pt x="336" y="241"/>
                  </a:moveTo>
                  <a:cubicBezTo>
                    <a:pt x="203" y="241"/>
                    <a:pt x="95" y="133"/>
                    <a:pt x="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6"/>
                    <a:pt x="150" y="336"/>
                    <a:pt x="336" y="336"/>
                  </a:cubicBezTo>
                  <a:cubicBezTo>
                    <a:pt x="522" y="336"/>
                    <a:pt x="673" y="186"/>
                    <a:pt x="673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8" y="133"/>
                    <a:pt x="470" y="241"/>
                    <a:pt x="336" y="24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2893484" y="1584326"/>
              <a:ext cx="2353733" cy="1183217"/>
            </a:xfrm>
            <a:custGeom>
              <a:avLst/>
              <a:gdLst>
                <a:gd name="T0" fmla="*/ 337 w 673"/>
                <a:gd name="T1" fmla="*/ 0 h 337"/>
                <a:gd name="T2" fmla="*/ 0 w 673"/>
                <a:gd name="T3" fmla="*/ 337 h 337"/>
                <a:gd name="T4" fmla="*/ 95 w 673"/>
                <a:gd name="T5" fmla="*/ 337 h 337"/>
                <a:gd name="T6" fmla="*/ 337 w 673"/>
                <a:gd name="T7" fmla="*/ 95 h 337"/>
                <a:gd name="T8" fmla="*/ 578 w 673"/>
                <a:gd name="T9" fmla="*/ 337 h 337"/>
                <a:gd name="T10" fmla="*/ 673 w 673"/>
                <a:gd name="T11" fmla="*/ 337 h 337"/>
                <a:gd name="T12" fmla="*/ 337 w 673"/>
                <a:gd name="T13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337">
                  <a:moveTo>
                    <a:pt x="337" y="0"/>
                  </a:moveTo>
                  <a:cubicBezTo>
                    <a:pt x="151" y="0"/>
                    <a:pt x="0" y="151"/>
                    <a:pt x="0" y="337"/>
                  </a:cubicBezTo>
                  <a:cubicBezTo>
                    <a:pt x="95" y="337"/>
                    <a:pt x="95" y="337"/>
                    <a:pt x="95" y="337"/>
                  </a:cubicBezTo>
                  <a:cubicBezTo>
                    <a:pt x="95" y="203"/>
                    <a:pt x="203" y="95"/>
                    <a:pt x="337" y="95"/>
                  </a:cubicBezTo>
                  <a:cubicBezTo>
                    <a:pt x="470" y="95"/>
                    <a:pt x="578" y="203"/>
                    <a:pt x="578" y="337"/>
                  </a:cubicBezTo>
                  <a:cubicBezTo>
                    <a:pt x="673" y="337"/>
                    <a:pt x="673" y="337"/>
                    <a:pt x="673" y="337"/>
                  </a:cubicBezTo>
                  <a:cubicBezTo>
                    <a:pt x="673" y="151"/>
                    <a:pt x="523" y="0"/>
                    <a:pt x="33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4914900" y="2767543"/>
              <a:ext cx="2355851" cy="1181100"/>
            </a:xfrm>
            <a:custGeom>
              <a:avLst/>
              <a:gdLst>
                <a:gd name="T0" fmla="*/ 337 w 674"/>
                <a:gd name="T1" fmla="*/ 241 h 336"/>
                <a:gd name="T2" fmla="*/ 95 w 674"/>
                <a:gd name="T3" fmla="*/ 0 h 336"/>
                <a:gd name="T4" fmla="*/ 0 w 674"/>
                <a:gd name="T5" fmla="*/ 0 h 336"/>
                <a:gd name="T6" fmla="*/ 337 w 674"/>
                <a:gd name="T7" fmla="*/ 336 h 336"/>
                <a:gd name="T8" fmla="*/ 674 w 674"/>
                <a:gd name="T9" fmla="*/ 0 h 336"/>
                <a:gd name="T10" fmla="*/ 579 w 674"/>
                <a:gd name="T11" fmla="*/ 0 h 336"/>
                <a:gd name="T12" fmla="*/ 337 w 674"/>
                <a:gd name="T13" fmla="*/ 241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4" h="336">
                  <a:moveTo>
                    <a:pt x="337" y="241"/>
                  </a:moveTo>
                  <a:cubicBezTo>
                    <a:pt x="204" y="241"/>
                    <a:pt x="95" y="133"/>
                    <a:pt x="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6"/>
                    <a:pt x="151" y="336"/>
                    <a:pt x="337" y="336"/>
                  </a:cubicBezTo>
                  <a:cubicBezTo>
                    <a:pt x="523" y="336"/>
                    <a:pt x="674" y="186"/>
                    <a:pt x="674" y="0"/>
                  </a:cubicBezTo>
                  <a:cubicBezTo>
                    <a:pt x="579" y="0"/>
                    <a:pt x="579" y="0"/>
                    <a:pt x="579" y="0"/>
                  </a:cubicBezTo>
                  <a:cubicBezTo>
                    <a:pt x="579" y="133"/>
                    <a:pt x="471" y="241"/>
                    <a:pt x="337" y="24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6938434" y="1584326"/>
              <a:ext cx="2353733" cy="1183217"/>
            </a:xfrm>
            <a:custGeom>
              <a:avLst/>
              <a:gdLst>
                <a:gd name="T0" fmla="*/ 336 w 673"/>
                <a:gd name="T1" fmla="*/ 0 h 337"/>
                <a:gd name="T2" fmla="*/ 0 w 673"/>
                <a:gd name="T3" fmla="*/ 337 h 337"/>
                <a:gd name="T4" fmla="*/ 95 w 673"/>
                <a:gd name="T5" fmla="*/ 337 h 337"/>
                <a:gd name="T6" fmla="*/ 336 w 673"/>
                <a:gd name="T7" fmla="*/ 95 h 337"/>
                <a:gd name="T8" fmla="*/ 578 w 673"/>
                <a:gd name="T9" fmla="*/ 337 h 337"/>
                <a:gd name="T10" fmla="*/ 673 w 673"/>
                <a:gd name="T11" fmla="*/ 337 h 337"/>
                <a:gd name="T12" fmla="*/ 336 w 673"/>
                <a:gd name="T13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337">
                  <a:moveTo>
                    <a:pt x="336" y="0"/>
                  </a:moveTo>
                  <a:cubicBezTo>
                    <a:pt x="150" y="0"/>
                    <a:pt x="0" y="151"/>
                    <a:pt x="0" y="337"/>
                  </a:cubicBezTo>
                  <a:cubicBezTo>
                    <a:pt x="95" y="337"/>
                    <a:pt x="95" y="337"/>
                    <a:pt x="95" y="337"/>
                  </a:cubicBezTo>
                  <a:cubicBezTo>
                    <a:pt x="95" y="203"/>
                    <a:pt x="203" y="95"/>
                    <a:pt x="336" y="95"/>
                  </a:cubicBezTo>
                  <a:cubicBezTo>
                    <a:pt x="470" y="95"/>
                    <a:pt x="578" y="203"/>
                    <a:pt x="578" y="337"/>
                  </a:cubicBezTo>
                  <a:cubicBezTo>
                    <a:pt x="673" y="337"/>
                    <a:pt x="673" y="337"/>
                    <a:pt x="673" y="337"/>
                  </a:cubicBezTo>
                  <a:cubicBezTo>
                    <a:pt x="673" y="151"/>
                    <a:pt x="522" y="0"/>
                    <a:pt x="336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8959852" y="2767543"/>
              <a:ext cx="2355849" cy="1181100"/>
            </a:xfrm>
            <a:custGeom>
              <a:avLst/>
              <a:gdLst>
                <a:gd name="T0" fmla="*/ 337 w 674"/>
                <a:gd name="T1" fmla="*/ 241 h 336"/>
                <a:gd name="T2" fmla="*/ 95 w 674"/>
                <a:gd name="T3" fmla="*/ 0 h 336"/>
                <a:gd name="T4" fmla="*/ 0 w 674"/>
                <a:gd name="T5" fmla="*/ 0 h 336"/>
                <a:gd name="T6" fmla="*/ 337 w 674"/>
                <a:gd name="T7" fmla="*/ 336 h 336"/>
                <a:gd name="T8" fmla="*/ 674 w 674"/>
                <a:gd name="T9" fmla="*/ 0 h 336"/>
                <a:gd name="T10" fmla="*/ 579 w 674"/>
                <a:gd name="T11" fmla="*/ 0 h 336"/>
                <a:gd name="T12" fmla="*/ 337 w 674"/>
                <a:gd name="T13" fmla="*/ 241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4" h="336">
                  <a:moveTo>
                    <a:pt x="337" y="241"/>
                  </a:moveTo>
                  <a:cubicBezTo>
                    <a:pt x="203" y="241"/>
                    <a:pt x="95" y="133"/>
                    <a:pt x="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6"/>
                    <a:pt x="151" y="336"/>
                    <a:pt x="337" y="336"/>
                  </a:cubicBezTo>
                  <a:cubicBezTo>
                    <a:pt x="523" y="336"/>
                    <a:pt x="674" y="186"/>
                    <a:pt x="674" y="0"/>
                  </a:cubicBezTo>
                  <a:cubicBezTo>
                    <a:pt x="579" y="0"/>
                    <a:pt x="579" y="0"/>
                    <a:pt x="579" y="0"/>
                  </a:cubicBezTo>
                  <a:cubicBezTo>
                    <a:pt x="579" y="133"/>
                    <a:pt x="470" y="241"/>
                    <a:pt x="337" y="24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2" name="组 1"/>
          <p:cNvGrpSpPr/>
          <p:nvPr/>
        </p:nvGrpSpPr>
        <p:grpSpPr>
          <a:xfrm>
            <a:off x="872067" y="1592793"/>
            <a:ext cx="10443635" cy="2355851"/>
            <a:chOff x="872067" y="1592793"/>
            <a:chExt cx="10443634" cy="2355850"/>
          </a:xfrm>
          <a:solidFill>
            <a:srgbClr val="FF8A80"/>
          </a:solidFill>
        </p:grpSpPr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872067" y="1592793"/>
              <a:ext cx="2353733" cy="1183217"/>
            </a:xfrm>
            <a:custGeom>
              <a:avLst/>
              <a:gdLst>
                <a:gd name="T0" fmla="*/ 336 w 673"/>
                <a:gd name="T1" fmla="*/ 0 h 337"/>
                <a:gd name="T2" fmla="*/ 0 w 673"/>
                <a:gd name="T3" fmla="*/ 337 h 337"/>
                <a:gd name="T4" fmla="*/ 95 w 673"/>
                <a:gd name="T5" fmla="*/ 337 h 337"/>
                <a:gd name="T6" fmla="*/ 336 w 673"/>
                <a:gd name="T7" fmla="*/ 95 h 337"/>
                <a:gd name="T8" fmla="*/ 578 w 673"/>
                <a:gd name="T9" fmla="*/ 337 h 337"/>
                <a:gd name="T10" fmla="*/ 673 w 673"/>
                <a:gd name="T11" fmla="*/ 337 h 337"/>
                <a:gd name="T12" fmla="*/ 336 w 673"/>
                <a:gd name="T13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337">
                  <a:moveTo>
                    <a:pt x="336" y="0"/>
                  </a:moveTo>
                  <a:cubicBezTo>
                    <a:pt x="150" y="0"/>
                    <a:pt x="0" y="151"/>
                    <a:pt x="0" y="337"/>
                  </a:cubicBezTo>
                  <a:cubicBezTo>
                    <a:pt x="95" y="337"/>
                    <a:pt x="95" y="337"/>
                    <a:pt x="95" y="337"/>
                  </a:cubicBezTo>
                  <a:cubicBezTo>
                    <a:pt x="95" y="203"/>
                    <a:pt x="203" y="95"/>
                    <a:pt x="336" y="95"/>
                  </a:cubicBezTo>
                  <a:cubicBezTo>
                    <a:pt x="470" y="95"/>
                    <a:pt x="578" y="203"/>
                    <a:pt x="578" y="337"/>
                  </a:cubicBezTo>
                  <a:cubicBezTo>
                    <a:pt x="673" y="337"/>
                    <a:pt x="673" y="337"/>
                    <a:pt x="673" y="337"/>
                  </a:cubicBezTo>
                  <a:cubicBezTo>
                    <a:pt x="673" y="151"/>
                    <a:pt x="522" y="0"/>
                    <a:pt x="336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2893484" y="2767543"/>
              <a:ext cx="2353733" cy="1181100"/>
            </a:xfrm>
            <a:custGeom>
              <a:avLst/>
              <a:gdLst>
                <a:gd name="T0" fmla="*/ 337 w 673"/>
                <a:gd name="T1" fmla="*/ 241 h 336"/>
                <a:gd name="T2" fmla="*/ 95 w 673"/>
                <a:gd name="T3" fmla="*/ 0 h 336"/>
                <a:gd name="T4" fmla="*/ 0 w 673"/>
                <a:gd name="T5" fmla="*/ 0 h 336"/>
                <a:gd name="T6" fmla="*/ 337 w 673"/>
                <a:gd name="T7" fmla="*/ 336 h 336"/>
                <a:gd name="T8" fmla="*/ 673 w 673"/>
                <a:gd name="T9" fmla="*/ 0 h 336"/>
                <a:gd name="T10" fmla="*/ 578 w 673"/>
                <a:gd name="T11" fmla="*/ 0 h 336"/>
                <a:gd name="T12" fmla="*/ 337 w 673"/>
                <a:gd name="T13" fmla="*/ 241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336">
                  <a:moveTo>
                    <a:pt x="337" y="241"/>
                  </a:moveTo>
                  <a:cubicBezTo>
                    <a:pt x="203" y="241"/>
                    <a:pt x="95" y="133"/>
                    <a:pt x="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6"/>
                    <a:pt x="151" y="336"/>
                    <a:pt x="337" y="336"/>
                  </a:cubicBezTo>
                  <a:cubicBezTo>
                    <a:pt x="523" y="336"/>
                    <a:pt x="673" y="186"/>
                    <a:pt x="673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8" y="133"/>
                    <a:pt x="470" y="241"/>
                    <a:pt x="337" y="24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4914900" y="1592793"/>
              <a:ext cx="2355851" cy="1183217"/>
            </a:xfrm>
            <a:custGeom>
              <a:avLst/>
              <a:gdLst>
                <a:gd name="T0" fmla="*/ 337 w 674"/>
                <a:gd name="T1" fmla="*/ 0 h 337"/>
                <a:gd name="T2" fmla="*/ 0 w 674"/>
                <a:gd name="T3" fmla="*/ 337 h 337"/>
                <a:gd name="T4" fmla="*/ 95 w 674"/>
                <a:gd name="T5" fmla="*/ 337 h 337"/>
                <a:gd name="T6" fmla="*/ 337 w 674"/>
                <a:gd name="T7" fmla="*/ 95 h 337"/>
                <a:gd name="T8" fmla="*/ 579 w 674"/>
                <a:gd name="T9" fmla="*/ 337 h 337"/>
                <a:gd name="T10" fmla="*/ 674 w 674"/>
                <a:gd name="T11" fmla="*/ 337 h 337"/>
                <a:gd name="T12" fmla="*/ 337 w 674"/>
                <a:gd name="T13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4" h="337">
                  <a:moveTo>
                    <a:pt x="337" y="0"/>
                  </a:moveTo>
                  <a:cubicBezTo>
                    <a:pt x="151" y="0"/>
                    <a:pt x="0" y="151"/>
                    <a:pt x="0" y="337"/>
                  </a:cubicBezTo>
                  <a:cubicBezTo>
                    <a:pt x="95" y="337"/>
                    <a:pt x="95" y="337"/>
                    <a:pt x="95" y="337"/>
                  </a:cubicBezTo>
                  <a:cubicBezTo>
                    <a:pt x="95" y="203"/>
                    <a:pt x="204" y="95"/>
                    <a:pt x="337" y="95"/>
                  </a:cubicBezTo>
                  <a:cubicBezTo>
                    <a:pt x="471" y="95"/>
                    <a:pt x="579" y="203"/>
                    <a:pt x="579" y="337"/>
                  </a:cubicBezTo>
                  <a:cubicBezTo>
                    <a:pt x="674" y="337"/>
                    <a:pt x="674" y="337"/>
                    <a:pt x="674" y="337"/>
                  </a:cubicBezTo>
                  <a:cubicBezTo>
                    <a:pt x="674" y="151"/>
                    <a:pt x="523" y="0"/>
                    <a:pt x="33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6938434" y="2767543"/>
              <a:ext cx="2353733" cy="1181100"/>
            </a:xfrm>
            <a:custGeom>
              <a:avLst/>
              <a:gdLst>
                <a:gd name="T0" fmla="*/ 336 w 673"/>
                <a:gd name="T1" fmla="*/ 241 h 336"/>
                <a:gd name="T2" fmla="*/ 95 w 673"/>
                <a:gd name="T3" fmla="*/ 0 h 336"/>
                <a:gd name="T4" fmla="*/ 0 w 673"/>
                <a:gd name="T5" fmla="*/ 0 h 336"/>
                <a:gd name="T6" fmla="*/ 336 w 673"/>
                <a:gd name="T7" fmla="*/ 336 h 336"/>
                <a:gd name="T8" fmla="*/ 673 w 673"/>
                <a:gd name="T9" fmla="*/ 0 h 336"/>
                <a:gd name="T10" fmla="*/ 578 w 673"/>
                <a:gd name="T11" fmla="*/ 0 h 336"/>
                <a:gd name="T12" fmla="*/ 336 w 673"/>
                <a:gd name="T13" fmla="*/ 241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336">
                  <a:moveTo>
                    <a:pt x="336" y="241"/>
                  </a:moveTo>
                  <a:cubicBezTo>
                    <a:pt x="203" y="241"/>
                    <a:pt x="95" y="133"/>
                    <a:pt x="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6"/>
                    <a:pt x="150" y="336"/>
                    <a:pt x="336" y="336"/>
                  </a:cubicBezTo>
                  <a:cubicBezTo>
                    <a:pt x="522" y="336"/>
                    <a:pt x="673" y="186"/>
                    <a:pt x="673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8" y="133"/>
                    <a:pt x="470" y="241"/>
                    <a:pt x="336" y="24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8959852" y="1592793"/>
              <a:ext cx="2355849" cy="1183217"/>
            </a:xfrm>
            <a:custGeom>
              <a:avLst/>
              <a:gdLst>
                <a:gd name="T0" fmla="*/ 337 w 674"/>
                <a:gd name="T1" fmla="*/ 0 h 337"/>
                <a:gd name="T2" fmla="*/ 0 w 674"/>
                <a:gd name="T3" fmla="*/ 337 h 337"/>
                <a:gd name="T4" fmla="*/ 95 w 674"/>
                <a:gd name="T5" fmla="*/ 337 h 337"/>
                <a:gd name="T6" fmla="*/ 337 w 674"/>
                <a:gd name="T7" fmla="*/ 95 h 337"/>
                <a:gd name="T8" fmla="*/ 579 w 674"/>
                <a:gd name="T9" fmla="*/ 337 h 337"/>
                <a:gd name="T10" fmla="*/ 674 w 674"/>
                <a:gd name="T11" fmla="*/ 337 h 337"/>
                <a:gd name="T12" fmla="*/ 337 w 674"/>
                <a:gd name="T13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4" h="337">
                  <a:moveTo>
                    <a:pt x="337" y="0"/>
                  </a:moveTo>
                  <a:cubicBezTo>
                    <a:pt x="151" y="0"/>
                    <a:pt x="0" y="151"/>
                    <a:pt x="0" y="337"/>
                  </a:cubicBezTo>
                  <a:cubicBezTo>
                    <a:pt x="95" y="337"/>
                    <a:pt x="95" y="337"/>
                    <a:pt x="95" y="337"/>
                  </a:cubicBezTo>
                  <a:cubicBezTo>
                    <a:pt x="95" y="203"/>
                    <a:pt x="203" y="95"/>
                    <a:pt x="337" y="95"/>
                  </a:cubicBezTo>
                  <a:cubicBezTo>
                    <a:pt x="470" y="95"/>
                    <a:pt x="579" y="203"/>
                    <a:pt x="579" y="337"/>
                  </a:cubicBezTo>
                  <a:cubicBezTo>
                    <a:pt x="674" y="337"/>
                    <a:pt x="674" y="337"/>
                    <a:pt x="674" y="337"/>
                  </a:cubicBezTo>
                  <a:cubicBezTo>
                    <a:pt x="674" y="151"/>
                    <a:pt x="523" y="0"/>
                    <a:pt x="33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9" name="Group 21"/>
          <p:cNvGrpSpPr>
            <a:grpSpLocks/>
          </p:cNvGrpSpPr>
          <p:nvPr/>
        </p:nvGrpSpPr>
        <p:grpSpPr bwMode="auto">
          <a:xfrm>
            <a:off x="10052053" y="2689225"/>
            <a:ext cx="188383" cy="137584"/>
            <a:chOff x="0" y="0"/>
            <a:chExt cx="89" cy="65"/>
          </a:xfrm>
        </p:grpSpPr>
        <p:sp>
          <p:nvSpPr>
            <p:cNvPr id="20" name="Oval 22"/>
            <p:cNvSpPr>
              <a:spLocks noChangeArrowheads="1"/>
            </p:cNvSpPr>
            <p:nvPr/>
          </p:nvSpPr>
          <p:spPr bwMode="auto">
            <a:xfrm>
              <a:off x="32" y="23"/>
              <a:ext cx="26" cy="2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1" name="Freeform 23"/>
            <p:cNvSpPr>
              <a:spLocks noEditPoints="1"/>
            </p:cNvSpPr>
            <p:nvPr/>
          </p:nvSpPr>
          <p:spPr bwMode="auto">
            <a:xfrm>
              <a:off x="0" y="0"/>
              <a:ext cx="89" cy="65"/>
            </a:xfrm>
            <a:custGeom>
              <a:avLst/>
              <a:gdLst>
                <a:gd name="T0" fmla="*/ 51 w 54"/>
                <a:gd name="T1" fmla="*/ 6 h 39"/>
                <a:gd name="T2" fmla="*/ 38 w 54"/>
                <a:gd name="T3" fmla="*/ 6 h 39"/>
                <a:gd name="T4" fmla="*/ 37 w 54"/>
                <a:gd name="T5" fmla="*/ 3 h 39"/>
                <a:gd name="T6" fmla="*/ 34 w 54"/>
                <a:gd name="T7" fmla="*/ 0 h 39"/>
                <a:gd name="T8" fmla="*/ 20 w 54"/>
                <a:gd name="T9" fmla="*/ 0 h 39"/>
                <a:gd name="T10" fmla="*/ 16 w 54"/>
                <a:gd name="T11" fmla="*/ 3 h 39"/>
                <a:gd name="T12" fmla="*/ 16 w 54"/>
                <a:gd name="T13" fmla="*/ 6 h 39"/>
                <a:gd name="T14" fmla="*/ 2 w 54"/>
                <a:gd name="T15" fmla="*/ 6 h 39"/>
                <a:gd name="T16" fmla="*/ 0 w 54"/>
                <a:gd name="T17" fmla="*/ 8 h 39"/>
                <a:gd name="T18" fmla="*/ 0 w 54"/>
                <a:gd name="T19" fmla="*/ 37 h 39"/>
                <a:gd name="T20" fmla="*/ 2 w 54"/>
                <a:gd name="T21" fmla="*/ 39 h 39"/>
                <a:gd name="T22" fmla="*/ 51 w 54"/>
                <a:gd name="T23" fmla="*/ 39 h 39"/>
                <a:gd name="T24" fmla="*/ 54 w 54"/>
                <a:gd name="T25" fmla="*/ 37 h 39"/>
                <a:gd name="T26" fmla="*/ 54 w 54"/>
                <a:gd name="T27" fmla="*/ 8 h 39"/>
                <a:gd name="T28" fmla="*/ 51 w 54"/>
                <a:gd name="T29" fmla="*/ 6 h 39"/>
                <a:gd name="T30" fmla="*/ 27 w 54"/>
                <a:gd name="T31" fmla="*/ 36 h 39"/>
                <a:gd name="T32" fmla="*/ 13 w 54"/>
                <a:gd name="T33" fmla="*/ 23 h 39"/>
                <a:gd name="T34" fmla="*/ 27 w 54"/>
                <a:gd name="T35" fmla="*/ 9 h 39"/>
                <a:gd name="T36" fmla="*/ 41 w 54"/>
                <a:gd name="T37" fmla="*/ 23 h 39"/>
                <a:gd name="T38" fmla="*/ 27 w 54"/>
                <a:gd name="T39" fmla="*/ 36 h 39"/>
                <a:gd name="T40" fmla="*/ 51 w 54"/>
                <a:gd name="T41" fmla="*/ 12 h 39"/>
                <a:gd name="T42" fmla="*/ 39 w 54"/>
                <a:gd name="T43" fmla="*/ 12 h 39"/>
                <a:gd name="T44" fmla="*/ 39 w 54"/>
                <a:gd name="T45" fmla="*/ 9 h 39"/>
                <a:gd name="T46" fmla="*/ 51 w 54"/>
                <a:gd name="T47" fmla="*/ 9 h 39"/>
                <a:gd name="T48" fmla="*/ 51 w 54"/>
                <a:gd name="T49" fmla="*/ 1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4" h="39">
                  <a:moveTo>
                    <a:pt x="51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1"/>
                    <a:pt x="36" y="0"/>
                    <a:pt x="3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8" y="0"/>
                    <a:pt x="16" y="1"/>
                    <a:pt x="16" y="3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7"/>
                    <a:pt x="0" y="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8"/>
                    <a:pt x="1" y="39"/>
                    <a:pt x="2" y="39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3" y="39"/>
                    <a:pt x="54" y="38"/>
                    <a:pt x="54" y="37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4" y="7"/>
                    <a:pt x="53" y="6"/>
                    <a:pt x="51" y="6"/>
                  </a:cubicBezTo>
                  <a:close/>
                  <a:moveTo>
                    <a:pt x="27" y="36"/>
                  </a:moveTo>
                  <a:cubicBezTo>
                    <a:pt x="19" y="36"/>
                    <a:pt x="13" y="30"/>
                    <a:pt x="13" y="23"/>
                  </a:cubicBezTo>
                  <a:cubicBezTo>
                    <a:pt x="13" y="15"/>
                    <a:pt x="19" y="9"/>
                    <a:pt x="27" y="9"/>
                  </a:cubicBezTo>
                  <a:cubicBezTo>
                    <a:pt x="34" y="9"/>
                    <a:pt x="41" y="15"/>
                    <a:pt x="41" y="23"/>
                  </a:cubicBezTo>
                  <a:cubicBezTo>
                    <a:pt x="41" y="30"/>
                    <a:pt x="34" y="36"/>
                    <a:pt x="27" y="36"/>
                  </a:cubicBezTo>
                  <a:close/>
                  <a:moveTo>
                    <a:pt x="51" y="12"/>
                  </a:moveTo>
                  <a:cubicBezTo>
                    <a:pt x="39" y="12"/>
                    <a:pt x="39" y="12"/>
                    <a:pt x="39" y="12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51" y="9"/>
                    <a:pt x="51" y="9"/>
                    <a:pt x="51" y="9"/>
                  </a:cubicBezTo>
                  <a:lnTo>
                    <a:pt x="51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22" name="Freeform 24"/>
          <p:cNvSpPr>
            <a:spLocks noEditPoints="1"/>
          </p:cNvSpPr>
          <p:nvPr/>
        </p:nvSpPr>
        <p:spPr bwMode="auto">
          <a:xfrm>
            <a:off x="8024286" y="2670176"/>
            <a:ext cx="196849" cy="192616"/>
          </a:xfrm>
          <a:custGeom>
            <a:avLst/>
            <a:gdLst>
              <a:gd name="T0" fmla="*/ 53 w 56"/>
              <a:gd name="T1" fmla="*/ 0 h 55"/>
              <a:gd name="T2" fmla="*/ 4 w 56"/>
              <a:gd name="T3" fmla="*/ 0 h 55"/>
              <a:gd name="T4" fmla="*/ 0 w 56"/>
              <a:gd name="T5" fmla="*/ 3 h 55"/>
              <a:gd name="T6" fmla="*/ 0 w 56"/>
              <a:gd name="T7" fmla="*/ 40 h 55"/>
              <a:gd name="T8" fmla="*/ 4 w 56"/>
              <a:gd name="T9" fmla="*/ 43 h 55"/>
              <a:gd name="T10" fmla="*/ 53 w 56"/>
              <a:gd name="T11" fmla="*/ 43 h 55"/>
              <a:gd name="T12" fmla="*/ 56 w 56"/>
              <a:gd name="T13" fmla="*/ 40 h 55"/>
              <a:gd name="T14" fmla="*/ 56 w 56"/>
              <a:gd name="T15" fmla="*/ 3 h 55"/>
              <a:gd name="T16" fmla="*/ 53 w 56"/>
              <a:gd name="T17" fmla="*/ 0 h 55"/>
              <a:gd name="T18" fmla="*/ 53 w 56"/>
              <a:gd name="T19" fmla="*/ 31 h 55"/>
              <a:gd name="T20" fmla="*/ 49 w 56"/>
              <a:gd name="T21" fmla="*/ 35 h 55"/>
              <a:gd name="T22" fmla="*/ 7 w 56"/>
              <a:gd name="T23" fmla="*/ 35 h 55"/>
              <a:gd name="T24" fmla="*/ 4 w 56"/>
              <a:gd name="T25" fmla="*/ 31 h 55"/>
              <a:gd name="T26" fmla="*/ 4 w 56"/>
              <a:gd name="T27" fmla="*/ 7 h 55"/>
              <a:gd name="T28" fmla="*/ 7 w 56"/>
              <a:gd name="T29" fmla="*/ 3 h 55"/>
              <a:gd name="T30" fmla="*/ 49 w 56"/>
              <a:gd name="T31" fmla="*/ 3 h 55"/>
              <a:gd name="T32" fmla="*/ 53 w 56"/>
              <a:gd name="T33" fmla="*/ 7 h 55"/>
              <a:gd name="T34" fmla="*/ 53 w 56"/>
              <a:gd name="T35" fmla="*/ 31 h 55"/>
              <a:gd name="T36" fmla="*/ 32 w 56"/>
              <a:gd name="T37" fmla="*/ 45 h 55"/>
              <a:gd name="T38" fmla="*/ 34 w 56"/>
              <a:gd name="T39" fmla="*/ 47 h 55"/>
              <a:gd name="T40" fmla="*/ 34 w 56"/>
              <a:gd name="T41" fmla="*/ 48 h 55"/>
              <a:gd name="T42" fmla="*/ 35 w 56"/>
              <a:gd name="T43" fmla="*/ 51 h 55"/>
              <a:gd name="T44" fmla="*/ 39 w 56"/>
              <a:gd name="T45" fmla="*/ 54 h 55"/>
              <a:gd name="T46" fmla="*/ 39 w 56"/>
              <a:gd name="T47" fmla="*/ 55 h 55"/>
              <a:gd name="T48" fmla="*/ 18 w 56"/>
              <a:gd name="T49" fmla="*/ 55 h 55"/>
              <a:gd name="T50" fmla="*/ 18 w 56"/>
              <a:gd name="T51" fmla="*/ 54 h 55"/>
              <a:gd name="T52" fmla="*/ 22 w 56"/>
              <a:gd name="T53" fmla="*/ 51 h 55"/>
              <a:gd name="T54" fmla="*/ 23 w 56"/>
              <a:gd name="T55" fmla="*/ 48 h 55"/>
              <a:gd name="T56" fmla="*/ 23 w 56"/>
              <a:gd name="T57" fmla="*/ 47 h 55"/>
              <a:gd name="T58" fmla="*/ 25 w 56"/>
              <a:gd name="T59" fmla="*/ 45 h 55"/>
              <a:gd name="T60" fmla="*/ 32 w 56"/>
              <a:gd name="T61" fmla="*/ 4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6" h="55">
                <a:moveTo>
                  <a:pt x="53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2"/>
                  <a:pt x="2" y="43"/>
                  <a:pt x="4" y="43"/>
                </a:cubicBezTo>
                <a:cubicBezTo>
                  <a:pt x="53" y="43"/>
                  <a:pt x="53" y="43"/>
                  <a:pt x="53" y="43"/>
                </a:cubicBezTo>
                <a:cubicBezTo>
                  <a:pt x="55" y="43"/>
                  <a:pt x="56" y="42"/>
                  <a:pt x="56" y="40"/>
                </a:cubicBezTo>
                <a:cubicBezTo>
                  <a:pt x="56" y="3"/>
                  <a:pt x="56" y="3"/>
                  <a:pt x="56" y="3"/>
                </a:cubicBezTo>
                <a:cubicBezTo>
                  <a:pt x="56" y="1"/>
                  <a:pt x="55" y="0"/>
                  <a:pt x="53" y="0"/>
                </a:cubicBezTo>
                <a:close/>
                <a:moveTo>
                  <a:pt x="53" y="31"/>
                </a:moveTo>
                <a:cubicBezTo>
                  <a:pt x="53" y="33"/>
                  <a:pt x="51" y="35"/>
                  <a:pt x="49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5" y="35"/>
                  <a:pt x="4" y="33"/>
                  <a:pt x="4" y="31"/>
                </a:cubicBezTo>
                <a:cubicBezTo>
                  <a:pt x="4" y="7"/>
                  <a:pt x="4" y="7"/>
                  <a:pt x="4" y="7"/>
                </a:cubicBezTo>
                <a:cubicBezTo>
                  <a:pt x="4" y="5"/>
                  <a:pt x="5" y="3"/>
                  <a:pt x="7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51" y="3"/>
                  <a:pt x="53" y="5"/>
                  <a:pt x="53" y="7"/>
                </a:cubicBezTo>
                <a:lnTo>
                  <a:pt x="53" y="31"/>
                </a:lnTo>
                <a:close/>
                <a:moveTo>
                  <a:pt x="32" y="45"/>
                </a:moveTo>
                <a:cubicBezTo>
                  <a:pt x="33" y="45"/>
                  <a:pt x="34" y="46"/>
                  <a:pt x="34" y="47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9"/>
                  <a:pt x="34" y="51"/>
                  <a:pt x="35" y="51"/>
                </a:cubicBezTo>
                <a:cubicBezTo>
                  <a:pt x="39" y="54"/>
                  <a:pt x="39" y="54"/>
                  <a:pt x="39" y="54"/>
                </a:cubicBezTo>
                <a:cubicBezTo>
                  <a:pt x="40" y="55"/>
                  <a:pt x="40" y="55"/>
                  <a:pt x="39" y="55"/>
                </a:cubicBezTo>
                <a:cubicBezTo>
                  <a:pt x="18" y="55"/>
                  <a:pt x="18" y="55"/>
                  <a:pt x="18" y="55"/>
                </a:cubicBezTo>
                <a:cubicBezTo>
                  <a:pt x="17" y="55"/>
                  <a:pt x="17" y="55"/>
                  <a:pt x="18" y="54"/>
                </a:cubicBezTo>
                <a:cubicBezTo>
                  <a:pt x="22" y="51"/>
                  <a:pt x="22" y="51"/>
                  <a:pt x="22" y="51"/>
                </a:cubicBezTo>
                <a:cubicBezTo>
                  <a:pt x="22" y="51"/>
                  <a:pt x="23" y="49"/>
                  <a:pt x="23" y="48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46"/>
                  <a:pt x="24" y="45"/>
                  <a:pt x="25" y="45"/>
                </a:cubicBezTo>
                <a:lnTo>
                  <a:pt x="32" y="4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23" name="Group 25"/>
          <p:cNvGrpSpPr>
            <a:grpSpLocks/>
          </p:cNvGrpSpPr>
          <p:nvPr/>
        </p:nvGrpSpPr>
        <p:grpSpPr bwMode="auto">
          <a:xfrm>
            <a:off x="5977468" y="2704045"/>
            <a:ext cx="230717" cy="122767"/>
            <a:chOff x="0" y="0"/>
            <a:chExt cx="109" cy="58"/>
          </a:xfrm>
        </p:grpSpPr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36" y="0"/>
              <a:ext cx="73" cy="58"/>
            </a:xfrm>
            <a:custGeom>
              <a:avLst/>
              <a:gdLst>
                <a:gd name="T0" fmla="*/ 0 w 44"/>
                <a:gd name="T1" fmla="*/ 0 h 35"/>
                <a:gd name="T2" fmla="*/ 32 w 44"/>
                <a:gd name="T3" fmla="*/ 0 h 35"/>
                <a:gd name="T4" fmla="*/ 34 w 44"/>
                <a:gd name="T5" fmla="*/ 2 h 35"/>
                <a:gd name="T6" fmla="*/ 34 w 44"/>
                <a:gd name="T7" fmla="*/ 21 h 35"/>
                <a:gd name="T8" fmla="*/ 44 w 44"/>
                <a:gd name="T9" fmla="*/ 21 h 35"/>
                <a:gd name="T10" fmla="*/ 31 w 44"/>
                <a:gd name="T11" fmla="*/ 35 h 35"/>
                <a:gd name="T12" fmla="*/ 30 w 44"/>
                <a:gd name="T13" fmla="*/ 35 h 35"/>
                <a:gd name="T14" fmla="*/ 17 w 44"/>
                <a:gd name="T15" fmla="*/ 21 h 35"/>
                <a:gd name="T16" fmla="*/ 27 w 44"/>
                <a:gd name="T17" fmla="*/ 21 h 35"/>
                <a:gd name="T18" fmla="*/ 27 w 44"/>
                <a:gd name="T19" fmla="*/ 7 h 35"/>
                <a:gd name="T20" fmla="*/ 7 w 44"/>
                <a:gd name="T21" fmla="*/ 7 h 35"/>
                <a:gd name="T22" fmla="*/ 0 w 44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35">
                  <a:moveTo>
                    <a:pt x="0" y="0"/>
                  </a:moveTo>
                  <a:cubicBezTo>
                    <a:pt x="8" y="0"/>
                    <a:pt x="25" y="0"/>
                    <a:pt x="32" y="0"/>
                  </a:cubicBezTo>
                  <a:cubicBezTo>
                    <a:pt x="33" y="0"/>
                    <a:pt x="34" y="1"/>
                    <a:pt x="34" y="2"/>
                  </a:cubicBezTo>
                  <a:cubicBezTo>
                    <a:pt x="34" y="8"/>
                    <a:pt x="34" y="14"/>
                    <a:pt x="34" y="21"/>
                  </a:cubicBezTo>
                  <a:cubicBezTo>
                    <a:pt x="38" y="21"/>
                    <a:pt x="41" y="21"/>
                    <a:pt x="44" y="21"/>
                  </a:cubicBezTo>
                  <a:cubicBezTo>
                    <a:pt x="40" y="25"/>
                    <a:pt x="35" y="30"/>
                    <a:pt x="31" y="35"/>
                  </a:cubicBezTo>
                  <a:cubicBezTo>
                    <a:pt x="31" y="35"/>
                    <a:pt x="31" y="35"/>
                    <a:pt x="30" y="35"/>
                  </a:cubicBezTo>
                  <a:cubicBezTo>
                    <a:pt x="26" y="30"/>
                    <a:pt x="22" y="25"/>
                    <a:pt x="17" y="21"/>
                  </a:cubicBezTo>
                  <a:cubicBezTo>
                    <a:pt x="21" y="21"/>
                    <a:pt x="24" y="21"/>
                    <a:pt x="27" y="21"/>
                  </a:cubicBezTo>
                  <a:cubicBezTo>
                    <a:pt x="27" y="16"/>
                    <a:pt x="27" y="12"/>
                    <a:pt x="27" y="7"/>
                  </a:cubicBezTo>
                  <a:cubicBezTo>
                    <a:pt x="24" y="7"/>
                    <a:pt x="11" y="7"/>
                    <a:pt x="7" y="7"/>
                  </a:cubicBezTo>
                  <a:cubicBezTo>
                    <a:pt x="5" y="5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0" y="0"/>
              <a:ext cx="73" cy="58"/>
            </a:xfrm>
            <a:custGeom>
              <a:avLst/>
              <a:gdLst>
                <a:gd name="T0" fmla="*/ 13 w 44"/>
                <a:gd name="T1" fmla="*/ 0 h 35"/>
                <a:gd name="T2" fmla="*/ 14 w 44"/>
                <a:gd name="T3" fmla="*/ 0 h 35"/>
                <a:gd name="T4" fmla="*/ 27 w 44"/>
                <a:gd name="T5" fmla="*/ 15 h 35"/>
                <a:gd name="T6" fmla="*/ 17 w 44"/>
                <a:gd name="T7" fmla="*/ 15 h 35"/>
                <a:gd name="T8" fmla="*/ 17 w 44"/>
                <a:gd name="T9" fmla="*/ 28 h 35"/>
                <a:gd name="T10" fmla="*/ 37 w 44"/>
                <a:gd name="T11" fmla="*/ 28 h 35"/>
                <a:gd name="T12" fmla="*/ 44 w 44"/>
                <a:gd name="T13" fmla="*/ 35 h 35"/>
                <a:gd name="T14" fmla="*/ 12 w 44"/>
                <a:gd name="T15" fmla="*/ 35 h 35"/>
                <a:gd name="T16" fmla="*/ 10 w 44"/>
                <a:gd name="T17" fmla="*/ 33 h 35"/>
                <a:gd name="T18" fmla="*/ 10 w 44"/>
                <a:gd name="T19" fmla="*/ 15 h 35"/>
                <a:gd name="T20" fmla="*/ 0 w 44"/>
                <a:gd name="T21" fmla="*/ 15 h 35"/>
                <a:gd name="T22" fmla="*/ 13 w 44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35">
                  <a:moveTo>
                    <a:pt x="13" y="0"/>
                  </a:moveTo>
                  <a:cubicBezTo>
                    <a:pt x="13" y="0"/>
                    <a:pt x="14" y="0"/>
                    <a:pt x="14" y="0"/>
                  </a:cubicBezTo>
                  <a:cubicBezTo>
                    <a:pt x="18" y="5"/>
                    <a:pt x="22" y="10"/>
                    <a:pt x="27" y="15"/>
                  </a:cubicBezTo>
                  <a:cubicBezTo>
                    <a:pt x="23" y="15"/>
                    <a:pt x="20" y="15"/>
                    <a:pt x="17" y="15"/>
                  </a:cubicBezTo>
                  <a:cubicBezTo>
                    <a:pt x="17" y="19"/>
                    <a:pt x="17" y="24"/>
                    <a:pt x="17" y="28"/>
                  </a:cubicBezTo>
                  <a:cubicBezTo>
                    <a:pt x="20" y="28"/>
                    <a:pt x="34" y="28"/>
                    <a:pt x="37" y="28"/>
                  </a:cubicBezTo>
                  <a:cubicBezTo>
                    <a:pt x="40" y="30"/>
                    <a:pt x="42" y="33"/>
                    <a:pt x="44" y="35"/>
                  </a:cubicBezTo>
                  <a:cubicBezTo>
                    <a:pt x="37" y="35"/>
                    <a:pt x="20" y="35"/>
                    <a:pt x="12" y="35"/>
                  </a:cubicBezTo>
                  <a:cubicBezTo>
                    <a:pt x="11" y="35"/>
                    <a:pt x="10" y="34"/>
                    <a:pt x="10" y="33"/>
                  </a:cubicBezTo>
                  <a:cubicBezTo>
                    <a:pt x="10" y="27"/>
                    <a:pt x="10" y="21"/>
                    <a:pt x="10" y="15"/>
                  </a:cubicBezTo>
                  <a:cubicBezTo>
                    <a:pt x="7" y="15"/>
                    <a:pt x="3" y="15"/>
                    <a:pt x="0" y="15"/>
                  </a:cubicBezTo>
                  <a:cubicBezTo>
                    <a:pt x="4" y="10"/>
                    <a:pt x="9" y="5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26" name="Group 28"/>
          <p:cNvGrpSpPr>
            <a:grpSpLocks/>
          </p:cNvGrpSpPr>
          <p:nvPr/>
        </p:nvGrpSpPr>
        <p:grpSpPr bwMode="auto">
          <a:xfrm>
            <a:off x="3966635" y="2661709"/>
            <a:ext cx="209551" cy="211667"/>
            <a:chOff x="0" y="0"/>
            <a:chExt cx="99" cy="100"/>
          </a:xfrm>
        </p:grpSpPr>
        <p:sp>
          <p:nvSpPr>
            <p:cNvPr id="27" name="Freeform 29"/>
            <p:cNvSpPr>
              <a:spLocks/>
            </p:cNvSpPr>
            <p:nvPr/>
          </p:nvSpPr>
          <p:spPr bwMode="auto">
            <a:xfrm>
              <a:off x="60" y="60"/>
              <a:ext cx="39" cy="40"/>
            </a:xfrm>
            <a:custGeom>
              <a:avLst/>
              <a:gdLst>
                <a:gd name="T0" fmla="*/ 22 w 24"/>
                <a:gd name="T1" fmla="*/ 14 h 24"/>
                <a:gd name="T2" fmla="*/ 8 w 24"/>
                <a:gd name="T3" fmla="*/ 0 h 24"/>
                <a:gd name="T4" fmla="*/ 0 w 24"/>
                <a:gd name="T5" fmla="*/ 8 h 24"/>
                <a:gd name="T6" fmla="*/ 14 w 24"/>
                <a:gd name="T7" fmla="*/ 22 h 24"/>
                <a:gd name="T8" fmla="*/ 22 w 24"/>
                <a:gd name="T9" fmla="*/ 22 h 24"/>
                <a:gd name="T10" fmla="*/ 22 w 24"/>
                <a:gd name="T11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4">
                  <a:moveTo>
                    <a:pt x="22" y="14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6" y="3"/>
                    <a:pt x="3" y="6"/>
                    <a:pt x="0" y="8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6" y="24"/>
                    <a:pt x="20" y="24"/>
                    <a:pt x="22" y="22"/>
                  </a:cubicBezTo>
                  <a:cubicBezTo>
                    <a:pt x="24" y="19"/>
                    <a:pt x="24" y="16"/>
                    <a:pt x="22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8" name="Freeform 30"/>
            <p:cNvSpPr>
              <a:spLocks noEditPoints="1"/>
            </p:cNvSpPr>
            <p:nvPr/>
          </p:nvSpPr>
          <p:spPr bwMode="auto">
            <a:xfrm>
              <a:off x="0" y="0"/>
              <a:ext cx="73" cy="73"/>
            </a:xfrm>
            <a:custGeom>
              <a:avLst/>
              <a:gdLst>
                <a:gd name="T0" fmla="*/ 44 w 44"/>
                <a:gd name="T1" fmla="*/ 22 h 44"/>
                <a:gd name="T2" fmla="*/ 22 w 44"/>
                <a:gd name="T3" fmla="*/ 0 h 44"/>
                <a:gd name="T4" fmla="*/ 0 w 44"/>
                <a:gd name="T5" fmla="*/ 22 h 44"/>
                <a:gd name="T6" fmla="*/ 22 w 44"/>
                <a:gd name="T7" fmla="*/ 44 h 44"/>
                <a:gd name="T8" fmla="*/ 44 w 44"/>
                <a:gd name="T9" fmla="*/ 22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5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44" y="22"/>
                  </a:moveTo>
                  <a:cubicBezTo>
                    <a:pt x="44" y="10"/>
                    <a:pt x="34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5"/>
                    <a:pt x="22" y="5"/>
                  </a:cubicBezTo>
                  <a:cubicBezTo>
                    <a:pt x="31" y="5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9" name="Freeform 31"/>
            <p:cNvSpPr>
              <a:spLocks/>
            </p:cNvSpPr>
            <p:nvPr/>
          </p:nvSpPr>
          <p:spPr bwMode="auto">
            <a:xfrm>
              <a:off x="15" y="15"/>
              <a:ext cx="21" cy="22"/>
            </a:xfrm>
            <a:custGeom>
              <a:avLst/>
              <a:gdLst>
                <a:gd name="T0" fmla="*/ 0 w 13"/>
                <a:gd name="T1" fmla="*/ 13 h 13"/>
                <a:gd name="T2" fmla="*/ 4 w 13"/>
                <a:gd name="T3" fmla="*/ 13 h 13"/>
                <a:gd name="T4" fmla="*/ 13 w 13"/>
                <a:gd name="T5" fmla="*/ 4 h 13"/>
                <a:gd name="T6" fmla="*/ 13 w 13"/>
                <a:gd name="T7" fmla="*/ 0 h 13"/>
                <a:gd name="T8" fmla="*/ 0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0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4" y="8"/>
                    <a:pt x="8" y="4"/>
                    <a:pt x="13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30" name="Freeform 32"/>
          <p:cNvSpPr>
            <a:spLocks/>
          </p:cNvSpPr>
          <p:nvPr/>
        </p:nvSpPr>
        <p:spPr bwMode="auto">
          <a:xfrm>
            <a:off x="1949453" y="2670176"/>
            <a:ext cx="198967" cy="192616"/>
          </a:xfrm>
          <a:custGeom>
            <a:avLst/>
            <a:gdLst>
              <a:gd name="T0" fmla="*/ 29 w 57"/>
              <a:gd name="T1" fmla="*/ 0 h 55"/>
              <a:gd name="T2" fmla="*/ 8 w 57"/>
              <a:gd name="T3" fmla="*/ 11 h 55"/>
              <a:gd name="T4" fmla="*/ 0 w 57"/>
              <a:gd name="T5" fmla="*/ 6 h 55"/>
              <a:gd name="T6" fmla="*/ 0 w 57"/>
              <a:gd name="T7" fmla="*/ 32 h 55"/>
              <a:gd name="T8" fmla="*/ 22 w 57"/>
              <a:gd name="T9" fmla="*/ 19 h 55"/>
              <a:gd name="T10" fmla="*/ 15 w 57"/>
              <a:gd name="T11" fmla="*/ 15 h 55"/>
              <a:gd name="T12" fmla="*/ 29 w 57"/>
              <a:gd name="T13" fmla="*/ 9 h 55"/>
              <a:gd name="T14" fmla="*/ 48 w 57"/>
              <a:gd name="T15" fmla="*/ 28 h 55"/>
              <a:gd name="T16" fmla="*/ 29 w 57"/>
              <a:gd name="T17" fmla="*/ 47 h 55"/>
              <a:gd name="T18" fmla="*/ 29 w 57"/>
              <a:gd name="T19" fmla="*/ 55 h 55"/>
              <a:gd name="T20" fmla="*/ 57 w 57"/>
              <a:gd name="T21" fmla="*/ 28 h 55"/>
              <a:gd name="T22" fmla="*/ 29 w 57"/>
              <a:gd name="T23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7" h="55">
                <a:moveTo>
                  <a:pt x="29" y="0"/>
                </a:moveTo>
                <a:cubicBezTo>
                  <a:pt x="21" y="0"/>
                  <a:pt x="13" y="4"/>
                  <a:pt x="8" y="11"/>
                </a:cubicBezTo>
                <a:cubicBezTo>
                  <a:pt x="0" y="6"/>
                  <a:pt x="0" y="6"/>
                  <a:pt x="0" y="6"/>
                </a:cubicBezTo>
                <a:cubicBezTo>
                  <a:pt x="0" y="32"/>
                  <a:pt x="0" y="32"/>
                  <a:pt x="0" y="32"/>
                </a:cubicBezTo>
                <a:cubicBezTo>
                  <a:pt x="22" y="19"/>
                  <a:pt x="22" y="19"/>
                  <a:pt x="22" y="19"/>
                </a:cubicBezTo>
                <a:cubicBezTo>
                  <a:pt x="15" y="15"/>
                  <a:pt x="15" y="15"/>
                  <a:pt x="15" y="15"/>
                </a:cubicBezTo>
                <a:cubicBezTo>
                  <a:pt x="19" y="11"/>
                  <a:pt x="24" y="9"/>
                  <a:pt x="29" y="9"/>
                </a:cubicBezTo>
                <a:cubicBezTo>
                  <a:pt x="40" y="9"/>
                  <a:pt x="48" y="17"/>
                  <a:pt x="48" y="28"/>
                </a:cubicBezTo>
                <a:cubicBezTo>
                  <a:pt x="48" y="38"/>
                  <a:pt x="40" y="47"/>
                  <a:pt x="29" y="47"/>
                </a:cubicBezTo>
                <a:cubicBezTo>
                  <a:pt x="29" y="55"/>
                  <a:pt x="29" y="55"/>
                  <a:pt x="29" y="55"/>
                </a:cubicBezTo>
                <a:cubicBezTo>
                  <a:pt x="44" y="55"/>
                  <a:pt x="57" y="43"/>
                  <a:pt x="57" y="28"/>
                </a:cubicBezTo>
                <a:cubicBezTo>
                  <a:pt x="57" y="12"/>
                  <a:pt x="44" y="0"/>
                  <a:pt x="2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36" name="Line 38"/>
          <p:cNvSpPr>
            <a:spLocks noChangeShapeType="1"/>
          </p:cNvSpPr>
          <p:nvPr/>
        </p:nvSpPr>
        <p:spPr bwMode="auto">
          <a:xfrm>
            <a:off x="2059517" y="4147609"/>
            <a:ext cx="0" cy="480483"/>
          </a:xfrm>
          <a:prstGeom prst="line">
            <a:avLst/>
          </a:prstGeom>
          <a:noFill/>
          <a:ln w="6350" cmpd="sng">
            <a:solidFill>
              <a:srgbClr val="C0C0C0"/>
            </a:solidFill>
            <a:prstDash val="dash"/>
            <a:round/>
            <a:headEnd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7" name="Line 39"/>
          <p:cNvSpPr>
            <a:spLocks noChangeShapeType="1"/>
          </p:cNvSpPr>
          <p:nvPr/>
        </p:nvSpPr>
        <p:spPr bwMode="auto">
          <a:xfrm>
            <a:off x="4080933" y="4147609"/>
            <a:ext cx="0" cy="480483"/>
          </a:xfrm>
          <a:prstGeom prst="line">
            <a:avLst/>
          </a:prstGeom>
          <a:noFill/>
          <a:ln w="6350" cmpd="sng">
            <a:solidFill>
              <a:srgbClr val="C0C0C0"/>
            </a:solidFill>
            <a:prstDash val="dash"/>
            <a:round/>
            <a:headEnd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8" name="Line 40"/>
          <p:cNvSpPr>
            <a:spLocks noChangeShapeType="1"/>
          </p:cNvSpPr>
          <p:nvPr/>
        </p:nvSpPr>
        <p:spPr bwMode="auto">
          <a:xfrm>
            <a:off x="6096000" y="4147609"/>
            <a:ext cx="0" cy="480483"/>
          </a:xfrm>
          <a:prstGeom prst="line">
            <a:avLst/>
          </a:prstGeom>
          <a:noFill/>
          <a:ln w="6350" cmpd="sng">
            <a:solidFill>
              <a:srgbClr val="C0C0C0"/>
            </a:solidFill>
            <a:prstDash val="dash"/>
            <a:round/>
            <a:headEnd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9" name="Line 41"/>
          <p:cNvSpPr>
            <a:spLocks noChangeShapeType="1"/>
          </p:cNvSpPr>
          <p:nvPr/>
        </p:nvSpPr>
        <p:spPr bwMode="auto">
          <a:xfrm>
            <a:off x="8128000" y="4147609"/>
            <a:ext cx="0" cy="480483"/>
          </a:xfrm>
          <a:prstGeom prst="line">
            <a:avLst/>
          </a:prstGeom>
          <a:noFill/>
          <a:ln w="6350" cmpd="sng">
            <a:solidFill>
              <a:srgbClr val="C0C0C0"/>
            </a:solidFill>
            <a:prstDash val="dash"/>
            <a:round/>
            <a:headEnd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0" name="Line 42"/>
          <p:cNvSpPr>
            <a:spLocks noChangeShapeType="1"/>
          </p:cNvSpPr>
          <p:nvPr/>
        </p:nvSpPr>
        <p:spPr bwMode="auto">
          <a:xfrm>
            <a:off x="10149417" y="4147609"/>
            <a:ext cx="0" cy="480483"/>
          </a:xfrm>
          <a:prstGeom prst="line">
            <a:avLst/>
          </a:prstGeom>
          <a:noFill/>
          <a:ln w="6350" cmpd="sng">
            <a:solidFill>
              <a:srgbClr val="C0C0C0"/>
            </a:solidFill>
            <a:prstDash val="dash"/>
            <a:round/>
            <a:headEnd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454655" y="713725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89" b="1" dirty="0">
                <a:solidFill>
                  <a:schemeClr val="bg1">
                    <a:lumMod val="50000"/>
                  </a:schemeClr>
                </a:solidFill>
              </a:rPr>
              <a:t>MORE THAN TEMPLATE</a:t>
            </a:r>
            <a:endParaRPr kumimoji="1" lang="en-US" altLang="zh-CN" sz="2489" b="1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6" b="1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45" name="Subtitle 2"/>
          <p:cNvSpPr txBox="1">
            <a:spLocks/>
          </p:cNvSpPr>
          <p:nvPr/>
        </p:nvSpPr>
        <p:spPr bwMode="auto">
          <a:xfrm>
            <a:off x="872067" y="4779197"/>
            <a:ext cx="2695465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46" name="Subtitle 2"/>
          <p:cNvSpPr txBox="1">
            <a:spLocks/>
          </p:cNvSpPr>
          <p:nvPr/>
        </p:nvSpPr>
        <p:spPr bwMode="auto">
          <a:xfrm>
            <a:off x="4705935" y="4827057"/>
            <a:ext cx="2695465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47" name="Subtitle 2"/>
          <p:cNvSpPr txBox="1">
            <a:spLocks/>
          </p:cNvSpPr>
          <p:nvPr/>
        </p:nvSpPr>
        <p:spPr bwMode="auto">
          <a:xfrm>
            <a:off x="8798511" y="4779197"/>
            <a:ext cx="2695465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8057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8954" y="12700"/>
            <a:ext cx="12320954" cy="6845300"/>
          </a:xfrm>
          <a:prstGeom prst="rect">
            <a:avLst/>
          </a:prstGeom>
        </p:spPr>
      </p:pic>
      <p:sp>
        <p:nvSpPr>
          <p:cNvPr id="59" name="任意多边形 37"/>
          <p:cNvSpPr>
            <a:spLocks/>
          </p:cNvSpPr>
          <p:nvPr/>
        </p:nvSpPr>
        <p:spPr bwMode="auto">
          <a:xfrm rot="2700000">
            <a:off x="3887173" y="2869229"/>
            <a:ext cx="3973513" cy="3973512"/>
          </a:xfrm>
          <a:custGeom>
            <a:avLst/>
            <a:gdLst>
              <a:gd name="T0" fmla="*/ 135643 w 3973789"/>
              <a:gd name="T1" fmla="*/ 3182929 h 3973789"/>
              <a:gd name="T2" fmla="*/ 3182930 w 3973789"/>
              <a:gd name="T3" fmla="*/ 135643 h 3973789"/>
              <a:gd name="T4" fmla="*/ 3837870 w 3973789"/>
              <a:gd name="T5" fmla="*/ 135643 h 3973789"/>
              <a:gd name="T6" fmla="*/ 3837870 w 3973789"/>
              <a:gd name="T7" fmla="*/ 790583 h 3973789"/>
              <a:gd name="T8" fmla="*/ 790583 w 3973789"/>
              <a:gd name="T9" fmla="*/ 3837869 h 3973789"/>
              <a:gd name="T10" fmla="*/ 208292 w 3973789"/>
              <a:gd name="T11" fmla="*/ 3897213 h 3973789"/>
              <a:gd name="T12" fmla="*/ 205703 w 3973789"/>
              <a:gd name="T13" fmla="*/ 3895098 h 3973789"/>
              <a:gd name="T14" fmla="*/ 78414 w 3973789"/>
              <a:gd name="T15" fmla="*/ 3895098 h 3973789"/>
              <a:gd name="T16" fmla="*/ 78414 w 3973789"/>
              <a:gd name="T17" fmla="*/ 3767809 h 3973789"/>
              <a:gd name="T18" fmla="*/ 76299 w 3973789"/>
              <a:gd name="T19" fmla="*/ 3765221 h 3973789"/>
              <a:gd name="T20" fmla="*/ 135643 w 3973789"/>
              <a:gd name="T21" fmla="*/ 3182929 h 397378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973789" h="3973789">
                <a:moveTo>
                  <a:pt x="135652" y="3183151"/>
                </a:moveTo>
                <a:lnTo>
                  <a:pt x="3183151" y="135652"/>
                </a:lnTo>
                <a:cubicBezTo>
                  <a:pt x="3364021" y="-45218"/>
                  <a:pt x="3657268" y="-45218"/>
                  <a:pt x="3838137" y="135652"/>
                </a:cubicBezTo>
                <a:cubicBezTo>
                  <a:pt x="4019007" y="316521"/>
                  <a:pt x="4019007" y="609768"/>
                  <a:pt x="3838137" y="790638"/>
                </a:cubicBezTo>
                <a:lnTo>
                  <a:pt x="790638" y="3838137"/>
                </a:lnTo>
                <a:cubicBezTo>
                  <a:pt x="632377" y="3996398"/>
                  <a:pt x="388077" y="4016181"/>
                  <a:pt x="208306" y="3897485"/>
                </a:cubicBezTo>
                <a:lnTo>
                  <a:pt x="205717" y="3895370"/>
                </a:lnTo>
                <a:lnTo>
                  <a:pt x="78419" y="3895370"/>
                </a:lnTo>
                <a:lnTo>
                  <a:pt x="78419" y="3768072"/>
                </a:lnTo>
                <a:lnTo>
                  <a:pt x="76304" y="3765483"/>
                </a:lnTo>
                <a:cubicBezTo>
                  <a:pt x="-42392" y="3585712"/>
                  <a:pt x="-22609" y="3341412"/>
                  <a:pt x="135652" y="3183151"/>
                </a:cubicBezTo>
                <a:close/>
              </a:path>
            </a:pathLst>
          </a:custGeom>
          <a:solidFill>
            <a:srgbClr val="9AC7BA"/>
          </a:solidFill>
          <a:ln>
            <a:noFill/>
          </a:ln>
          <a:extLst/>
        </p:spPr>
        <p:txBody>
          <a:bodyPr anchor="ctr"/>
          <a:lstStyle/>
          <a:p>
            <a:endParaRPr lang="zh-CN" altLang="en-US" sz="1351"/>
          </a:p>
        </p:txBody>
      </p:sp>
      <p:sp>
        <p:nvSpPr>
          <p:cNvPr id="60" name="Oval 25"/>
          <p:cNvSpPr>
            <a:spLocks noChangeArrowheads="1"/>
          </p:cNvSpPr>
          <p:nvPr/>
        </p:nvSpPr>
        <p:spPr bwMode="auto">
          <a:xfrm>
            <a:off x="2059961" y="2346942"/>
            <a:ext cx="925513" cy="927100"/>
          </a:xfrm>
          <a:prstGeom prst="ellipse">
            <a:avLst/>
          </a:prstGeom>
          <a:solidFill>
            <a:srgbClr val="9AC7BA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pPr algn="ctr" eaLnBrk="1" hangingPunct="1"/>
            <a:endParaRPr lang="en-AU" altLang="en-US" sz="5400" b="1">
              <a:solidFill>
                <a:srgbClr val="FFFFFF"/>
              </a:solidFill>
              <a:latin typeface="Arial" charset="0"/>
              <a:ea typeface="微软雅黑" charset="0"/>
              <a:sym typeface="Arial" charset="0"/>
            </a:endParaRPr>
          </a:p>
        </p:txBody>
      </p:sp>
      <p:sp>
        <p:nvSpPr>
          <p:cNvPr id="61" name="任意多边形 3"/>
          <p:cNvSpPr>
            <a:spLocks/>
          </p:cNvSpPr>
          <p:nvPr/>
        </p:nvSpPr>
        <p:spPr bwMode="auto">
          <a:xfrm rot="2700000">
            <a:off x="3826848" y="822941"/>
            <a:ext cx="3973512" cy="3973512"/>
          </a:xfrm>
          <a:custGeom>
            <a:avLst/>
            <a:gdLst>
              <a:gd name="T0" fmla="*/ 135643 w 3973789"/>
              <a:gd name="T1" fmla="*/ 3182929 h 3973789"/>
              <a:gd name="T2" fmla="*/ 3182929 w 3973789"/>
              <a:gd name="T3" fmla="*/ 135643 h 3973789"/>
              <a:gd name="T4" fmla="*/ 3837869 w 3973789"/>
              <a:gd name="T5" fmla="*/ 135643 h 3973789"/>
              <a:gd name="T6" fmla="*/ 3837869 w 3973789"/>
              <a:gd name="T7" fmla="*/ 790583 h 3973789"/>
              <a:gd name="T8" fmla="*/ 790583 w 3973789"/>
              <a:gd name="T9" fmla="*/ 3837869 h 3973789"/>
              <a:gd name="T10" fmla="*/ 208291 w 3973789"/>
              <a:gd name="T11" fmla="*/ 3897213 h 3973789"/>
              <a:gd name="T12" fmla="*/ 205703 w 3973789"/>
              <a:gd name="T13" fmla="*/ 3895098 h 3973789"/>
              <a:gd name="T14" fmla="*/ 78414 w 3973789"/>
              <a:gd name="T15" fmla="*/ 3895098 h 3973789"/>
              <a:gd name="T16" fmla="*/ 78414 w 3973789"/>
              <a:gd name="T17" fmla="*/ 3767809 h 3973789"/>
              <a:gd name="T18" fmla="*/ 76299 w 3973789"/>
              <a:gd name="T19" fmla="*/ 3765221 h 3973789"/>
              <a:gd name="T20" fmla="*/ 135643 w 3973789"/>
              <a:gd name="T21" fmla="*/ 3182929 h 397378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973789" h="3973789">
                <a:moveTo>
                  <a:pt x="135652" y="3183151"/>
                </a:moveTo>
                <a:lnTo>
                  <a:pt x="3183151" y="135652"/>
                </a:lnTo>
                <a:cubicBezTo>
                  <a:pt x="3364021" y="-45218"/>
                  <a:pt x="3657268" y="-45218"/>
                  <a:pt x="3838137" y="135652"/>
                </a:cubicBezTo>
                <a:cubicBezTo>
                  <a:pt x="4019007" y="316521"/>
                  <a:pt x="4019007" y="609768"/>
                  <a:pt x="3838137" y="790638"/>
                </a:cubicBezTo>
                <a:lnTo>
                  <a:pt x="790638" y="3838137"/>
                </a:lnTo>
                <a:cubicBezTo>
                  <a:pt x="632377" y="3996398"/>
                  <a:pt x="388077" y="4016181"/>
                  <a:pt x="208306" y="3897485"/>
                </a:cubicBezTo>
                <a:lnTo>
                  <a:pt x="205717" y="3895370"/>
                </a:lnTo>
                <a:lnTo>
                  <a:pt x="78419" y="3895370"/>
                </a:lnTo>
                <a:lnTo>
                  <a:pt x="78419" y="3768072"/>
                </a:lnTo>
                <a:lnTo>
                  <a:pt x="76304" y="3765483"/>
                </a:lnTo>
                <a:cubicBezTo>
                  <a:pt x="-42392" y="3585712"/>
                  <a:pt x="-22609" y="3341412"/>
                  <a:pt x="135652" y="3183151"/>
                </a:cubicBezTo>
                <a:close/>
              </a:path>
            </a:pathLst>
          </a:custGeom>
          <a:solidFill>
            <a:srgbClr val="9AC7BA"/>
          </a:solidFill>
          <a:ln>
            <a:noFill/>
          </a:ln>
          <a:extLst/>
        </p:spPr>
        <p:txBody>
          <a:bodyPr anchor="ctr"/>
          <a:lstStyle/>
          <a:p>
            <a:endParaRPr lang="zh-CN" altLang="en-US" sz="1351"/>
          </a:p>
        </p:txBody>
      </p:sp>
      <p:sp>
        <p:nvSpPr>
          <p:cNvPr id="62" name="任意多边形 5"/>
          <p:cNvSpPr>
            <a:spLocks/>
          </p:cNvSpPr>
          <p:nvPr/>
        </p:nvSpPr>
        <p:spPr bwMode="auto">
          <a:xfrm flipH="1">
            <a:off x="4074497" y="3367704"/>
            <a:ext cx="5318125" cy="927100"/>
          </a:xfrm>
          <a:custGeom>
            <a:avLst/>
            <a:gdLst>
              <a:gd name="T0" fmla="*/ 4854886 w 5317045"/>
              <a:gd name="T1" fmla="*/ 0 h 926290"/>
              <a:gd name="T2" fmla="*/ 544196 w 5317045"/>
              <a:gd name="T3" fmla="*/ 0 h 926290"/>
              <a:gd name="T4" fmla="*/ 90367 w 5317045"/>
              <a:gd name="T5" fmla="*/ 370128 h 926290"/>
              <a:gd name="T6" fmla="*/ 90032 w 5317045"/>
              <a:gd name="T7" fmla="*/ 373457 h 926290"/>
              <a:gd name="T8" fmla="*/ 0 w 5317045"/>
              <a:gd name="T9" fmla="*/ 463550 h 926290"/>
              <a:gd name="T10" fmla="*/ 90032 w 5317045"/>
              <a:gd name="T11" fmla="*/ 553644 h 926290"/>
              <a:gd name="T12" fmla="*/ 90367 w 5317045"/>
              <a:gd name="T13" fmla="*/ 556972 h 926290"/>
              <a:gd name="T14" fmla="*/ 544196 w 5317045"/>
              <a:gd name="T15" fmla="*/ 927100 h 926290"/>
              <a:gd name="T16" fmla="*/ 4854886 w 5317045"/>
              <a:gd name="T17" fmla="*/ 927100 h 926290"/>
              <a:gd name="T18" fmla="*/ 5318125 w 5317045"/>
              <a:gd name="T19" fmla="*/ 463550 h 926290"/>
              <a:gd name="T20" fmla="*/ 4854886 w 5317045"/>
              <a:gd name="T21" fmla="*/ 0 h 92629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317045" h="926290">
                <a:moveTo>
                  <a:pt x="4853900" y="0"/>
                </a:moveTo>
                <a:lnTo>
                  <a:pt x="544085" y="0"/>
                </a:lnTo>
                <a:cubicBezTo>
                  <a:pt x="320270" y="0"/>
                  <a:pt x="133536" y="158758"/>
                  <a:pt x="90349" y="369805"/>
                </a:cubicBezTo>
                <a:lnTo>
                  <a:pt x="90014" y="373131"/>
                </a:lnTo>
                <a:lnTo>
                  <a:pt x="0" y="463145"/>
                </a:lnTo>
                <a:lnTo>
                  <a:pt x="90014" y="553160"/>
                </a:lnTo>
                <a:lnTo>
                  <a:pt x="90349" y="556485"/>
                </a:lnTo>
                <a:cubicBezTo>
                  <a:pt x="133536" y="767532"/>
                  <a:pt x="320270" y="926290"/>
                  <a:pt x="544085" y="926290"/>
                </a:cubicBezTo>
                <a:lnTo>
                  <a:pt x="4853900" y="926290"/>
                </a:lnTo>
                <a:cubicBezTo>
                  <a:pt x="5109688" y="926290"/>
                  <a:pt x="5317045" y="718933"/>
                  <a:pt x="5317045" y="463145"/>
                </a:cubicBezTo>
                <a:cubicBezTo>
                  <a:pt x="5317045" y="207357"/>
                  <a:pt x="5109688" y="0"/>
                  <a:pt x="4853900" y="0"/>
                </a:cubicBezTo>
                <a:close/>
              </a:path>
            </a:pathLst>
          </a:custGeom>
          <a:solidFill>
            <a:srgbClr val="FF8A80"/>
          </a:solidFill>
          <a:ln>
            <a:noFill/>
          </a:ln>
          <a:extLst/>
        </p:spPr>
        <p:txBody>
          <a:bodyPr anchor="ctr"/>
          <a:lstStyle/>
          <a:p>
            <a:endParaRPr lang="zh-CN" altLang="en-US" sz="1351"/>
          </a:p>
        </p:txBody>
      </p:sp>
      <p:sp>
        <p:nvSpPr>
          <p:cNvPr id="64" name="Text Placeholder 32"/>
          <p:cNvSpPr txBox="1">
            <a:spLocks noChangeArrowheads="1"/>
          </p:cNvSpPr>
          <p:nvPr/>
        </p:nvSpPr>
        <p:spPr bwMode="auto">
          <a:xfrm>
            <a:off x="3509348" y="2621578"/>
            <a:ext cx="663575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pPr>
              <a:lnSpc>
                <a:spcPct val="90000"/>
              </a:lnSpc>
              <a:spcBef>
                <a:spcPts val="751"/>
              </a:spcBef>
            </a:pPr>
            <a:r>
              <a:rPr lang="en-US" altLang="zh-CN" sz="3400" b="1">
                <a:solidFill>
                  <a:srgbClr val="FFFFFF"/>
                </a:solidFill>
                <a:latin typeface="Arial" charset="0"/>
                <a:ea typeface="微软雅黑" charset="0"/>
                <a:sym typeface="Arial" charset="0"/>
              </a:rPr>
              <a:t>01</a:t>
            </a:r>
          </a:p>
        </p:txBody>
      </p:sp>
      <p:sp>
        <p:nvSpPr>
          <p:cNvPr id="65" name="Text Placeholder 32"/>
          <p:cNvSpPr txBox="1">
            <a:spLocks noChangeArrowheads="1"/>
          </p:cNvSpPr>
          <p:nvPr/>
        </p:nvSpPr>
        <p:spPr bwMode="auto">
          <a:xfrm>
            <a:off x="3558560" y="4669455"/>
            <a:ext cx="663575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pPr>
              <a:lnSpc>
                <a:spcPct val="90000"/>
              </a:lnSpc>
              <a:spcBef>
                <a:spcPts val="751"/>
              </a:spcBef>
            </a:pPr>
            <a:r>
              <a:rPr lang="en-US" altLang="zh-CN" sz="3400" b="1">
                <a:solidFill>
                  <a:srgbClr val="FFFFFF"/>
                </a:solidFill>
                <a:latin typeface="Arial" charset="0"/>
                <a:ea typeface="微软雅黑" charset="0"/>
                <a:sym typeface="Arial" charset="0"/>
              </a:rPr>
              <a:t>03</a:t>
            </a:r>
          </a:p>
        </p:txBody>
      </p:sp>
      <p:sp>
        <p:nvSpPr>
          <p:cNvPr id="66" name="Text Placeholder 32"/>
          <p:cNvSpPr txBox="1">
            <a:spLocks noChangeArrowheads="1"/>
          </p:cNvSpPr>
          <p:nvPr/>
        </p:nvSpPr>
        <p:spPr bwMode="auto">
          <a:xfrm>
            <a:off x="4385648" y="3645517"/>
            <a:ext cx="661987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pPr>
              <a:lnSpc>
                <a:spcPct val="90000"/>
              </a:lnSpc>
              <a:spcBef>
                <a:spcPts val="751"/>
              </a:spcBef>
            </a:pPr>
            <a:r>
              <a:rPr lang="en-US" altLang="zh-CN" sz="3400" b="1">
                <a:solidFill>
                  <a:srgbClr val="FFFFFF"/>
                </a:solidFill>
                <a:latin typeface="Arial" charset="0"/>
                <a:ea typeface="微软雅黑" charset="0"/>
                <a:sym typeface="Arial" charset="0"/>
              </a:rPr>
              <a:t>02</a:t>
            </a:r>
          </a:p>
        </p:txBody>
      </p:sp>
      <p:sp>
        <p:nvSpPr>
          <p:cNvPr id="68" name="Oval 27"/>
          <p:cNvSpPr>
            <a:spLocks noChangeArrowheads="1"/>
          </p:cNvSpPr>
          <p:nvPr/>
        </p:nvSpPr>
        <p:spPr bwMode="auto">
          <a:xfrm>
            <a:off x="2059961" y="4393228"/>
            <a:ext cx="925513" cy="927100"/>
          </a:xfrm>
          <a:prstGeom prst="ellipse">
            <a:avLst/>
          </a:prstGeom>
          <a:solidFill>
            <a:srgbClr val="9AC7BA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pPr algn="ctr" eaLnBrk="1" hangingPunct="1"/>
            <a:endParaRPr lang="en-AU" altLang="en-US" sz="5400" b="1">
              <a:solidFill>
                <a:srgbClr val="FFFFFF"/>
              </a:solidFill>
              <a:latin typeface="Arial" charset="0"/>
              <a:ea typeface="微软雅黑" charset="0"/>
              <a:sym typeface="Arial" charset="0"/>
            </a:endParaRPr>
          </a:p>
        </p:txBody>
      </p:sp>
      <p:sp>
        <p:nvSpPr>
          <p:cNvPr id="69" name="Oval 28"/>
          <p:cNvSpPr>
            <a:spLocks noChangeArrowheads="1"/>
          </p:cNvSpPr>
          <p:nvPr/>
        </p:nvSpPr>
        <p:spPr bwMode="auto">
          <a:xfrm>
            <a:off x="9513272" y="3367704"/>
            <a:ext cx="925512" cy="927100"/>
          </a:xfrm>
          <a:prstGeom prst="ellipse">
            <a:avLst/>
          </a:prstGeom>
          <a:solidFill>
            <a:srgbClr val="FF8A80"/>
          </a:solidFill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pPr algn="ctr" eaLnBrk="1" hangingPunct="1"/>
            <a:endParaRPr lang="en-AU" altLang="en-US" sz="2800">
              <a:solidFill>
                <a:srgbClr val="FFFFFF"/>
              </a:solidFill>
              <a:latin typeface="Arial" charset="0"/>
              <a:ea typeface="微软雅黑" charset="0"/>
              <a:sym typeface="Arial" charset="0"/>
            </a:endParaRPr>
          </a:p>
        </p:txBody>
      </p:sp>
      <p:pic>
        <p:nvPicPr>
          <p:cNvPr id="72" name="组合 15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274" y="2632692"/>
            <a:ext cx="388937" cy="35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组合 18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5685" y="3645517"/>
            <a:ext cx="390525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组合 21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1109" y="4669455"/>
            <a:ext cx="323851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5" name="组合 24"/>
          <p:cNvGrpSpPr>
            <a:grpSpLocks/>
          </p:cNvGrpSpPr>
          <p:nvPr/>
        </p:nvGrpSpPr>
        <p:grpSpPr bwMode="auto">
          <a:xfrm>
            <a:off x="4179274" y="2558079"/>
            <a:ext cx="3894137" cy="455189"/>
            <a:chOff x="0" y="0"/>
            <a:chExt cx="3893699" cy="454147"/>
          </a:xfrm>
        </p:grpSpPr>
        <p:sp>
          <p:nvSpPr>
            <p:cNvPr id="76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1295288" cy="245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  <a:latin typeface="Arial" charset="0"/>
                  <a:ea typeface="微软雅黑" charset="0"/>
                  <a:sym typeface="Arial" charset="0"/>
                </a:rPr>
                <a:t>输入标题</a:t>
              </a:r>
              <a:endParaRPr lang="en-US" altLang="zh-CN" sz="1600" b="1" dirty="0">
                <a:solidFill>
                  <a:schemeClr val="bg1"/>
                </a:solidFill>
                <a:latin typeface="Arial" charset="0"/>
                <a:ea typeface="微软雅黑" charset="0"/>
                <a:sym typeface="Arial" charset="0"/>
              </a:endParaRPr>
            </a:p>
          </p:txBody>
        </p:sp>
        <p:sp>
          <p:nvSpPr>
            <p:cNvPr id="77" name="TextBox 13"/>
            <p:cNvSpPr txBox="1">
              <a:spLocks noChangeArrowheads="1"/>
            </p:cNvSpPr>
            <p:nvPr/>
          </p:nvSpPr>
          <p:spPr bwMode="auto">
            <a:xfrm>
              <a:off x="4081" y="269904"/>
              <a:ext cx="3889618" cy="184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200">
                  <a:solidFill>
                    <a:schemeClr val="bg1"/>
                  </a:solidFill>
                  <a:latin typeface="Arial" charset="0"/>
                  <a:ea typeface="微软雅黑" charset="0"/>
                  <a:sym typeface="Arial" charset="0"/>
                </a:rPr>
                <a:t>according to your need to draw the text box size</a:t>
              </a:r>
            </a:p>
          </p:txBody>
        </p:sp>
      </p:grpSp>
      <p:grpSp>
        <p:nvGrpSpPr>
          <p:cNvPr id="78" name="组合 27"/>
          <p:cNvGrpSpPr>
            <a:grpSpLocks/>
          </p:cNvGrpSpPr>
          <p:nvPr/>
        </p:nvGrpSpPr>
        <p:grpSpPr bwMode="auto">
          <a:xfrm>
            <a:off x="5039698" y="3604243"/>
            <a:ext cx="3894137" cy="454247"/>
            <a:chOff x="0" y="0"/>
            <a:chExt cx="3893699" cy="454792"/>
          </a:xfrm>
        </p:grpSpPr>
        <p:sp>
          <p:nvSpPr>
            <p:cNvPr id="79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1295288" cy="246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  <a:latin typeface="Arial" charset="0"/>
                  <a:ea typeface="微软雅黑" charset="0"/>
                  <a:sym typeface="Arial" charset="0"/>
                </a:rPr>
                <a:t>输入标题</a:t>
              </a:r>
              <a:endParaRPr lang="en-US" altLang="zh-CN" sz="1600" b="1" dirty="0">
                <a:solidFill>
                  <a:schemeClr val="bg1"/>
                </a:solidFill>
                <a:latin typeface="Arial" charset="0"/>
                <a:ea typeface="微软雅黑" charset="0"/>
                <a:sym typeface="Arial" charset="0"/>
              </a:endParaRPr>
            </a:p>
          </p:txBody>
        </p:sp>
        <p:sp>
          <p:nvSpPr>
            <p:cNvPr id="80" name="TextBox 13"/>
            <p:cNvSpPr txBox="1">
              <a:spLocks noChangeArrowheads="1"/>
            </p:cNvSpPr>
            <p:nvPr/>
          </p:nvSpPr>
          <p:spPr bwMode="auto">
            <a:xfrm>
              <a:off x="4081" y="269904"/>
              <a:ext cx="3889618" cy="184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200">
                  <a:solidFill>
                    <a:schemeClr val="bg1"/>
                  </a:solidFill>
                  <a:latin typeface="Arial" charset="0"/>
                  <a:ea typeface="微软雅黑" charset="0"/>
                  <a:sym typeface="Arial" charset="0"/>
                </a:rPr>
                <a:t>according to your need to draw the text box size</a:t>
              </a:r>
            </a:p>
          </p:txBody>
        </p:sp>
      </p:grpSp>
      <p:grpSp>
        <p:nvGrpSpPr>
          <p:cNvPr id="81" name="组合 30"/>
          <p:cNvGrpSpPr>
            <a:grpSpLocks/>
          </p:cNvGrpSpPr>
          <p:nvPr/>
        </p:nvGrpSpPr>
        <p:grpSpPr bwMode="auto">
          <a:xfrm>
            <a:off x="4239598" y="4647230"/>
            <a:ext cx="3894137" cy="454247"/>
            <a:chOff x="0" y="0"/>
            <a:chExt cx="3893699" cy="454792"/>
          </a:xfrm>
        </p:grpSpPr>
        <p:sp>
          <p:nvSpPr>
            <p:cNvPr id="82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1295288" cy="246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  <a:latin typeface="Arial" charset="0"/>
                  <a:ea typeface="微软雅黑" charset="0"/>
                  <a:sym typeface="Arial" charset="0"/>
                </a:rPr>
                <a:t>输入标题</a:t>
              </a:r>
              <a:endParaRPr lang="en-US" altLang="zh-CN" sz="1600" b="1" dirty="0">
                <a:solidFill>
                  <a:schemeClr val="bg1"/>
                </a:solidFill>
                <a:latin typeface="Arial" charset="0"/>
                <a:ea typeface="微软雅黑" charset="0"/>
                <a:sym typeface="Arial" charset="0"/>
              </a:endParaRPr>
            </a:p>
          </p:txBody>
        </p:sp>
        <p:sp>
          <p:nvSpPr>
            <p:cNvPr id="83" name="TextBox 13"/>
            <p:cNvSpPr txBox="1">
              <a:spLocks noChangeArrowheads="1"/>
            </p:cNvSpPr>
            <p:nvPr/>
          </p:nvSpPr>
          <p:spPr bwMode="auto">
            <a:xfrm>
              <a:off x="4081" y="269904"/>
              <a:ext cx="3889618" cy="184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charset="0"/>
                  <a:ea typeface="宋体" charset="0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200">
                  <a:solidFill>
                    <a:schemeClr val="bg1"/>
                  </a:solidFill>
                  <a:latin typeface="Arial" charset="0"/>
                  <a:ea typeface="微软雅黑" charset="0"/>
                  <a:sym typeface="Arial" charset="0"/>
                </a:rPr>
                <a:t>according to your need to draw the text box size</a:t>
              </a: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4429055" y="865313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89" b="1" dirty="0">
                <a:solidFill>
                  <a:schemeClr val="bg1">
                    <a:lumMod val="50000"/>
                  </a:schemeClr>
                </a:solidFill>
              </a:rPr>
              <a:t>MORE THAN TEMPLATE</a:t>
            </a:r>
            <a:endParaRPr kumimoji="1" lang="en-US" altLang="zh-CN" sz="2489" b="1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6" b="1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</p:spTree>
    <p:extLst>
      <p:ext uri="{BB962C8B-B14F-4D97-AF65-F5344CB8AC3E}">
        <p14:creationId xmlns:p14="http://schemas.microsoft.com/office/powerpoint/2010/main" val="2053541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0" grpId="0" animBg="1"/>
      <p:bldP spid="61" grpId="0" animBg="1"/>
      <p:bldP spid="62" grpId="0" animBg="1"/>
      <p:bldP spid="68" grpId="0" animBg="1"/>
      <p:bldP spid="6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8954" y="12700"/>
            <a:ext cx="12320954" cy="6845300"/>
          </a:xfrm>
          <a:prstGeom prst="rect">
            <a:avLst/>
          </a:prstGeom>
        </p:spPr>
      </p:pic>
      <p:grpSp>
        <p:nvGrpSpPr>
          <p:cNvPr id="2" name="组 1"/>
          <p:cNvGrpSpPr/>
          <p:nvPr/>
        </p:nvGrpSpPr>
        <p:grpSpPr>
          <a:xfrm>
            <a:off x="4197072" y="1774145"/>
            <a:ext cx="3929063" cy="3941446"/>
            <a:chOff x="4197072" y="1774145"/>
            <a:chExt cx="3929063" cy="3941446"/>
          </a:xfrm>
        </p:grpSpPr>
        <p:sp>
          <p:nvSpPr>
            <p:cNvPr id="4" name="任意多边形 2"/>
            <p:cNvSpPr/>
            <p:nvPr/>
          </p:nvSpPr>
          <p:spPr>
            <a:xfrm rot="5400000" flipV="1">
              <a:off x="5840135" y="1774145"/>
              <a:ext cx="2286000" cy="2286000"/>
            </a:xfrm>
            <a:custGeom>
              <a:avLst/>
              <a:gdLst>
                <a:gd name="connsiteX0" fmla="*/ 0 w 2286000"/>
                <a:gd name="connsiteY0" fmla="*/ 0 h 2286000"/>
                <a:gd name="connsiteX1" fmla="*/ 2286000 w 2286000"/>
                <a:gd name="connsiteY1" fmla="*/ 2286000 h 2286000"/>
                <a:gd name="connsiteX2" fmla="*/ 1638300 w 2286000"/>
                <a:gd name="connsiteY2" fmla="*/ 2286000 h 2286000"/>
                <a:gd name="connsiteX3" fmla="*/ 0 w 2286000"/>
                <a:gd name="connsiteY3" fmla="*/ 6477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0" h="2286000">
                  <a:moveTo>
                    <a:pt x="0" y="0"/>
                  </a:moveTo>
                  <a:cubicBezTo>
                    <a:pt x="1262523" y="0"/>
                    <a:pt x="2286000" y="1023477"/>
                    <a:pt x="2286000" y="2286000"/>
                  </a:cubicBezTo>
                  <a:lnTo>
                    <a:pt x="1638300" y="2286000"/>
                  </a:lnTo>
                  <a:cubicBezTo>
                    <a:pt x="1638300" y="1381192"/>
                    <a:pt x="904808" y="647700"/>
                    <a:pt x="0" y="647700"/>
                  </a:cubicBezTo>
                  <a:close/>
                </a:path>
              </a:pathLst>
            </a:custGeom>
            <a:solidFill>
              <a:srgbClr val="9AC7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5" name="任意多边形 3"/>
            <p:cNvSpPr/>
            <p:nvPr/>
          </p:nvSpPr>
          <p:spPr>
            <a:xfrm rot="16200000" flipH="1" flipV="1">
              <a:off x="4197072" y="1774145"/>
              <a:ext cx="2286000" cy="2286000"/>
            </a:xfrm>
            <a:custGeom>
              <a:avLst/>
              <a:gdLst>
                <a:gd name="connsiteX0" fmla="*/ 0 w 2286000"/>
                <a:gd name="connsiteY0" fmla="*/ 0 h 2286000"/>
                <a:gd name="connsiteX1" fmla="*/ 2286000 w 2286000"/>
                <a:gd name="connsiteY1" fmla="*/ 2286000 h 2286000"/>
                <a:gd name="connsiteX2" fmla="*/ 1638300 w 2286000"/>
                <a:gd name="connsiteY2" fmla="*/ 2286000 h 2286000"/>
                <a:gd name="connsiteX3" fmla="*/ 0 w 2286000"/>
                <a:gd name="connsiteY3" fmla="*/ 6477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0" h="2286000">
                  <a:moveTo>
                    <a:pt x="0" y="0"/>
                  </a:moveTo>
                  <a:cubicBezTo>
                    <a:pt x="1262523" y="0"/>
                    <a:pt x="2286000" y="1023477"/>
                    <a:pt x="2286000" y="2286000"/>
                  </a:cubicBezTo>
                  <a:lnTo>
                    <a:pt x="1638300" y="2286000"/>
                  </a:lnTo>
                  <a:cubicBezTo>
                    <a:pt x="1638300" y="1381192"/>
                    <a:pt x="904808" y="647700"/>
                    <a:pt x="0" y="647700"/>
                  </a:cubicBezTo>
                  <a:close/>
                </a:path>
              </a:pathLst>
            </a:custGeom>
            <a:solidFill>
              <a:srgbClr val="FF8A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6" name="任意多边形 5"/>
            <p:cNvSpPr/>
            <p:nvPr/>
          </p:nvSpPr>
          <p:spPr>
            <a:xfrm rot="5400000" flipH="1" flipV="1">
              <a:off x="5840135" y="3429591"/>
              <a:ext cx="2286000" cy="2286000"/>
            </a:xfrm>
            <a:custGeom>
              <a:avLst/>
              <a:gdLst>
                <a:gd name="connsiteX0" fmla="*/ 0 w 2286000"/>
                <a:gd name="connsiteY0" fmla="*/ 0 h 2286000"/>
                <a:gd name="connsiteX1" fmla="*/ 2286000 w 2286000"/>
                <a:gd name="connsiteY1" fmla="*/ 2286000 h 2286000"/>
                <a:gd name="connsiteX2" fmla="*/ 1638300 w 2286000"/>
                <a:gd name="connsiteY2" fmla="*/ 2286000 h 2286000"/>
                <a:gd name="connsiteX3" fmla="*/ 0 w 2286000"/>
                <a:gd name="connsiteY3" fmla="*/ 6477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0" h="2286000">
                  <a:moveTo>
                    <a:pt x="0" y="0"/>
                  </a:moveTo>
                  <a:cubicBezTo>
                    <a:pt x="1262523" y="0"/>
                    <a:pt x="2286000" y="1023477"/>
                    <a:pt x="2286000" y="2286000"/>
                  </a:cubicBezTo>
                  <a:lnTo>
                    <a:pt x="1638300" y="2286000"/>
                  </a:lnTo>
                  <a:cubicBezTo>
                    <a:pt x="1638300" y="1381192"/>
                    <a:pt x="904808" y="647700"/>
                    <a:pt x="0" y="647700"/>
                  </a:cubicBezTo>
                  <a:close/>
                </a:path>
              </a:pathLst>
            </a:custGeom>
            <a:solidFill>
              <a:srgbClr val="FF8A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7" name="任意多边形 6"/>
            <p:cNvSpPr/>
            <p:nvPr/>
          </p:nvSpPr>
          <p:spPr>
            <a:xfrm rot="16200000" flipV="1">
              <a:off x="4197072" y="3429591"/>
              <a:ext cx="2286000" cy="2286000"/>
            </a:xfrm>
            <a:custGeom>
              <a:avLst/>
              <a:gdLst>
                <a:gd name="connsiteX0" fmla="*/ 0 w 2286000"/>
                <a:gd name="connsiteY0" fmla="*/ 0 h 2286000"/>
                <a:gd name="connsiteX1" fmla="*/ 2286000 w 2286000"/>
                <a:gd name="connsiteY1" fmla="*/ 2286000 h 2286000"/>
                <a:gd name="connsiteX2" fmla="*/ 1638300 w 2286000"/>
                <a:gd name="connsiteY2" fmla="*/ 2286000 h 2286000"/>
                <a:gd name="connsiteX3" fmla="*/ 0 w 2286000"/>
                <a:gd name="connsiteY3" fmla="*/ 6477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0" h="2286000">
                  <a:moveTo>
                    <a:pt x="0" y="0"/>
                  </a:moveTo>
                  <a:cubicBezTo>
                    <a:pt x="1262523" y="0"/>
                    <a:pt x="2286000" y="1023477"/>
                    <a:pt x="2286000" y="2286000"/>
                  </a:cubicBezTo>
                  <a:lnTo>
                    <a:pt x="1638300" y="2286000"/>
                  </a:lnTo>
                  <a:cubicBezTo>
                    <a:pt x="1638300" y="1381192"/>
                    <a:pt x="904808" y="647700"/>
                    <a:pt x="0" y="647700"/>
                  </a:cubicBezTo>
                  <a:close/>
                </a:path>
              </a:pathLst>
            </a:custGeom>
            <a:solidFill>
              <a:srgbClr val="9AC7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5917531" y="3429875"/>
              <a:ext cx="484781" cy="516149"/>
              <a:chOff x="3194451" y="5048733"/>
              <a:chExt cx="484781" cy="516149"/>
            </a:xfrm>
            <a:solidFill>
              <a:srgbClr val="6C92C0"/>
            </a:solidFill>
          </p:grpSpPr>
          <p:sp>
            <p:nvSpPr>
              <p:cNvPr id="9" name="Freeform 603"/>
              <p:cNvSpPr>
                <a:spLocks/>
              </p:cNvSpPr>
              <p:nvPr/>
            </p:nvSpPr>
            <p:spPr bwMode="auto">
              <a:xfrm>
                <a:off x="3428285" y="5048733"/>
                <a:ext cx="31369" cy="71292"/>
              </a:xfrm>
              <a:custGeom>
                <a:avLst/>
                <a:gdLst>
                  <a:gd name="T0" fmla="*/ 7 w 13"/>
                  <a:gd name="T1" fmla="*/ 32 h 32"/>
                  <a:gd name="T2" fmla="*/ 0 w 13"/>
                  <a:gd name="T3" fmla="*/ 25 h 32"/>
                  <a:gd name="T4" fmla="*/ 0 w 13"/>
                  <a:gd name="T5" fmla="*/ 6 h 32"/>
                  <a:gd name="T6" fmla="*/ 7 w 13"/>
                  <a:gd name="T7" fmla="*/ 0 h 32"/>
                  <a:gd name="T8" fmla="*/ 13 w 13"/>
                  <a:gd name="T9" fmla="*/ 6 h 32"/>
                  <a:gd name="T10" fmla="*/ 13 w 13"/>
                  <a:gd name="T11" fmla="*/ 25 h 32"/>
                  <a:gd name="T12" fmla="*/ 7 w 13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32">
                    <a:moveTo>
                      <a:pt x="7" y="32"/>
                    </a:moveTo>
                    <a:cubicBezTo>
                      <a:pt x="3" y="32"/>
                      <a:pt x="0" y="29"/>
                      <a:pt x="0" y="2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0" y="0"/>
                      <a:pt x="13" y="3"/>
                      <a:pt x="13" y="6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29"/>
                      <a:pt x="10" y="32"/>
                      <a:pt x="7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/>
              </a:p>
            </p:txBody>
          </p:sp>
          <p:sp>
            <p:nvSpPr>
              <p:cNvPr id="10" name="Freeform 604"/>
              <p:cNvSpPr>
                <a:spLocks/>
              </p:cNvSpPr>
              <p:nvPr/>
            </p:nvSpPr>
            <p:spPr bwMode="auto">
              <a:xfrm>
                <a:off x="3311367" y="5074399"/>
                <a:ext cx="57033" cy="68439"/>
              </a:xfrm>
              <a:custGeom>
                <a:avLst/>
                <a:gdLst>
                  <a:gd name="T0" fmla="*/ 17 w 24"/>
                  <a:gd name="T1" fmla="*/ 30 h 30"/>
                  <a:gd name="T2" fmla="*/ 12 w 24"/>
                  <a:gd name="T3" fmla="*/ 27 h 30"/>
                  <a:gd name="T4" fmla="*/ 2 w 24"/>
                  <a:gd name="T5" fmla="*/ 10 h 30"/>
                  <a:gd name="T6" fmla="*/ 4 w 24"/>
                  <a:gd name="T7" fmla="*/ 1 h 30"/>
                  <a:gd name="T8" fmla="*/ 12 w 24"/>
                  <a:gd name="T9" fmla="*/ 4 h 30"/>
                  <a:gd name="T10" fmla="*/ 22 w 24"/>
                  <a:gd name="T11" fmla="*/ 21 h 30"/>
                  <a:gd name="T12" fmla="*/ 20 w 24"/>
                  <a:gd name="T13" fmla="*/ 29 h 30"/>
                  <a:gd name="T14" fmla="*/ 17 w 24"/>
                  <a:gd name="T1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30">
                    <a:moveTo>
                      <a:pt x="17" y="30"/>
                    </a:moveTo>
                    <a:cubicBezTo>
                      <a:pt x="15" y="30"/>
                      <a:pt x="13" y="29"/>
                      <a:pt x="12" y="27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0" y="7"/>
                      <a:pt x="1" y="3"/>
                      <a:pt x="4" y="1"/>
                    </a:cubicBezTo>
                    <a:cubicBezTo>
                      <a:pt x="7" y="0"/>
                      <a:pt x="11" y="1"/>
                      <a:pt x="12" y="4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4" y="24"/>
                      <a:pt x="23" y="27"/>
                      <a:pt x="20" y="29"/>
                    </a:cubicBezTo>
                    <a:cubicBezTo>
                      <a:pt x="19" y="29"/>
                      <a:pt x="18" y="30"/>
                      <a:pt x="1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/>
              </a:p>
            </p:txBody>
          </p:sp>
          <p:sp>
            <p:nvSpPr>
              <p:cNvPr id="11" name="Freeform 605"/>
              <p:cNvSpPr>
                <a:spLocks/>
              </p:cNvSpPr>
              <p:nvPr/>
            </p:nvSpPr>
            <p:spPr bwMode="auto">
              <a:xfrm>
                <a:off x="3228670" y="5154245"/>
                <a:ext cx="68439" cy="51330"/>
              </a:xfrm>
              <a:custGeom>
                <a:avLst/>
                <a:gdLst>
                  <a:gd name="T0" fmla="*/ 23 w 30"/>
                  <a:gd name="T1" fmla="*/ 23 h 23"/>
                  <a:gd name="T2" fmla="*/ 20 w 30"/>
                  <a:gd name="T3" fmla="*/ 22 h 23"/>
                  <a:gd name="T4" fmla="*/ 4 w 30"/>
                  <a:gd name="T5" fmla="*/ 12 h 23"/>
                  <a:gd name="T6" fmla="*/ 1 w 30"/>
                  <a:gd name="T7" fmla="*/ 4 h 23"/>
                  <a:gd name="T8" fmla="*/ 10 w 30"/>
                  <a:gd name="T9" fmla="*/ 2 h 23"/>
                  <a:gd name="T10" fmla="*/ 27 w 30"/>
                  <a:gd name="T11" fmla="*/ 12 h 23"/>
                  <a:gd name="T12" fmla="*/ 29 w 30"/>
                  <a:gd name="T13" fmla="*/ 20 h 23"/>
                  <a:gd name="T14" fmla="*/ 23 w 30"/>
                  <a:gd name="T1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23">
                    <a:moveTo>
                      <a:pt x="23" y="23"/>
                    </a:moveTo>
                    <a:cubicBezTo>
                      <a:pt x="22" y="23"/>
                      <a:pt x="21" y="23"/>
                      <a:pt x="20" y="2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1" y="11"/>
                      <a:pt x="0" y="7"/>
                      <a:pt x="1" y="4"/>
                    </a:cubicBezTo>
                    <a:cubicBezTo>
                      <a:pt x="3" y="1"/>
                      <a:pt x="7" y="0"/>
                      <a:pt x="10" y="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9" y="13"/>
                      <a:pt x="30" y="17"/>
                      <a:pt x="29" y="20"/>
                    </a:cubicBezTo>
                    <a:cubicBezTo>
                      <a:pt x="28" y="22"/>
                      <a:pt x="26" y="23"/>
                      <a:pt x="2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/>
              </a:p>
            </p:txBody>
          </p:sp>
          <p:sp>
            <p:nvSpPr>
              <p:cNvPr id="12" name="Freeform 606"/>
              <p:cNvSpPr>
                <a:spLocks/>
              </p:cNvSpPr>
              <p:nvPr/>
            </p:nvSpPr>
            <p:spPr bwMode="auto">
              <a:xfrm>
                <a:off x="3194451" y="5271161"/>
                <a:ext cx="71292" cy="28516"/>
              </a:xfrm>
              <a:custGeom>
                <a:avLst/>
                <a:gdLst>
                  <a:gd name="T0" fmla="*/ 25 w 31"/>
                  <a:gd name="T1" fmla="*/ 12 h 12"/>
                  <a:gd name="T2" fmla="*/ 6 w 31"/>
                  <a:gd name="T3" fmla="*/ 12 h 12"/>
                  <a:gd name="T4" fmla="*/ 0 w 31"/>
                  <a:gd name="T5" fmla="*/ 6 h 12"/>
                  <a:gd name="T6" fmla="*/ 6 w 31"/>
                  <a:gd name="T7" fmla="*/ 0 h 12"/>
                  <a:gd name="T8" fmla="*/ 25 w 31"/>
                  <a:gd name="T9" fmla="*/ 0 h 12"/>
                  <a:gd name="T10" fmla="*/ 31 w 31"/>
                  <a:gd name="T11" fmla="*/ 6 h 12"/>
                  <a:gd name="T12" fmla="*/ 25 w 31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12">
                    <a:moveTo>
                      <a:pt x="25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9" y="0"/>
                      <a:pt x="31" y="2"/>
                      <a:pt x="31" y="6"/>
                    </a:cubicBezTo>
                    <a:cubicBezTo>
                      <a:pt x="31" y="9"/>
                      <a:pt x="29" y="12"/>
                      <a:pt x="2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/>
              </a:p>
            </p:txBody>
          </p:sp>
          <p:sp>
            <p:nvSpPr>
              <p:cNvPr id="13" name="Freeform 608"/>
              <p:cNvSpPr>
                <a:spLocks/>
              </p:cNvSpPr>
              <p:nvPr/>
            </p:nvSpPr>
            <p:spPr bwMode="auto">
              <a:xfrm>
                <a:off x="3220116" y="5359563"/>
                <a:ext cx="68439" cy="54182"/>
              </a:xfrm>
              <a:custGeom>
                <a:avLst/>
                <a:gdLst>
                  <a:gd name="T0" fmla="*/ 6 w 30"/>
                  <a:gd name="T1" fmla="*/ 23 h 23"/>
                  <a:gd name="T2" fmla="*/ 1 w 30"/>
                  <a:gd name="T3" fmla="*/ 20 h 23"/>
                  <a:gd name="T4" fmla="*/ 3 w 30"/>
                  <a:gd name="T5" fmla="*/ 12 h 23"/>
                  <a:gd name="T6" fmla="*/ 20 w 30"/>
                  <a:gd name="T7" fmla="*/ 2 h 23"/>
                  <a:gd name="T8" fmla="*/ 29 w 30"/>
                  <a:gd name="T9" fmla="*/ 4 h 23"/>
                  <a:gd name="T10" fmla="*/ 26 w 30"/>
                  <a:gd name="T11" fmla="*/ 12 h 23"/>
                  <a:gd name="T12" fmla="*/ 9 w 30"/>
                  <a:gd name="T13" fmla="*/ 22 h 23"/>
                  <a:gd name="T14" fmla="*/ 6 w 30"/>
                  <a:gd name="T1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23">
                    <a:moveTo>
                      <a:pt x="6" y="23"/>
                    </a:moveTo>
                    <a:cubicBezTo>
                      <a:pt x="4" y="23"/>
                      <a:pt x="2" y="22"/>
                      <a:pt x="1" y="20"/>
                    </a:cubicBezTo>
                    <a:cubicBezTo>
                      <a:pt x="0" y="17"/>
                      <a:pt x="1" y="13"/>
                      <a:pt x="3" y="1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3" y="0"/>
                      <a:pt x="27" y="1"/>
                      <a:pt x="29" y="4"/>
                    </a:cubicBezTo>
                    <a:cubicBezTo>
                      <a:pt x="30" y="7"/>
                      <a:pt x="29" y="11"/>
                      <a:pt x="26" y="1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3"/>
                      <a:pt x="7" y="23"/>
                      <a:pt x="6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/>
              </a:p>
            </p:txBody>
          </p:sp>
          <p:sp>
            <p:nvSpPr>
              <p:cNvPr id="14" name="Freeform 609"/>
              <p:cNvSpPr>
                <a:spLocks/>
              </p:cNvSpPr>
              <p:nvPr/>
            </p:nvSpPr>
            <p:spPr bwMode="auto">
              <a:xfrm>
                <a:off x="3576571" y="5373821"/>
                <a:ext cx="71292" cy="51330"/>
              </a:xfrm>
              <a:custGeom>
                <a:avLst/>
                <a:gdLst>
                  <a:gd name="T0" fmla="*/ 24 w 31"/>
                  <a:gd name="T1" fmla="*/ 22 h 22"/>
                  <a:gd name="T2" fmla="*/ 21 w 31"/>
                  <a:gd name="T3" fmla="*/ 22 h 22"/>
                  <a:gd name="T4" fmla="*/ 4 w 31"/>
                  <a:gd name="T5" fmla="*/ 12 h 22"/>
                  <a:gd name="T6" fmla="*/ 2 w 31"/>
                  <a:gd name="T7" fmla="*/ 4 h 22"/>
                  <a:gd name="T8" fmla="*/ 10 w 31"/>
                  <a:gd name="T9" fmla="*/ 1 h 22"/>
                  <a:gd name="T10" fmla="*/ 27 w 31"/>
                  <a:gd name="T11" fmla="*/ 11 h 22"/>
                  <a:gd name="T12" fmla="*/ 30 w 31"/>
                  <a:gd name="T13" fmla="*/ 19 h 22"/>
                  <a:gd name="T14" fmla="*/ 24 w 31"/>
                  <a:gd name="T1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22">
                    <a:moveTo>
                      <a:pt x="24" y="22"/>
                    </a:moveTo>
                    <a:cubicBezTo>
                      <a:pt x="23" y="22"/>
                      <a:pt x="22" y="22"/>
                      <a:pt x="21" y="2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1" y="10"/>
                      <a:pt x="0" y="6"/>
                      <a:pt x="2" y="4"/>
                    </a:cubicBezTo>
                    <a:cubicBezTo>
                      <a:pt x="4" y="1"/>
                      <a:pt x="8" y="0"/>
                      <a:pt x="10" y="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30" y="13"/>
                      <a:pt x="31" y="16"/>
                      <a:pt x="30" y="19"/>
                    </a:cubicBezTo>
                    <a:cubicBezTo>
                      <a:pt x="28" y="21"/>
                      <a:pt x="26" y="22"/>
                      <a:pt x="2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/>
              </a:p>
            </p:txBody>
          </p:sp>
          <p:sp>
            <p:nvSpPr>
              <p:cNvPr id="15" name="Freeform 610"/>
              <p:cNvSpPr>
                <a:spLocks/>
              </p:cNvSpPr>
              <p:nvPr/>
            </p:nvSpPr>
            <p:spPr bwMode="auto">
              <a:xfrm>
                <a:off x="3607940" y="5285421"/>
                <a:ext cx="71292" cy="25666"/>
              </a:xfrm>
              <a:custGeom>
                <a:avLst/>
                <a:gdLst>
                  <a:gd name="T0" fmla="*/ 25 w 31"/>
                  <a:gd name="T1" fmla="*/ 12 h 12"/>
                  <a:gd name="T2" fmla="*/ 6 w 31"/>
                  <a:gd name="T3" fmla="*/ 12 h 12"/>
                  <a:gd name="T4" fmla="*/ 0 w 31"/>
                  <a:gd name="T5" fmla="*/ 6 h 12"/>
                  <a:gd name="T6" fmla="*/ 6 w 31"/>
                  <a:gd name="T7" fmla="*/ 0 h 12"/>
                  <a:gd name="T8" fmla="*/ 25 w 31"/>
                  <a:gd name="T9" fmla="*/ 0 h 12"/>
                  <a:gd name="T10" fmla="*/ 31 w 31"/>
                  <a:gd name="T11" fmla="*/ 6 h 12"/>
                  <a:gd name="T12" fmla="*/ 25 w 31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12">
                    <a:moveTo>
                      <a:pt x="25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9" y="0"/>
                      <a:pt x="31" y="2"/>
                      <a:pt x="31" y="6"/>
                    </a:cubicBezTo>
                    <a:cubicBezTo>
                      <a:pt x="31" y="9"/>
                      <a:pt x="29" y="12"/>
                      <a:pt x="2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/>
              </a:p>
            </p:txBody>
          </p:sp>
          <p:sp>
            <p:nvSpPr>
              <p:cNvPr id="16" name="Freeform 611"/>
              <p:cNvSpPr>
                <a:spLocks/>
              </p:cNvSpPr>
              <p:nvPr/>
            </p:nvSpPr>
            <p:spPr bwMode="auto">
              <a:xfrm>
                <a:off x="3585127" y="5168502"/>
                <a:ext cx="68439" cy="48479"/>
              </a:xfrm>
              <a:custGeom>
                <a:avLst/>
                <a:gdLst>
                  <a:gd name="T0" fmla="*/ 7 w 30"/>
                  <a:gd name="T1" fmla="*/ 22 h 22"/>
                  <a:gd name="T2" fmla="*/ 1 w 30"/>
                  <a:gd name="T3" fmla="*/ 19 h 22"/>
                  <a:gd name="T4" fmla="*/ 3 w 30"/>
                  <a:gd name="T5" fmla="*/ 11 h 22"/>
                  <a:gd name="T6" fmla="*/ 20 w 30"/>
                  <a:gd name="T7" fmla="*/ 1 h 22"/>
                  <a:gd name="T8" fmla="*/ 29 w 30"/>
                  <a:gd name="T9" fmla="*/ 3 h 22"/>
                  <a:gd name="T10" fmla="*/ 26 w 30"/>
                  <a:gd name="T11" fmla="*/ 12 h 22"/>
                  <a:gd name="T12" fmla="*/ 10 w 30"/>
                  <a:gd name="T13" fmla="*/ 22 h 22"/>
                  <a:gd name="T14" fmla="*/ 7 w 30"/>
                  <a:gd name="T1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22">
                    <a:moveTo>
                      <a:pt x="7" y="22"/>
                    </a:moveTo>
                    <a:cubicBezTo>
                      <a:pt x="4" y="22"/>
                      <a:pt x="2" y="21"/>
                      <a:pt x="1" y="19"/>
                    </a:cubicBezTo>
                    <a:cubicBezTo>
                      <a:pt x="0" y="16"/>
                      <a:pt x="1" y="13"/>
                      <a:pt x="3" y="1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3" y="0"/>
                      <a:pt x="27" y="1"/>
                      <a:pt x="29" y="3"/>
                    </a:cubicBezTo>
                    <a:cubicBezTo>
                      <a:pt x="30" y="6"/>
                      <a:pt x="29" y="10"/>
                      <a:pt x="26" y="1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9" y="22"/>
                      <a:pt x="8" y="22"/>
                      <a:pt x="7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/>
              </a:p>
            </p:txBody>
          </p:sp>
          <p:sp>
            <p:nvSpPr>
              <p:cNvPr id="17" name="Freeform 612"/>
              <p:cNvSpPr>
                <a:spLocks/>
              </p:cNvSpPr>
              <p:nvPr/>
            </p:nvSpPr>
            <p:spPr bwMode="auto">
              <a:xfrm>
                <a:off x="3519538" y="5080102"/>
                <a:ext cx="54182" cy="68439"/>
              </a:xfrm>
              <a:custGeom>
                <a:avLst/>
                <a:gdLst>
                  <a:gd name="T0" fmla="*/ 7 w 24"/>
                  <a:gd name="T1" fmla="*/ 30 h 30"/>
                  <a:gd name="T2" fmla="*/ 4 w 24"/>
                  <a:gd name="T3" fmla="*/ 29 h 30"/>
                  <a:gd name="T4" fmla="*/ 2 w 24"/>
                  <a:gd name="T5" fmla="*/ 21 h 30"/>
                  <a:gd name="T6" fmla="*/ 12 w 24"/>
                  <a:gd name="T7" fmla="*/ 4 h 30"/>
                  <a:gd name="T8" fmla="*/ 20 w 24"/>
                  <a:gd name="T9" fmla="*/ 2 h 30"/>
                  <a:gd name="T10" fmla="*/ 22 w 24"/>
                  <a:gd name="T11" fmla="*/ 10 h 30"/>
                  <a:gd name="T12" fmla="*/ 13 w 24"/>
                  <a:gd name="T13" fmla="*/ 27 h 30"/>
                  <a:gd name="T14" fmla="*/ 7 w 24"/>
                  <a:gd name="T1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30">
                    <a:moveTo>
                      <a:pt x="7" y="30"/>
                    </a:moveTo>
                    <a:cubicBezTo>
                      <a:pt x="6" y="30"/>
                      <a:pt x="5" y="30"/>
                      <a:pt x="4" y="29"/>
                    </a:cubicBezTo>
                    <a:cubicBezTo>
                      <a:pt x="1" y="27"/>
                      <a:pt x="0" y="24"/>
                      <a:pt x="2" y="21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3" y="1"/>
                      <a:pt x="17" y="0"/>
                      <a:pt x="20" y="2"/>
                    </a:cubicBezTo>
                    <a:cubicBezTo>
                      <a:pt x="23" y="3"/>
                      <a:pt x="24" y="7"/>
                      <a:pt x="22" y="10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1" y="29"/>
                      <a:pt x="9" y="30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/>
              </a:p>
            </p:txBody>
          </p:sp>
          <p:sp>
            <p:nvSpPr>
              <p:cNvPr id="18" name="Freeform 613"/>
              <p:cNvSpPr>
                <a:spLocks noEditPoints="1"/>
              </p:cNvSpPr>
              <p:nvPr/>
            </p:nvSpPr>
            <p:spPr bwMode="auto">
              <a:xfrm>
                <a:off x="3308516" y="5162799"/>
                <a:ext cx="259501" cy="313681"/>
              </a:xfrm>
              <a:custGeom>
                <a:avLst/>
                <a:gdLst>
                  <a:gd name="T0" fmla="*/ 56 w 113"/>
                  <a:gd name="T1" fmla="*/ 0 h 137"/>
                  <a:gd name="T2" fmla="*/ 0 w 113"/>
                  <a:gd name="T3" fmla="*/ 62 h 137"/>
                  <a:gd name="T4" fmla="*/ 26 w 113"/>
                  <a:gd name="T5" fmla="*/ 137 h 137"/>
                  <a:gd name="T6" fmla="*/ 60 w 113"/>
                  <a:gd name="T7" fmla="*/ 137 h 137"/>
                  <a:gd name="T8" fmla="*/ 90 w 113"/>
                  <a:gd name="T9" fmla="*/ 112 h 137"/>
                  <a:gd name="T10" fmla="*/ 113 w 113"/>
                  <a:gd name="T11" fmla="*/ 57 h 137"/>
                  <a:gd name="T12" fmla="*/ 50 w 113"/>
                  <a:gd name="T13" fmla="*/ 100 h 137"/>
                  <a:gd name="T14" fmla="*/ 38 w 113"/>
                  <a:gd name="T15" fmla="*/ 77 h 137"/>
                  <a:gd name="T16" fmla="*/ 45 w 113"/>
                  <a:gd name="T17" fmla="*/ 74 h 137"/>
                  <a:gd name="T18" fmla="*/ 61 w 113"/>
                  <a:gd name="T19" fmla="*/ 73 h 137"/>
                  <a:gd name="T20" fmla="*/ 68 w 113"/>
                  <a:gd name="T21" fmla="*/ 78 h 137"/>
                  <a:gd name="T22" fmla="*/ 71 w 113"/>
                  <a:gd name="T23" fmla="*/ 78 h 137"/>
                  <a:gd name="T24" fmla="*/ 60 w 113"/>
                  <a:gd name="T25" fmla="*/ 100 h 137"/>
                  <a:gd name="T26" fmla="*/ 50 w 113"/>
                  <a:gd name="T27" fmla="*/ 127 h 137"/>
                  <a:gd name="T28" fmla="*/ 47 w 113"/>
                  <a:gd name="T29" fmla="*/ 61 h 137"/>
                  <a:gd name="T30" fmla="*/ 48 w 113"/>
                  <a:gd name="T31" fmla="*/ 63 h 137"/>
                  <a:gd name="T32" fmla="*/ 46 w 113"/>
                  <a:gd name="T33" fmla="*/ 61 h 137"/>
                  <a:gd name="T34" fmla="*/ 63 w 113"/>
                  <a:gd name="T35" fmla="*/ 59 h 137"/>
                  <a:gd name="T36" fmla="*/ 64 w 113"/>
                  <a:gd name="T37" fmla="*/ 59 h 137"/>
                  <a:gd name="T38" fmla="*/ 62 w 113"/>
                  <a:gd name="T39" fmla="*/ 60 h 137"/>
                  <a:gd name="T40" fmla="*/ 102 w 113"/>
                  <a:gd name="T41" fmla="*/ 65 h 137"/>
                  <a:gd name="T42" fmla="*/ 82 w 113"/>
                  <a:gd name="T43" fmla="*/ 106 h 137"/>
                  <a:gd name="T44" fmla="*/ 66 w 113"/>
                  <a:gd name="T45" fmla="*/ 127 h 137"/>
                  <a:gd name="T46" fmla="*/ 79 w 113"/>
                  <a:gd name="T47" fmla="*/ 76 h 137"/>
                  <a:gd name="T48" fmla="*/ 73 w 113"/>
                  <a:gd name="T49" fmla="*/ 73 h 137"/>
                  <a:gd name="T50" fmla="*/ 65 w 113"/>
                  <a:gd name="T51" fmla="*/ 73 h 137"/>
                  <a:gd name="T52" fmla="*/ 64 w 113"/>
                  <a:gd name="T53" fmla="*/ 71 h 137"/>
                  <a:gd name="T54" fmla="*/ 63 w 113"/>
                  <a:gd name="T55" fmla="*/ 56 h 137"/>
                  <a:gd name="T56" fmla="*/ 60 w 113"/>
                  <a:gd name="T57" fmla="*/ 70 h 137"/>
                  <a:gd name="T58" fmla="*/ 48 w 113"/>
                  <a:gd name="T59" fmla="*/ 71 h 137"/>
                  <a:gd name="T60" fmla="*/ 48 w 113"/>
                  <a:gd name="T61" fmla="*/ 58 h 137"/>
                  <a:gd name="T62" fmla="*/ 43 w 113"/>
                  <a:gd name="T63" fmla="*/ 69 h 137"/>
                  <a:gd name="T64" fmla="*/ 39 w 113"/>
                  <a:gd name="T65" fmla="*/ 73 h 137"/>
                  <a:gd name="T66" fmla="*/ 36 w 113"/>
                  <a:gd name="T67" fmla="*/ 73 h 137"/>
                  <a:gd name="T68" fmla="*/ 32 w 113"/>
                  <a:gd name="T69" fmla="*/ 71 h 137"/>
                  <a:gd name="T70" fmla="*/ 31 w 113"/>
                  <a:gd name="T71" fmla="*/ 71 h 137"/>
                  <a:gd name="T72" fmla="*/ 31 w 113"/>
                  <a:gd name="T73" fmla="*/ 72 h 137"/>
                  <a:gd name="T74" fmla="*/ 43 w 113"/>
                  <a:gd name="T75" fmla="*/ 101 h 137"/>
                  <a:gd name="T76" fmla="*/ 36 w 113"/>
                  <a:gd name="T77" fmla="*/ 127 h 137"/>
                  <a:gd name="T78" fmla="*/ 10 w 113"/>
                  <a:gd name="T79" fmla="*/ 66 h 137"/>
                  <a:gd name="T80" fmla="*/ 10 w 113"/>
                  <a:gd name="T81" fmla="*/ 59 h 137"/>
                  <a:gd name="T82" fmla="*/ 56 w 113"/>
                  <a:gd name="T83" fmla="*/ 10 h 137"/>
                  <a:gd name="T84" fmla="*/ 103 w 113"/>
                  <a:gd name="T85" fmla="*/ 59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3" h="137">
                    <a:moveTo>
                      <a:pt x="113" y="57"/>
                    </a:moveTo>
                    <a:cubicBezTo>
                      <a:pt x="113" y="25"/>
                      <a:pt x="87" y="0"/>
                      <a:pt x="56" y="0"/>
                    </a:cubicBezTo>
                    <a:cubicBezTo>
                      <a:pt x="25" y="0"/>
                      <a:pt x="0" y="25"/>
                      <a:pt x="0" y="57"/>
                    </a:cubicBezTo>
                    <a:cubicBezTo>
                      <a:pt x="0" y="58"/>
                      <a:pt x="0" y="60"/>
                      <a:pt x="0" y="62"/>
                    </a:cubicBezTo>
                    <a:cubicBezTo>
                      <a:pt x="0" y="63"/>
                      <a:pt x="1" y="85"/>
                      <a:pt x="22" y="112"/>
                    </a:cubicBezTo>
                    <a:cubicBezTo>
                      <a:pt x="28" y="120"/>
                      <a:pt x="26" y="137"/>
                      <a:pt x="26" y="137"/>
                    </a:cubicBezTo>
                    <a:cubicBezTo>
                      <a:pt x="35" y="137"/>
                      <a:pt x="43" y="137"/>
                      <a:pt x="52" y="137"/>
                    </a:cubicBezTo>
                    <a:cubicBezTo>
                      <a:pt x="55" y="137"/>
                      <a:pt x="57" y="137"/>
                      <a:pt x="60" y="137"/>
                    </a:cubicBezTo>
                    <a:cubicBezTo>
                      <a:pt x="69" y="137"/>
                      <a:pt x="78" y="137"/>
                      <a:pt x="86" y="137"/>
                    </a:cubicBezTo>
                    <a:cubicBezTo>
                      <a:pt x="86" y="137"/>
                      <a:pt x="84" y="120"/>
                      <a:pt x="90" y="112"/>
                    </a:cubicBezTo>
                    <a:cubicBezTo>
                      <a:pt x="111" y="85"/>
                      <a:pt x="113" y="63"/>
                      <a:pt x="112" y="62"/>
                    </a:cubicBezTo>
                    <a:cubicBezTo>
                      <a:pt x="112" y="60"/>
                      <a:pt x="113" y="58"/>
                      <a:pt x="113" y="57"/>
                    </a:cubicBezTo>
                    <a:close/>
                    <a:moveTo>
                      <a:pt x="50" y="127"/>
                    </a:moveTo>
                    <a:cubicBezTo>
                      <a:pt x="50" y="100"/>
                      <a:pt x="50" y="100"/>
                      <a:pt x="50" y="100"/>
                    </a:cubicBezTo>
                    <a:cubicBezTo>
                      <a:pt x="50" y="100"/>
                      <a:pt x="49" y="99"/>
                      <a:pt x="49" y="99"/>
                    </a:cubicBezTo>
                    <a:cubicBezTo>
                      <a:pt x="38" y="77"/>
                      <a:pt x="38" y="77"/>
                      <a:pt x="38" y="77"/>
                    </a:cubicBezTo>
                    <a:cubicBezTo>
                      <a:pt x="39" y="77"/>
                      <a:pt x="40" y="77"/>
                      <a:pt x="40" y="77"/>
                    </a:cubicBezTo>
                    <a:cubicBezTo>
                      <a:pt x="42" y="76"/>
                      <a:pt x="44" y="75"/>
                      <a:pt x="45" y="74"/>
                    </a:cubicBezTo>
                    <a:cubicBezTo>
                      <a:pt x="47" y="76"/>
                      <a:pt x="49" y="77"/>
                      <a:pt x="52" y="77"/>
                    </a:cubicBezTo>
                    <a:cubicBezTo>
                      <a:pt x="55" y="78"/>
                      <a:pt x="58" y="77"/>
                      <a:pt x="61" y="73"/>
                    </a:cubicBezTo>
                    <a:cubicBezTo>
                      <a:pt x="61" y="74"/>
                      <a:pt x="62" y="74"/>
                      <a:pt x="62" y="75"/>
                    </a:cubicBezTo>
                    <a:cubicBezTo>
                      <a:pt x="64" y="77"/>
                      <a:pt x="66" y="78"/>
                      <a:pt x="68" y="78"/>
                    </a:cubicBezTo>
                    <a:cubicBezTo>
                      <a:pt x="68" y="78"/>
                      <a:pt x="68" y="78"/>
                      <a:pt x="68" y="78"/>
                    </a:cubicBezTo>
                    <a:cubicBezTo>
                      <a:pt x="69" y="78"/>
                      <a:pt x="70" y="78"/>
                      <a:pt x="71" y="78"/>
                    </a:cubicBezTo>
                    <a:cubicBezTo>
                      <a:pt x="60" y="99"/>
                      <a:pt x="60" y="99"/>
                      <a:pt x="60" y="99"/>
                    </a:cubicBezTo>
                    <a:cubicBezTo>
                      <a:pt x="60" y="99"/>
                      <a:pt x="60" y="100"/>
                      <a:pt x="60" y="100"/>
                    </a:cubicBezTo>
                    <a:cubicBezTo>
                      <a:pt x="60" y="127"/>
                      <a:pt x="60" y="127"/>
                      <a:pt x="60" y="127"/>
                    </a:cubicBezTo>
                    <a:lnTo>
                      <a:pt x="50" y="127"/>
                    </a:lnTo>
                    <a:close/>
                    <a:moveTo>
                      <a:pt x="46" y="61"/>
                    </a:moveTo>
                    <a:cubicBezTo>
                      <a:pt x="46" y="61"/>
                      <a:pt x="46" y="61"/>
                      <a:pt x="47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8" y="61"/>
                      <a:pt x="48" y="62"/>
                      <a:pt x="48" y="63"/>
                    </a:cubicBezTo>
                    <a:cubicBezTo>
                      <a:pt x="48" y="64"/>
                      <a:pt x="47" y="66"/>
                      <a:pt x="46" y="68"/>
                    </a:cubicBezTo>
                    <a:cubicBezTo>
                      <a:pt x="45" y="64"/>
                      <a:pt x="45" y="62"/>
                      <a:pt x="46" y="61"/>
                    </a:cubicBezTo>
                    <a:close/>
                    <a:moveTo>
                      <a:pt x="62" y="60"/>
                    </a:moveTo>
                    <a:cubicBezTo>
                      <a:pt x="63" y="59"/>
                      <a:pt x="63" y="59"/>
                      <a:pt x="63" y="59"/>
                    </a:cubicBezTo>
                    <a:cubicBezTo>
                      <a:pt x="63" y="59"/>
                      <a:pt x="63" y="59"/>
                      <a:pt x="63" y="59"/>
                    </a:cubicBezTo>
                    <a:cubicBezTo>
                      <a:pt x="64" y="59"/>
                      <a:pt x="64" y="59"/>
                      <a:pt x="64" y="59"/>
                    </a:cubicBezTo>
                    <a:cubicBezTo>
                      <a:pt x="64" y="60"/>
                      <a:pt x="64" y="63"/>
                      <a:pt x="62" y="66"/>
                    </a:cubicBezTo>
                    <a:cubicBezTo>
                      <a:pt x="62" y="64"/>
                      <a:pt x="62" y="61"/>
                      <a:pt x="62" y="60"/>
                    </a:cubicBezTo>
                    <a:close/>
                    <a:moveTo>
                      <a:pt x="103" y="59"/>
                    </a:moveTo>
                    <a:cubicBezTo>
                      <a:pt x="102" y="65"/>
                      <a:pt x="102" y="65"/>
                      <a:pt x="102" y="65"/>
                    </a:cubicBezTo>
                    <a:cubicBezTo>
                      <a:pt x="102" y="66"/>
                      <a:pt x="102" y="66"/>
                      <a:pt x="102" y="66"/>
                    </a:cubicBezTo>
                    <a:cubicBezTo>
                      <a:pt x="101" y="72"/>
                      <a:pt x="97" y="87"/>
                      <a:pt x="82" y="106"/>
                    </a:cubicBezTo>
                    <a:cubicBezTo>
                      <a:pt x="78" y="112"/>
                      <a:pt x="76" y="120"/>
                      <a:pt x="76" y="127"/>
                    </a:cubicBezTo>
                    <a:cubicBezTo>
                      <a:pt x="66" y="127"/>
                      <a:pt x="66" y="127"/>
                      <a:pt x="66" y="127"/>
                    </a:cubicBezTo>
                    <a:cubicBezTo>
                      <a:pt x="66" y="101"/>
                      <a:pt x="66" y="101"/>
                      <a:pt x="66" y="101"/>
                    </a:cubicBezTo>
                    <a:cubicBezTo>
                      <a:pt x="79" y="76"/>
                      <a:pt x="79" y="76"/>
                      <a:pt x="79" y="76"/>
                    </a:cubicBezTo>
                    <a:cubicBezTo>
                      <a:pt x="80" y="74"/>
                      <a:pt x="79" y="72"/>
                      <a:pt x="78" y="71"/>
                    </a:cubicBezTo>
                    <a:cubicBezTo>
                      <a:pt x="76" y="71"/>
                      <a:pt x="74" y="71"/>
                      <a:pt x="73" y="73"/>
                    </a:cubicBezTo>
                    <a:cubicBezTo>
                      <a:pt x="72" y="73"/>
                      <a:pt x="70" y="74"/>
                      <a:pt x="68" y="75"/>
                    </a:cubicBezTo>
                    <a:cubicBezTo>
                      <a:pt x="67" y="75"/>
                      <a:pt x="65" y="74"/>
                      <a:pt x="65" y="73"/>
                    </a:cubicBezTo>
                    <a:cubicBezTo>
                      <a:pt x="64" y="72"/>
                      <a:pt x="64" y="71"/>
                      <a:pt x="64" y="71"/>
                    </a:cubicBezTo>
                    <a:cubicBezTo>
                      <a:pt x="64" y="71"/>
                      <a:pt x="64" y="71"/>
                      <a:pt x="64" y="71"/>
                    </a:cubicBezTo>
                    <a:cubicBezTo>
                      <a:pt x="66" y="67"/>
                      <a:pt x="69" y="61"/>
                      <a:pt x="67" y="58"/>
                    </a:cubicBezTo>
                    <a:cubicBezTo>
                      <a:pt x="66" y="56"/>
                      <a:pt x="65" y="56"/>
                      <a:pt x="63" y="56"/>
                    </a:cubicBezTo>
                    <a:cubicBezTo>
                      <a:pt x="61" y="56"/>
                      <a:pt x="60" y="57"/>
                      <a:pt x="59" y="59"/>
                    </a:cubicBezTo>
                    <a:cubicBezTo>
                      <a:pt x="58" y="61"/>
                      <a:pt x="58" y="66"/>
                      <a:pt x="60" y="70"/>
                    </a:cubicBezTo>
                    <a:cubicBezTo>
                      <a:pt x="57" y="72"/>
                      <a:pt x="55" y="74"/>
                      <a:pt x="52" y="74"/>
                    </a:cubicBezTo>
                    <a:cubicBezTo>
                      <a:pt x="51" y="74"/>
                      <a:pt x="49" y="73"/>
                      <a:pt x="48" y="71"/>
                    </a:cubicBezTo>
                    <a:cubicBezTo>
                      <a:pt x="50" y="68"/>
                      <a:pt x="52" y="65"/>
                      <a:pt x="52" y="62"/>
                    </a:cubicBezTo>
                    <a:cubicBezTo>
                      <a:pt x="52" y="60"/>
                      <a:pt x="50" y="58"/>
                      <a:pt x="48" y="58"/>
                    </a:cubicBezTo>
                    <a:cubicBezTo>
                      <a:pt x="46" y="57"/>
                      <a:pt x="45" y="57"/>
                      <a:pt x="44" y="59"/>
                    </a:cubicBezTo>
                    <a:cubicBezTo>
                      <a:pt x="41" y="61"/>
                      <a:pt x="42" y="65"/>
                      <a:pt x="43" y="69"/>
                    </a:cubicBezTo>
                    <a:cubicBezTo>
                      <a:pt x="43" y="70"/>
                      <a:pt x="43" y="70"/>
                      <a:pt x="44" y="71"/>
                    </a:cubicBezTo>
                    <a:cubicBezTo>
                      <a:pt x="42" y="72"/>
                      <a:pt x="41" y="73"/>
                      <a:pt x="39" y="73"/>
                    </a:cubicBezTo>
                    <a:cubicBezTo>
                      <a:pt x="38" y="74"/>
                      <a:pt x="37" y="74"/>
                      <a:pt x="37" y="74"/>
                    </a:cubicBezTo>
                    <a:cubicBezTo>
                      <a:pt x="36" y="73"/>
                      <a:pt x="36" y="73"/>
                      <a:pt x="36" y="73"/>
                    </a:cubicBezTo>
                    <a:cubicBezTo>
                      <a:pt x="35" y="71"/>
                      <a:pt x="34" y="71"/>
                      <a:pt x="32" y="71"/>
                    </a:cubicBezTo>
                    <a:cubicBezTo>
                      <a:pt x="32" y="71"/>
                      <a:pt x="32" y="71"/>
                      <a:pt x="32" y="71"/>
                    </a:cubicBezTo>
                    <a:cubicBezTo>
                      <a:pt x="32" y="71"/>
                      <a:pt x="31" y="71"/>
                      <a:pt x="31" y="71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1" y="71"/>
                      <a:pt x="31" y="72"/>
                      <a:pt x="31" y="72"/>
                    </a:cubicBezTo>
                    <a:cubicBezTo>
                      <a:pt x="30" y="73"/>
                      <a:pt x="29" y="74"/>
                      <a:pt x="30" y="76"/>
                    </a:cubicBezTo>
                    <a:cubicBezTo>
                      <a:pt x="43" y="101"/>
                      <a:pt x="43" y="101"/>
                      <a:pt x="43" y="101"/>
                    </a:cubicBezTo>
                    <a:cubicBezTo>
                      <a:pt x="43" y="127"/>
                      <a:pt x="43" y="127"/>
                      <a:pt x="43" y="127"/>
                    </a:cubicBezTo>
                    <a:cubicBezTo>
                      <a:pt x="36" y="127"/>
                      <a:pt x="36" y="127"/>
                      <a:pt x="36" y="127"/>
                    </a:cubicBezTo>
                    <a:cubicBezTo>
                      <a:pt x="36" y="120"/>
                      <a:pt x="34" y="112"/>
                      <a:pt x="30" y="106"/>
                    </a:cubicBezTo>
                    <a:cubicBezTo>
                      <a:pt x="15" y="87"/>
                      <a:pt x="11" y="72"/>
                      <a:pt x="10" y="66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9" y="58"/>
                      <a:pt x="9" y="57"/>
                      <a:pt x="9" y="57"/>
                    </a:cubicBezTo>
                    <a:cubicBezTo>
                      <a:pt x="9" y="31"/>
                      <a:pt x="30" y="10"/>
                      <a:pt x="56" y="10"/>
                    </a:cubicBezTo>
                    <a:cubicBezTo>
                      <a:pt x="82" y="10"/>
                      <a:pt x="103" y="31"/>
                      <a:pt x="103" y="57"/>
                    </a:cubicBezTo>
                    <a:cubicBezTo>
                      <a:pt x="103" y="57"/>
                      <a:pt x="103" y="58"/>
                      <a:pt x="103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/>
              </a:p>
            </p:txBody>
          </p:sp>
          <p:sp>
            <p:nvSpPr>
              <p:cNvPr id="19" name="Freeform 614"/>
              <p:cNvSpPr>
                <a:spLocks/>
              </p:cNvSpPr>
              <p:nvPr/>
            </p:nvSpPr>
            <p:spPr bwMode="auto">
              <a:xfrm>
                <a:off x="3368402" y="5487887"/>
                <a:ext cx="136879" cy="76995"/>
              </a:xfrm>
              <a:custGeom>
                <a:avLst/>
                <a:gdLst>
                  <a:gd name="T0" fmla="*/ 0 w 60"/>
                  <a:gd name="T1" fmla="*/ 4 h 33"/>
                  <a:gd name="T2" fmla="*/ 3 w 60"/>
                  <a:gd name="T3" fmla="*/ 4 h 33"/>
                  <a:gd name="T4" fmla="*/ 3 w 60"/>
                  <a:gd name="T5" fmla="*/ 9 h 33"/>
                  <a:gd name="T6" fmla="*/ 0 w 60"/>
                  <a:gd name="T7" fmla="*/ 9 h 33"/>
                  <a:gd name="T8" fmla="*/ 0 w 60"/>
                  <a:gd name="T9" fmla="*/ 13 h 33"/>
                  <a:gd name="T10" fmla="*/ 3 w 60"/>
                  <a:gd name="T11" fmla="*/ 13 h 33"/>
                  <a:gd name="T12" fmla="*/ 3 w 60"/>
                  <a:gd name="T13" fmla="*/ 18 h 33"/>
                  <a:gd name="T14" fmla="*/ 0 w 60"/>
                  <a:gd name="T15" fmla="*/ 18 h 33"/>
                  <a:gd name="T16" fmla="*/ 13 w 60"/>
                  <a:gd name="T17" fmla="*/ 28 h 33"/>
                  <a:gd name="T18" fmla="*/ 21 w 60"/>
                  <a:gd name="T19" fmla="*/ 33 h 33"/>
                  <a:gd name="T20" fmla="*/ 39 w 60"/>
                  <a:gd name="T21" fmla="*/ 33 h 33"/>
                  <a:gd name="T22" fmla="*/ 47 w 60"/>
                  <a:gd name="T23" fmla="*/ 28 h 33"/>
                  <a:gd name="T24" fmla="*/ 60 w 60"/>
                  <a:gd name="T25" fmla="*/ 18 h 33"/>
                  <a:gd name="T26" fmla="*/ 58 w 60"/>
                  <a:gd name="T27" fmla="*/ 18 h 33"/>
                  <a:gd name="T28" fmla="*/ 58 w 60"/>
                  <a:gd name="T29" fmla="*/ 13 h 33"/>
                  <a:gd name="T30" fmla="*/ 60 w 60"/>
                  <a:gd name="T31" fmla="*/ 13 h 33"/>
                  <a:gd name="T32" fmla="*/ 60 w 60"/>
                  <a:gd name="T33" fmla="*/ 9 h 33"/>
                  <a:gd name="T34" fmla="*/ 58 w 60"/>
                  <a:gd name="T35" fmla="*/ 9 h 33"/>
                  <a:gd name="T36" fmla="*/ 58 w 60"/>
                  <a:gd name="T37" fmla="*/ 4 h 33"/>
                  <a:gd name="T38" fmla="*/ 60 w 60"/>
                  <a:gd name="T39" fmla="*/ 4 h 33"/>
                  <a:gd name="T40" fmla="*/ 60 w 60"/>
                  <a:gd name="T41" fmla="*/ 0 h 33"/>
                  <a:gd name="T42" fmla="*/ 0 w 60"/>
                  <a:gd name="T43" fmla="*/ 0 h 33"/>
                  <a:gd name="T44" fmla="*/ 0 w 60"/>
                  <a:gd name="T45" fmla="*/ 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0" h="33">
                    <a:moveTo>
                      <a:pt x="0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" y="23"/>
                      <a:pt x="6" y="28"/>
                      <a:pt x="13" y="28"/>
                    </a:cubicBezTo>
                    <a:cubicBezTo>
                      <a:pt x="14" y="31"/>
                      <a:pt x="17" y="33"/>
                      <a:pt x="21" y="33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43" y="33"/>
                      <a:pt x="46" y="31"/>
                      <a:pt x="47" y="28"/>
                    </a:cubicBezTo>
                    <a:cubicBezTo>
                      <a:pt x="54" y="28"/>
                      <a:pt x="59" y="23"/>
                      <a:pt x="60" y="18"/>
                    </a:cubicBezTo>
                    <a:cubicBezTo>
                      <a:pt x="58" y="18"/>
                      <a:pt x="58" y="18"/>
                      <a:pt x="58" y="18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6003339" y="1905656"/>
              <a:ext cx="333375" cy="277813"/>
              <a:chOff x="3248024" y="5140991"/>
              <a:chExt cx="333375" cy="277813"/>
            </a:xfrm>
            <a:solidFill>
              <a:schemeClr val="bg1"/>
            </a:solidFill>
          </p:grpSpPr>
          <p:sp>
            <p:nvSpPr>
              <p:cNvPr id="21" name="Freeform 285"/>
              <p:cNvSpPr>
                <a:spLocks/>
              </p:cNvSpPr>
              <p:nvPr/>
            </p:nvSpPr>
            <p:spPr bwMode="auto">
              <a:xfrm>
                <a:off x="3325812" y="5179091"/>
                <a:ext cx="15875" cy="236538"/>
              </a:xfrm>
              <a:custGeom>
                <a:avLst/>
                <a:gdLst>
                  <a:gd name="T0" fmla="*/ 2 w 4"/>
                  <a:gd name="T1" fmla="*/ 63 h 63"/>
                  <a:gd name="T2" fmla="*/ 0 w 4"/>
                  <a:gd name="T3" fmla="*/ 61 h 63"/>
                  <a:gd name="T4" fmla="*/ 0 w 4"/>
                  <a:gd name="T5" fmla="*/ 2 h 63"/>
                  <a:gd name="T6" fmla="*/ 2 w 4"/>
                  <a:gd name="T7" fmla="*/ 0 h 63"/>
                  <a:gd name="T8" fmla="*/ 4 w 4"/>
                  <a:gd name="T9" fmla="*/ 2 h 63"/>
                  <a:gd name="T10" fmla="*/ 4 w 4"/>
                  <a:gd name="T11" fmla="*/ 61 h 63"/>
                  <a:gd name="T12" fmla="*/ 2 w 4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3">
                    <a:moveTo>
                      <a:pt x="2" y="63"/>
                    </a:moveTo>
                    <a:cubicBezTo>
                      <a:pt x="1" y="63"/>
                      <a:pt x="0" y="62"/>
                      <a:pt x="0" y="6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1"/>
                      <a:pt x="4" y="2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4" y="62"/>
                      <a:pt x="4" y="63"/>
                      <a:pt x="2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/>
              </a:p>
            </p:txBody>
          </p:sp>
          <p:sp>
            <p:nvSpPr>
              <p:cNvPr id="22" name="Freeform 286"/>
              <p:cNvSpPr>
                <a:spLocks noEditPoints="1"/>
              </p:cNvSpPr>
              <p:nvPr/>
            </p:nvSpPr>
            <p:spPr bwMode="auto">
              <a:xfrm>
                <a:off x="3367087" y="5215603"/>
                <a:ext cx="165100" cy="165100"/>
              </a:xfrm>
              <a:custGeom>
                <a:avLst/>
                <a:gdLst>
                  <a:gd name="T0" fmla="*/ 22 w 44"/>
                  <a:gd name="T1" fmla="*/ 44 h 44"/>
                  <a:gd name="T2" fmla="*/ 0 w 44"/>
                  <a:gd name="T3" fmla="*/ 22 h 44"/>
                  <a:gd name="T4" fmla="*/ 22 w 44"/>
                  <a:gd name="T5" fmla="*/ 0 h 44"/>
                  <a:gd name="T6" fmla="*/ 44 w 44"/>
                  <a:gd name="T7" fmla="*/ 22 h 44"/>
                  <a:gd name="T8" fmla="*/ 22 w 44"/>
                  <a:gd name="T9" fmla="*/ 44 h 44"/>
                  <a:gd name="T10" fmla="*/ 22 w 44"/>
                  <a:gd name="T11" fmla="*/ 4 h 44"/>
                  <a:gd name="T12" fmla="*/ 4 w 44"/>
                  <a:gd name="T13" fmla="*/ 22 h 44"/>
                  <a:gd name="T14" fmla="*/ 22 w 44"/>
                  <a:gd name="T15" fmla="*/ 40 h 44"/>
                  <a:gd name="T16" fmla="*/ 40 w 44"/>
                  <a:gd name="T17" fmla="*/ 22 h 44"/>
                  <a:gd name="T18" fmla="*/ 22 w 44"/>
                  <a:gd name="T19" fmla="*/ 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44">
                    <a:moveTo>
                      <a:pt x="22" y="44"/>
                    </a:moveTo>
                    <a:cubicBezTo>
                      <a:pt x="10" y="44"/>
                      <a:pt x="0" y="34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34" y="0"/>
                      <a:pt x="44" y="10"/>
                      <a:pt x="44" y="22"/>
                    </a:cubicBezTo>
                    <a:cubicBezTo>
                      <a:pt x="44" y="34"/>
                      <a:pt x="34" y="44"/>
                      <a:pt x="22" y="44"/>
                    </a:cubicBezTo>
                    <a:close/>
                    <a:moveTo>
                      <a:pt x="22" y="4"/>
                    </a:moveTo>
                    <a:cubicBezTo>
                      <a:pt x="12" y="4"/>
                      <a:pt x="4" y="12"/>
                      <a:pt x="4" y="22"/>
                    </a:cubicBezTo>
                    <a:cubicBezTo>
                      <a:pt x="4" y="32"/>
                      <a:pt x="12" y="40"/>
                      <a:pt x="22" y="40"/>
                    </a:cubicBezTo>
                    <a:cubicBezTo>
                      <a:pt x="32" y="40"/>
                      <a:pt x="40" y="32"/>
                      <a:pt x="40" y="22"/>
                    </a:cubicBezTo>
                    <a:cubicBezTo>
                      <a:pt x="40" y="12"/>
                      <a:pt x="32" y="4"/>
                      <a:pt x="2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/>
              </a:p>
            </p:txBody>
          </p:sp>
          <p:sp>
            <p:nvSpPr>
              <p:cNvPr id="23" name="Freeform 287"/>
              <p:cNvSpPr>
                <a:spLocks noEditPoints="1"/>
              </p:cNvSpPr>
              <p:nvPr/>
            </p:nvSpPr>
            <p:spPr bwMode="auto">
              <a:xfrm>
                <a:off x="3248024" y="5140991"/>
                <a:ext cx="333375" cy="277813"/>
              </a:xfrm>
              <a:custGeom>
                <a:avLst/>
                <a:gdLst>
                  <a:gd name="T0" fmla="*/ 82 w 89"/>
                  <a:gd name="T1" fmla="*/ 74 h 74"/>
                  <a:gd name="T2" fmla="*/ 7 w 89"/>
                  <a:gd name="T3" fmla="*/ 74 h 74"/>
                  <a:gd name="T4" fmla="*/ 0 w 89"/>
                  <a:gd name="T5" fmla="*/ 66 h 74"/>
                  <a:gd name="T6" fmla="*/ 0 w 89"/>
                  <a:gd name="T7" fmla="*/ 18 h 74"/>
                  <a:gd name="T8" fmla="*/ 7 w 89"/>
                  <a:gd name="T9" fmla="*/ 10 h 74"/>
                  <a:gd name="T10" fmla="*/ 32 w 89"/>
                  <a:gd name="T11" fmla="*/ 10 h 74"/>
                  <a:gd name="T12" fmla="*/ 40 w 89"/>
                  <a:gd name="T13" fmla="*/ 1 h 74"/>
                  <a:gd name="T14" fmla="*/ 41 w 89"/>
                  <a:gd name="T15" fmla="*/ 0 h 74"/>
                  <a:gd name="T16" fmla="*/ 66 w 89"/>
                  <a:gd name="T17" fmla="*/ 0 h 74"/>
                  <a:gd name="T18" fmla="*/ 68 w 89"/>
                  <a:gd name="T19" fmla="*/ 1 h 74"/>
                  <a:gd name="T20" fmla="*/ 75 w 89"/>
                  <a:gd name="T21" fmla="*/ 10 h 74"/>
                  <a:gd name="T22" fmla="*/ 82 w 89"/>
                  <a:gd name="T23" fmla="*/ 10 h 74"/>
                  <a:gd name="T24" fmla="*/ 89 w 89"/>
                  <a:gd name="T25" fmla="*/ 18 h 74"/>
                  <a:gd name="T26" fmla="*/ 89 w 89"/>
                  <a:gd name="T27" fmla="*/ 66 h 74"/>
                  <a:gd name="T28" fmla="*/ 82 w 89"/>
                  <a:gd name="T29" fmla="*/ 74 h 74"/>
                  <a:gd name="T30" fmla="*/ 7 w 89"/>
                  <a:gd name="T31" fmla="*/ 14 h 74"/>
                  <a:gd name="T32" fmla="*/ 4 w 89"/>
                  <a:gd name="T33" fmla="*/ 18 h 74"/>
                  <a:gd name="T34" fmla="*/ 4 w 89"/>
                  <a:gd name="T35" fmla="*/ 66 h 74"/>
                  <a:gd name="T36" fmla="*/ 7 w 89"/>
                  <a:gd name="T37" fmla="*/ 70 h 74"/>
                  <a:gd name="T38" fmla="*/ 82 w 89"/>
                  <a:gd name="T39" fmla="*/ 70 h 74"/>
                  <a:gd name="T40" fmla="*/ 85 w 89"/>
                  <a:gd name="T41" fmla="*/ 66 h 74"/>
                  <a:gd name="T42" fmla="*/ 85 w 89"/>
                  <a:gd name="T43" fmla="*/ 18 h 74"/>
                  <a:gd name="T44" fmla="*/ 82 w 89"/>
                  <a:gd name="T45" fmla="*/ 14 h 74"/>
                  <a:gd name="T46" fmla="*/ 74 w 89"/>
                  <a:gd name="T47" fmla="*/ 14 h 74"/>
                  <a:gd name="T48" fmla="*/ 73 w 89"/>
                  <a:gd name="T49" fmla="*/ 13 h 74"/>
                  <a:gd name="T50" fmla="*/ 65 w 89"/>
                  <a:gd name="T51" fmla="*/ 4 h 74"/>
                  <a:gd name="T52" fmla="*/ 42 w 89"/>
                  <a:gd name="T53" fmla="*/ 4 h 74"/>
                  <a:gd name="T54" fmla="*/ 35 w 89"/>
                  <a:gd name="T55" fmla="*/ 13 h 74"/>
                  <a:gd name="T56" fmla="*/ 33 w 89"/>
                  <a:gd name="T57" fmla="*/ 14 h 74"/>
                  <a:gd name="T58" fmla="*/ 7 w 89"/>
                  <a:gd name="T59" fmla="*/ 1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9" h="74">
                    <a:moveTo>
                      <a:pt x="82" y="74"/>
                    </a:moveTo>
                    <a:cubicBezTo>
                      <a:pt x="7" y="74"/>
                      <a:pt x="7" y="74"/>
                      <a:pt x="7" y="74"/>
                    </a:cubicBezTo>
                    <a:cubicBezTo>
                      <a:pt x="3" y="74"/>
                      <a:pt x="0" y="70"/>
                      <a:pt x="0" y="6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3"/>
                      <a:pt x="3" y="10"/>
                      <a:pt x="7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0"/>
                      <a:pt x="41" y="0"/>
                      <a:pt x="41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7" y="0"/>
                      <a:pt x="68" y="0"/>
                      <a:pt x="68" y="1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82" y="10"/>
                      <a:pt x="82" y="10"/>
                      <a:pt x="82" y="10"/>
                    </a:cubicBezTo>
                    <a:cubicBezTo>
                      <a:pt x="86" y="10"/>
                      <a:pt x="89" y="13"/>
                      <a:pt x="89" y="18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70"/>
                      <a:pt x="86" y="74"/>
                      <a:pt x="82" y="74"/>
                    </a:cubicBezTo>
                    <a:close/>
                    <a:moveTo>
                      <a:pt x="7" y="14"/>
                    </a:moveTo>
                    <a:cubicBezTo>
                      <a:pt x="5" y="14"/>
                      <a:pt x="4" y="16"/>
                      <a:pt x="4" y="18"/>
                    </a:cubicBezTo>
                    <a:cubicBezTo>
                      <a:pt x="4" y="66"/>
                      <a:pt x="4" y="66"/>
                      <a:pt x="4" y="66"/>
                    </a:cubicBezTo>
                    <a:cubicBezTo>
                      <a:pt x="4" y="68"/>
                      <a:pt x="5" y="70"/>
                      <a:pt x="7" y="70"/>
                    </a:cubicBezTo>
                    <a:cubicBezTo>
                      <a:pt x="82" y="70"/>
                      <a:pt x="82" y="70"/>
                      <a:pt x="82" y="70"/>
                    </a:cubicBezTo>
                    <a:cubicBezTo>
                      <a:pt x="83" y="70"/>
                      <a:pt x="85" y="68"/>
                      <a:pt x="85" y="66"/>
                    </a:cubicBezTo>
                    <a:cubicBezTo>
                      <a:pt x="85" y="18"/>
                      <a:pt x="85" y="18"/>
                      <a:pt x="85" y="18"/>
                    </a:cubicBezTo>
                    <a:cubicBezTo>
                      <a:pt x="85" y="16"/>
                      <a:pt x="83" y="14"/>
                      <a:pt x="82" y="14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4" y="14"/>
                      <a:pt x="73" y="14"/>
                      <a:pt x="73" y="13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4"/>
                      <a:pt x="34" y="14"/>
                      <a:pt x="33" y="14"/>
                    </a:cubicBezTo>
                    <a:cubicBezTo>
                      <a:pt x="7" y="14"/>
                      <a:pt x="7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4274469" y="3579714"/>
              <a:ext cx="333375" cy="327025"/>
              <a:chOff x="8809037" y="4174203"/>
              <a:chExt cx="333375" cy="327025"/>
            </a:xfrm>
            <a:solidFill>
              <a:schemeClr val="bg1"/>
            </a:solidFill>
          </p:grpSpPr>
          <p:sp>
            <p:nvSpPr>
              <p:cNvPr id="25" name="Freeform 368"/>
              <p:cNvSpPr>
                <a:spLocks noEditPoints="1"/>
              </p:cNvSpPr>
              <p:nvPr/>
            </p:nvSpPr>
            <p:spPr bwMode="auto">
              <a:xfrm>
                <a:off x="8809037" y="4174203"/>
                <a:ext cx="333375" cy="327025"/>
              </a:xfrm>
              <a:custGeom>
                <a:avLst/>
                <a:gdLst>
                  <a:gd name="T0" fmla="*/ 38 w 89"/>
                  <a:gd name="T1" fmla="*/ 87 h 87"/>
                  <a:gd name="T2" fmla="*/ 37 w 89"/>
                  <a:gd name="T3" fmla="*/ 87 h 87"/>
                  <a:gd name="T4" fmla="*/ 36 w 89"/>
                  <a:gd name="T5" fmla="*/ 85 h 87"/>
                  <a:gd name="T6" fmla="*/ 33 w 89"/>
                  <a:gd name="T7" fmla="*/ 60 h 87"/>
                  <a:gd name="T8" fmla="*/ 29 w 89"/>
                  <a:gd name="T9" fmla="*/ 60 h 87"/>
                  <a:gd name="T10" fmla="*/ 28 w 89"/>
                  <a:gd name="T11" fmla="*/ 58 h 87"/>
                  <a:gd name="T12" fmla="*/ 27 w 89"/>
                  <a:gd name="T13" fmla="*/ 54 h 87"/>
                  <a:gd name="T14" fmla="*/ 3 w 89"/>
                  <a:gd name="T15" fmla="*/ 51 h 87"/>
                  <a:gd name="T16" fmla="*/ 1 w 89"/>
                  <a:gd name="T17" fmla="*/ 51 h 87"/>
                  <a:gd name="T18" fmla="*/ 0 w 89"/>
                  <a:gd name="T19" fmla="*/ 49 h 87"/>
                  <a:gd name="T20" fmla="*/ 6 w 89"/>
                  <a:gd name="T21" fmla="*/ 40 h 87"/>
                  <a:gd name="T22" fmla="*/ 31 w 89"/>
                  <a:gd name="T23" fmla="*/ 32 h 87"/>
                  <a:gd name="T24" fmla="*/ 42 w 89"/>
                  <a:gd name="T25" fmla="*/ 15 h 87"/>
                  <a:gd name="T26" fmla="*/ 76 w 89"/>
                  <a:gd name="T27" fmla="*/ 0 h 87"/>
                  <a:gd name="T28" fmla="*/ 85 w 89"/>
                  <a:gd name="T29" fmla="*/ 1 h 87"/>
                  <a:gd name="T30" fmla="*/ 86 w 89"/>
                  <a:gd name="T31" fmla="*/ 3 h 87"/>
                  <a:gd name="T32" fmla="*/ 72 w 89"/>
                  <a:gd name="T33" fmla="*/ 46 h 87"/>
                  <a:gd name="T34" fmla="*/ 56 w 89"/>
                  <a:gd name="T35" fmla="*/ 56 h 87"/>
                  <a:gd name="T36" fmla="*/ 48 w 89"/>
                  <a:gd name="T37" fmla="*/ 81 h 87"/>
                  <a:gd name="T38" fmla="*/ 39 w 89"/>
                  <a:gd name="T39" fmla="*/ 87 h 87"/>
                  <a:gd name="T40" fmla="*/ 38 w 89"/>
                  <a:gd name="T41" fmla="*/ 87 h 87"/>
                  <a:gd name="T42" fmla="*/ 31 w 89"/>
                  <a:gd name="T43" fmla="*/ 56 h 87"/>
                  <a:gd name="T44" fmla="*/ 35 w 89"/>
                  <a:gd name="T45" fmla="*/ 56 h 87"/>
                  <a:gd name="T46" fmla="*/ 36 w 89"/>
                  <a:gd name="T47" fmla="*/ 57 h 87"/>
                  <a:gd name="T48" fmla="*/ 41 w 89"/>
                  <a:gd name="T49" fmla="*/ 81 h 87"/>
                  <a:gd name="T50" fmla="*/ 45 w 89"/>
                  <a:gd name="T51" fmla="*/ 78 h 87"/>
                  <a:gd name="T52" fmla="*/ 52 w 89"/>
                  <a:gd name="T53" fmla="*/ 56 h 87"/>
                  <a:gd name="T54" fmla="*/ 53 w 89"/>
                  <a:gd name="T55" fmla="*/ 53 h 87"/>
                  <a:gd name="T56" fmla="*/ 69 w 89"/>
                  <a:gd name="T57" fmla="*/ 43 h 87"/>
                  <a:gd name="T58" fmla="*/ 82 w 89"/>
                  <a:gd name="T59" fmla="*/ 5 h 87"/>
                  <a:gd name="T60" fmla="*/ 45 w 89"/>
                  <a:gd name="T61" fmla="*/ 18 h 87"/>
                  <a:gd name="T62" fmla="*/ 34 w 89"/>
                  <a:gd name="T63" fmla="*/ 34 h 87"/>
                  <a:gd name="T64" fmla="*/ 32 w 89"/>
                  <a:gd name="T65" fmla="*/ 36 h 87"/>
                  <a:gd name="T66" fmla="*/ 9 w 89"/>
                  <a:gd name="T67" fmla="*/ 42 h 87"/>
                  <a:gd name="T68" fmla="*/ 6 w 89"/>
                  <a:gd name="T69" fmla="*/ 46 h 87"/>
                  <a:gd name="T70" fmla="*/ 30 w 89"/>
                  <a:gd name="T71" fmla="*/ 51 h 87"/>
                  <a:gd name="T72" fmla="*/ 31 w 89"/>
                  <a:gd name="T73" fmla="*/ 53 h 87"/>
                  <a:gd name="T74" fmla="*/ 31 w 89"/>
                  <a:gd name="T75" fmla="*/ 5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9" h="87">
                    <a:moveTo>
                      <a:pt x="38" y="87"/>
                    </a:moveTo>
                    <a:cubicBezTo>
                      <a:pt x="37" y="87"/>
                      <a:pt x="37" y="87"/>
                      <a:pt x="37" y="87"/>
                    </a:cubicBezTo>
                    <a:cubicBezTo>
                      <a:pt x="36" y="86"/>
                      <a:pt x="36" y="85"/>
                      <a:pt x="36" y="85"/>
                    </a:cubicBezTo>
                    <a:cubicBezTo>
                      <a:pt x="40" y="77"/>
                      <a:pt x="38" y="67"/>
                      <a:pt x="33" y="60"/>
                    </a:cubicBezTo>
                    <a:cubicBezTo>
                      <a:pt x="32" y="60"/>
                      <a:pt x="31" y="60"/>
                      <a:pt x="29" y="60"/>
                    </a:cubicBezTo>
                    <a:cubicBezTo>
                      <a:pt x="29" y="59"/>
                      <a:pt x="28" y="59"/>
                      <a:pt x="28" y="58"/>
                    </a:cubicBezTo>
                    <a:cubicBezTo>
                      <a:pt x="28" y="57"/>
                      <a:pt x="27" y="55"/>
                      <a:pt x="27" y="54"/>
                    </a:cubicBezTo>
                    <a:cubicBezTo>
                      <a:pt x="20" y="49"/>
                      <a:pt x="11" y="48"/>
                      <a:pt x="3" y="51"/>
                    </a:cubicBezTo>
                    <a:cubicBezTo>
                      <a:pt x="2" y="52"/>
                      <a:pt x="1" y="51"/>
                      <a:pt x="1" y="51"/>
                    </a:cubicBezTo>
                    <a:cubicBezTo>
                      <a:pt x="0" y="50"/>
                      <a:pt x="0" y="49"/>
                      <a:pt x="0" y="49"/>
                    </a:cubicBezTo>
                    <a:cubicBezTo>
                      <a:pt x="2" y="45"/>
                      <a:pt x="4" y="42"/>
                      <a:pt x="6" y="40"/>
                    </a:cubicBezTo>
                    <a:cubicBezTo>
                      <a:pt x="13" y="33"/>
                      <a:pt x="22" y="30"/>
                      <a:pt x="31" y="32"/>
                    </a:cubicBezTo>
                    <a:cubicBezTo>
                      <a:pt x="34" y="25"/>
                      <a:pt x="37" y="20"/>
                      <a:pt x="42" y="15"/>
                    </a:cubicBezTo>
                    <a:cubicBezTo>
                      <a:pt x="51" y="6"/>
                      <a:pt x="64" y="0"/>
                      <a:pt x="76" y="0"/>
                    </a:cubicBezTo>
                    <a:cubicBezTo>
                      <a:pt x="79" y="0"/>
                      <a:pt x="82" y="1"/>
                      <a:pt x="85" y="1"/>
                    </a:cubicBezTo>
                    <a:cubicBezTo>
                      <a:pt x="85" y="1"/>
                      <a:pt x="86" y="2"/>
                      <a:pt x="86" y="3"/>
                    </a:cubicBezTo>
                    <a:cubicBezTo>
                      <a:pt x="89" y="18"/>
                      <a:pt x="84" y="34"/>
                      <a:pt x="72" y="46"/>
                    </a:cubicBezTo>
                    <a:cubicBezTo>
                      <a:pt x="67" y="50"/>
                      <a:pt x="62" y="54"/>
                      <a:pt x="56" y="56"/>
                    </a:cubicBezTo>
                    <a:cubicBezTo>
                      <a:pt x="57" y="66"/>
                      <a:pt x="54" y="75"/>
                      <a:pt x="48" y="81"/>
                    </a:cubicBezTo>
                    <a:cubicBezTo>
                      <a:pt x="45" y="84"/>
                      <a:pt x="42" y="86"/>
                      <a:pt x="39" y="87"/>
                    </a:cubicBezTo>
                    <a:cubicBezTo>
                      <a:pt x="39" y="87"/>
                      <a:pt x="38" y="87"/>
                      <a:pt x="38" y="87"/>
                    </a:cubicBezTo>
                    <a:close/>
                    <a:moveTo>
                      <a:pt x="31" y="56"/>
                    </a:moveTo>
                    <a:cubicBezTo>
                      <a:pt x="32" y="56"/>
                      <a:pt x="34" y="56"/>
                      <a:pt x="35" y="56"/>
                    </a:cubicBezTo>
                    <a:cubicBezTo>
                      <a:pt x="35" y="56"/>
                      <a:pt x="36" y="57"/>
                      <a:pt x="36" y="57"/>
                    </a:cubicBezTo>
                    <a:cubicBezTo>
                      <a:pt x="41" y="64"/>
                      <a:pt x="43" y="73"/>
                      <a:pt x="41" y="81"/>
                    </a:cubicBezTo>
                    <a:cubicBezTo>
                      <a:pt x="43" y="80"/>
                      <a:pt x="44" y="79"/>
                      <a:pt x="45" y="78"/>
                    </a:cubicBezTo>
                    <a:cubicBezTo>
                      <a:pt x="51" y="72"/>
                      <a:pt x="53" y="64"/>
                      <a:pt x="52" y="56"/>
                    </a:cubicBezTo>
                    <a:cubicBezTo>
                      <a:pt x="51" y="55"/>
                      <a:pt x="52" y="54"/>
                      <a:pt x="53" y="53"/>
                    </a:cubicBezTo>
                    <a:cubicBezTo>
                      <a:pt x="59" y="51"/>
                      <a:pt x="65" y="47"/>
                      <a:pt x="69" y="43"/>
                    </a:cubicBezTo>
                    <a:cubicBezTo>
                      <a:pt x="80" y="32"/>
                      <a:pt x="85" y="18"/>
                      <a:pt x="82" y="5"/>
                    </a:cubicBezTo>
                    <a:cubicBezTo>
                      <a:pt x="69" y="3"/>
                      <a:pt x="55" y="8"/>
                      <a:pt x="45" y="18"/>
                    </a:cubicBezTo>
                    <a:cubicBezTo>
                      <a:pt x="40" y="23"/>
                      <a:pt x="36" y="28"/>
                      <a:pt x="34" y="34"/>
                    </a:cubicBezTo>
                    <a:cubicBezTo>
                      <a:pt x="34" y="35"/>
                      <a:pt x="33" y="36"/>
                      <a:pt x="32" y="36"/>
                    </a:cubicBezTo>
                    <a:cubicBezTo>
                      <a:pt x="24" y="34"/>
                      <a:pt x="15" y="37"/>
                      <a:pt x="9" y="42"/>
                    </a:cubicBezTo>
                    <a:cubicBezTo>
                      <a:pt x="8" y="43"/>
                      <a:pt x="7" y="45"/>
                      <a:pt x="6" y="46"/>
                    </a:cubicBezTo>
                    <a:cubicBezTo>
                      <a:pt x="14" y="44"/>
                      <a:pt x="24" y="46"/>
                      <a:pt x="30" y="51"/>
                    </a:cubicBezTo>
                    <a:cubicBezTo>
                      <a:pt x="31" y="52"/>
                      <a:pt x="31" y="52"/>
                      <a:pt x="31" y="53"/>
                    </a:cubicBezTo>
                    <a:cubicBezTo>
                      <a:pt x="31" y="54"/>
                      <a:pt x="31" y="55"/>
                      <a:pt x="31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/>
              </a:p>
            </p:txBody>
          </p:sp>
          <p:sp>
            <p:nvSpPr>
              <p:cNvPr id="26" name="Freeform 369"/>
              <p:cNvSpPr>
                <a:spLocks noEditPoints="1"/>
              </p:cNvSpPr>
              <p:nvPr/>
            </p:nvSpPr>
            <p:spPr bwMode="auto">
              <a:xfrm>
                <a:off x="9004300" y="4223416"/>
                <a:ext cx="77788" cy="79375"/>
              </a:xfrm>
              <a:custGeom>
                <a:avLst/>
                <a:gdLst>
                  <a:gd name="T0" fmla="*/ 11 w 21"/>
                  <a:gd name="T1" fmla="*/ 21 h 21"/>
                  <a:gd name="T2" fmla="*/ 4 w 21"/>
                  <a:gd name="T3" fmla="*/ 18 h 21"/>
                  <a:gd name="T4" fmla="*/ 4 w 21"/>
                  <a:gd name="T5" fmla="*/ 4 h 21"/>
                  <a:gd name="T6" fmla="*/ 18 w 21"/>
                  <a:gd name="T7" fmla="*/ 4 h 21"/>
                  <a:gd name="T8" fmla="*/ 21 w 21"/>
                  <a:gd name="T9" fmla="*/ 11 h 21"/>
                  <a:gd name="T10" fmla="*/ 18 w 21"/>
                  <a:gd name="T11" fmla="*/ 18 h 21"/>
                  <a:gd name="T12" fmla="*/ 11 w 21"/>
                  <a:gd name="T13" fmla="*/ 21 h 21"/>
                  <a:gd name="T14" fmla="*/ 11 w 21"/>
                  <a:gd name="T15" fmla="*/ 5 h 21"/>
                  <a:gd name="T16" fmla="*/ 7 w 21"/>
                  <a:gd name="T17" fmla="*/ 7 h 21"/>
                  <a:gd name="T18" fmla="*/ 7 w 21"/>
                  <a:gd name="T19" fmla="*/ 15 h 21"/>
                  <a:gd name="T20" fmla="*/ 16 w 21"/>
                  <a:gd name="T21" fmla="*/ 15 h 21"/>
                  <a:gd name="T22" fmla="*/ 17 w 21"/>
                  <a:gd name="T23" fmla="*/ 11 h 21"/>
                  <a:gd name="T24" fmla="*/ 16 w 21"/>
                  <a:gd name="T25" fmla="*/ 7 h 21"/>
                  <a:gd name="T26" fmla="*/ 11 w 21"/>
                  <a:gd name="T27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21">
                    <a:moveTo>
                      <a:pt x="11" y="21"/>
                    </a:moveTo>
                    <a:cubicBezTo>
                      <a:pt x="9" y="21"/>
                      <a:pt x="6" y="20"/>
                      <a:pt x="4" y="18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5" y="0"/>
                      <a:pt x="18" y="4"/>
                    </a:cubicBezTo>
                    <a:cubicBezTo>
                      <a:pt x="20" y="6"/>
                      <a:pt x="21" y="8"/>
                      <a:pt x="21" y="11"/>
                    </a:cubicBezTo>
                    <a:cubicBezTo>
                      <a:pt x="21" y="14"/>
                      <a:pt x="20" y="16"/>
                      <a:pt x="18" y="18"/>
                    </a:cubicBezTo>
                    <a:cubicBezTo>
                      <a:pt x="16" y="20"/>
                      <a:pt x="14" y="21"/>
                      <a:pt x="11" y="21"/>
                    </a:cubicBezTo>
                    <a:close/>
                    <a:moveTo>
                      <a:pt x="11" y="5"/>
                    </a:moveTo>
                    <a:cubicBezTo>
                      <a:pt x="10" y="5"/>
                      <a:pt x="8" y="6"/>
                      <a:pt x="7" y="7"/>
                    </a:cubicBezTo>
                    <a:cubicBezTo>
                      <a:pt x="5" y="9"/>
                      <a:pt x="5" y="13"/>
                      <a:pt x="7" y="15"/>
                    </a:cubicBezTo>
                    <a:cubicBezTo>
                      <a:pt x="9" y="18"/>
                      <a:pt x="13" y="18"/>
                      <a:pt x="16" y="15"/>
                    </a:cubicBezTo>
                    <a:cubicBezTo>
                      <a:pt x="17" y="14"/>
                      <a:pt x="17" y="13"/>
                      <a:pt x="17" y="11"/>
                    </a:cubicBezTo>
                    <a:cubicBezTo>
                      <a:pt x="17" y="10"/>
                      <a:pt x="17" y="8"/>
                      <a:pt x="16" y="7"/>
                    </a:cubicBezTo>
                    <a:cubicBezTo>
                      <a:pt x="14" y="6"/>
                      <a:pt x="13" y="5"/>
                      <a:pt x="1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/>
              </a:p>
            </p:txBody>
          </p:sp>
          <p:sp>
            <p:nvSpPr>
              <p:cNvPr id="27" name="Freeform 370"/>
              <p:cNvSpPr>
                <a:spLocks/>
              </p:cNvSpPr>
              <p:nvPr/>
            </p:nvSpPr>
            <p:spPr bwMode="auto">
              <a:xfrm>
                <a:off x="8850312" y="4358353"/>
                <a:ext cx="101600" cy="101600"/>
              </a:xfrm>
              <a:custGeom>
                <a:avLst/>
                <a:gdLst>
                  <a:gd name="T0" fmla="*/ 7 w 27"/>
                  <a:gd name="T1" fmla="*/ 27 h 27"/>
                  <a:gd name="T2" fmla="*/ 3 w 27"/>
                  <a:gd name="T3" fmla="*/ 26 h 27"/>
                  <a:gd name="T4" fmla="*/ 1 w 27"/>
                  <a:gd name="T5" fmla="*/ 25 h 27"/>
                  <a:gd name="T6" fmla="*/ 9 w 27"/>
                  <a:gd name="T7" fmla="*/ 1 h 27"/>
                  <a:gd name="T8" fmla="*/ 12 w 27"/>
                  <a:gd name="T9" fmla="*/ 1 h 27"/>
                  <a:gd name="T10" fmla="*/ 12 w 27"/>
                  <a:gd name="T11" fmla="*/ 4 h 27"/>
                  <a:gd name="T12" fmla="*/ 5 w 27"/>
                  <a:gd name="T13" fmla="*/ 22 h 27"/>
                  <a:gd name="T14" fmla="*/ 23 w 27"/>
                  <a:gd name="T15" fmla="*/ 15 h 27"/>
                  <a:gd name="T16" fmla="*/ 26 w 27"/>
                  <a:gd name="T17" fmla="*/ 15 h 27"/>
                  <a:gd name="T18" fmla="*/ 26 w 27"/>
                  <a:gd name="T19" fmla="*/ 18 h 27"/>
                  <a:gd name="T20" fmla="*/ 7 w 27"/>
                  <a:gd name="T21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27">
                    <a:moveTo>
                      <a:pt x="7" y="27"/>
                    </a:moveTo>
                    <a:cubicBezTo>
                      <a:pt x="5" y="27"/>
                      <a:pt x="4" y="26"/>
                      <a:pt x="3" y="26"/>
                    </a:cubicBezTo>
                    <a:cubicBezTo>
                      <a:pt x="2" y="26"/>
                      <a:pt x="1" y="25"/>
                      <a:pt x="1" y="25"/>
                    </a:cubicBezTo>
                    <a:cubicBezTo>
                      <a:pt x="0" y="16"/>
                      <a:pt x="3" y="8"/>
                      <a:pt x="9" y="1"/>
                    </a:cubicBezTo>
                    <a:cubicBezTo>
                      <a:pt x="10" y="0"/>
                      <a:pt x="11" y="0"/>
                      <a:pt x="12" y="1"/>
                    </a:cubicBezTo>
                    <a:cubicBezTo>
                      <a:pt x="13" y="2"/>
                      <a:pt x="13" y="3"/>
                      <a:pt x="12" y="4"/>
                    </a:cubicBezTo>
                    <a:cubicBezTo>
                      <a:pt x="7" y="9"/>
                      <a:pt x="4" y="16"/>
                      <a:pt x="5" y="22"/>
                    </a:cubicBezTo>
                    <a:cubicBezTo>
                      <a:pt x="11" y="23"/>
                      <a:pt x="18" y="20"/>
                      <a:pt x="23" y="15"/>
                    </a:cubicBezTo>
                    <a:cubicBezTo>
                      <a:pt x="24" y="15"/>
                      <a:pt x="25" y="15"/>
                      <a:pt x="26" y="15"/>
                    </a:cubicBezTo>
                    <a:cubicBezTo>
                      <a:pt x="27" y="16"/>
                      <a:pt x="27" y="17"/>
                      <a:pt x="26" y="18"/>
                    </a:cubicBezTo>
                    <a:cubicBezTo>
                      <a:pt x="21" y="24"/>
                      <a:pt x="14" y="27"/>
                      <a:pt x="7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7691837" y="3623607"/>
              <a:ext cx="317500" cy="269875"/>
              <a:chOff x="6981825" y="3264566"/>
              <a:chExt cx="317500" cy="269875"/>
            </a:xfrm>
            <a:solidFill>
              <a:schemeClr val="bg1"/>
            </a:solidFill>
          </p:grpSpPr>
          <p:sp>
            <p:nvSpPr>
              <p:cNvPr id="29" name="Freeform 64"/>
              <p:cNvSpPr>
                <a:spLocks noEditPoints="1"/>
              </p:cNvSpPr>
              <p:nvPr/>
            </p:nvSpPr>
            <p:spPr bwMode="auto">
              <a:xfrm>
                <a:off x="6981825" y="3264566"/>
                <a:ext cx="317500" cy="269875"/>
              </a:xfrm>
              <a:custGeom>
                <a:avLst/>
                <a:gdLst>
                  <a:gd name="T0" fmla="*/ 19 w 85"/>
                  <a:gd name="T1" fmla="*/ 72 h 72"/>
                  <a:gd name="T2" fmla="*/ 18 w 85"/>
                  <a:gd name="T3" fmla="*/ 72 h 72"/>
                  <a:gd name="T4" fmla="*/ 17 w 85"/>
                  <a:gd name="T5" fmla="*/ 70 h 72"/>
                  <a:gd name="T6" fmla="*/ 17 w 85"/>
                  <a:gd name="T7" fmla="*/ 57 h 72"/>
                  <a:gd name="T8" fmla="*/ 6 w 85"/>
                  <a:gd name="T9" fmla="*/ 57 h 72"/>
                  <a:gd name="T10" fmla="*/ 0 w 85"/>
                  <a:gd name="T11" fmla="*/ 51 h 72"/>
                  <a:gd name="T12" fmla="*/ 0 w 85"/>
                  <a:gd name="T13" fmla="*/ 6 h 72"/>
                  <a:gd name="T14" fmla="*/ 6 w 85"/>
                  <a:gd name="T15" fmla="*/ 0 h 72"/>
                  <a:gd name="T16" fmla="*/ 79 w 85"/>
                  <a:gd name="T17" fmla="*/ 0 h 72"/>
                  <a:gd name="T18" fmla="*/ 85 w 85"/>
                  <a:gd name="T19" fmla="*/ 6 h 72"/>
                  <a:gd name="T20" fmla="*/ 85 w 85"/>
                  <a:gd name="T21" fmla="*/ 51 h 72"/>
                  <a:gd name="T22" fmla="*/ 79 w 85"/>
                  <a:gd name="T23" fmla="*/ 57 h 72"/>
                  <a:gd name="T24" fmla="*/ 39 w 85"/>
                  <a:gd name="T25" fmla="*/ 57 h 72"/>
                  <a:gd name="T26" fmla="*/ 20 w 85"/>
                  <a:gd name="T27" fmla="*/ 72 h 72"/>
                  <a:gd name="T28" fmla="*/ 19 w 85"/>
                  <a:gd name="T29" fmla="*/ 72 h 72"/>
                  <a:gd name="T30" fmla="*/ 6 w 85"/>
                  <a:gd name="T31" fmla="*/ 4 h 72"/>
                  <a:gd name="T32" fmla="*/ 4 w 85"/>
                  <a:gd name="T33" fmla="*/ 6 h 72"/>
                  <a:gd name="T34" fmla="*/ 4 w 85"/>
                  <a:gd name="T35" fmla="*/ 51 h 72"/>
                  <a:gd name="T36" fmla="*/ 6 w 85"/>
                  <a:gd name="T37" fmla="*/ 53 h 72"/>
                  <a:gd name="T38" fmla="*/ 19 w 85"/>
                  <a:gd name="T39" fmla="*/ 53 h 72"/>
                  <a:gd name="T40" fmla="*/ 21 w 85"/>
                  <a:gd name="T41" fmla="*/ 55 h 72"/>
                  <a:gd name="T42" fmla="*/ 21 w 85"/>
                  <a:gd name="T43" fmla="*/ 66 h 72"/>
                  <a:gd name="T44" fmla="*/ 37 w 85"/>
                  <a:gd name="T45" fmla="*/ 53 h 72"/>
                  <a:gd name="T46" fmla="*/ 38 w 85"/>
                  <a:gd name="T47" fmla="*/ 53 h 72"/>
                  <a:gd name="T48" fmla="*/ 79 w 85"/>
                  <a:gd name="T49" fmla="*/ 53 h 72"/>
                  <a:gd name="T50" fmla="*/ 81 w 85"/>
                  <a:gd name="T51" fmla="*/ 51 h 72"/>
                  <a:gd name="T52" fmla="*/ 81 w 85"/>
                  <a:gd name="T53" fmla="*/ 6 h 72"/>
                  <a:gd name="T54" fmla="*/ 79 w 85"/>
                  <a:gd name="T55" fmla="*/ 4 h 72"/>
                  <a:gd name="T56" fmla="*/ 6 w 85"/>
                  <a:gd name="T57" fmla="*/ 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5" h="72">
                    <a:moveTo>
                      <a:pt x="19" y="72"/>
                    </a:moveTo>
                    <a:cubicBezTo>
                      <a:pt x="19" y="72"/>
                      <a:pt x="18" y="72"/>
                      <a:pt x="18" y="72"/>
                    </a:cubicBezTo>
                    <a:cubicBezTo>
                      <a:pt x="17" y="71"/>
                      <a:pt x="17" y="71"/>
                      <a:pt x="17" y="70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3" y="57"/>
                      <a:pt x="0" y="54"/>
                      <a:pt x="0" y="5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82" y="0"/>
                      <a:pt x="85" y="3"/>
                      <a:pt x="85" y="6"/>
                    </a:cubicBezTo>
                    <a:cubicBezTo>
                      <a:pt x="85" y="51"/>
                      <a:pt x="85" y="51"/>
                      <a:pt x="85" y="51"/>
                    </a:cubicBezTo>
                    <a:cubicBezTo>
                      <a:pt x="85" y="54"/>
                      <a:pt x="82" y="57"/>
                      <a:pt x="79" y="57"/>
                    </a:cubicBezTo>
                    <a:cubicBezTo>
                      <a:pt x="39" y="57"/>
                      <a:pt x="39" y="57"/>
                      <a:pt x="39" y="57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2"/>
                      <a:pt x="19" y="72"/>
                      <a:pt x="19" y="72"/>
                    </a:cubicBezTo>
                    <a:close/>
                    <a:moveTo>
                      <a:pt x="6" y="4"/>
                    </a:moveTo>
                    <a:cubicBezTo>
                      <a:pt x="5" y="4"/>
                      <a:pt x="4" y="5"/>
                      <a:pt x="4" y="6"/>
                    </a:cubicBezTo>
                    <a:cubicBezTo>
                      <a:pt x="4" y="51"/>
                      <a:pt x="4" y="51"/>
                      <a:pt x="4" y="51"/>
                    </a:cubicBezTo>
                    <a:cubicBezTo>
                      <a:pt x="4" y="52"/>
                      <a:pt x="5" y="53"/>
                      <a:pt x="6" y="53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20" y="53"/>
                      <a:pt x="21" y="54"/>
                      <a:pt x="21" y="55"/>
                    </a:cubicBezTo>
                    <a:cubicBezTo>
                      <a:pt x="21" y="66"/>
                      <a:pt x="21" y="66"/>
                      <a:pt x="21" y="66"/>
                    </a:cubicBezTo>
                    <a:cubicBezTo>
                      <a:pt x="37" y="53"/>
                      <a:pt x="37" y="53"/>
                      <a:pt x="37" y="53"/>
                    </a:cubicBezTo>
                    <a:cubicBezTo>
                      <a:pt x="37" y="53"/>
                      <a:pt x="37" y="53"/>
                      <a:pt x="38" y="53"/>
                    </a:cubicBezTo>
                    <a:cubicBezTo>
                      <a:pt x="79" y="53"/>
                      <a:pt x="79" y="53"/>
                      <a:pt x="79" y="53"/>
                    </a:cubicBezTo>
                    <a:cubicBezTo>
                      <a:pt x="80" y="53"/>
                      <a:pt x="81" y="52"/>
                      <a:pt x="81" y="51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1" y="5"/>
                      <a:pt x="80" y="4"/>
                      <a:pt x="79" y="4"/>
                    </a:cubicBezTo>
                    <a:cubicBezTo>
                      <a:pt x="6" y="4"/>
                      <a:pt x="6" y="4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/>
              </a:p>
            </p:txBody>
          </p:sp>
          <p:sp>
            <p:nvSpPr>
              <p:cNvPr id="30" name="Freeform 65"/>
              <p:cNvSpPr>
                <a:spLocks/>
              </p:cNvSpPr>
              <p:nvPr/>
            </p:nvSpPr>
            <p:spPr bwMode="auto">
              <a:xfrm>
                <a:off x="7051675" y="3339178"/>
                <a:ext cx="184150" cy="15875"/>
              </a:xfrm>
              <a:custGeom>
                <a:avLst/>
                <a:gdLst>
                  <a:gd name="T0" fmla="*/ 47 w 49"/>
                  <a:gd name="T1" fmla="*/ 4 h 4"/>
                  <a:gd name="T2" fmla="*/ 2 w 49"/>
                  <a:gd name="T3" fmla="*/ 4 h 4"/>
                  <a:gd name="T4" fmla="*/ 0 w 49"/>
                  <a:gd name="T5" fmla="*/ 2 h 4"/>
                  <a:gd name="T6" fmla="*/ 2 w 49"/>
                  <a:gd name="T7" fmla="*/ 0 h 4"/>
                  <a:gd name="T8" fmla="*/ 47 w 49"/>
                  <a:gd name="T9" fmla="*/ 0 h 4"/>
                  <a:gd name="T10" fmla="*/ 49 w 49"/>
                  <a:gd name="T11" fmla="*/ 2 h 4"/>
                  <a:gd name="T12" fmla="*/ 47 w 49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4">
                    <a:moveTo>
                      <a:pt x="47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8" y="0"/>
                      <a:pt x="49" y="1"/>
                      <a:pt x="49" y="2"/>
                    </a:cubicBezTo>
                    <a:cubicBezTo>
                      <a:pt x="49" y="3"/>
                      <a:pt x="48" y="4"/>
                      <a:pt x="4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/>
              </a:p>
            </p:txBody>
          </p:sp>
          <p:sp>
            <p:nvSpPr>
              <p:cNvPr id="31" name="Freeform 66"/>
              <p:cNvSpPr>
                <a:spLocks/>
              </p:cNvSpPr>
              <p:nvPr/>
            </p:nvSpPr>
            <p:spPr bwMode="auto">
              <a:xfrm>
                <a:off x="7051675" y="3385216"/>
                <a:ext cx="184150" cy="14288"/>
              </a:xfrm>
              <a:custGeom>
                <a:avLst/>
                <a:gdLst>
                  <a:gd name="T0" fmla="*/ 47 w 49"/>
                  <a:gd name="T1" fmla="*/ 4 h 4"/>
                  <a:gd name="T2" fmla="*/ 2 w 49"/>
                  <a:gd name="T3" fmla="*/ 4 h 4"/>
                  <a:gd name="T4" fmla="*/ 0 w 49"/>
                  <a:gd name="T5" fmla="*/ 2 h 4"/>
                  <a:gd name="T6" fmla="*/ 2 w 49"/>
                  <a:gd name="T7" fmla="*/ 0 h 4"/>
                  <a:gd name="T8" fmla="*/ 47 w 49"/>
                  <a:gd name="T9" fmla="*/ 0 h 4"/>
                  <a:gd name="T10" fmla="*/ 49 w 49"/>
                  <a:gd name="T11" fmla="*/ 2 h 4"/>
                  <a:gd name="T12" fmla="*/ 47 w 49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4">
                    <a:moveTo>
                      <a:pt x="47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8" y="0"/>
                      <a:pt x="49" y="1"/>
                      <a:pt x="49" y="2"/>
                    </a:cubicBezTo>
                    <a:cubicBezTo>
                      <a:pt x="49" y="3"/>
                      <a:pt x="48" y="4"/>
                      <a:pt x="4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5961852" y="5253567"/>
              <a:ext cx="404813" cy="331788"/>
              <a:chOff x="5075237" y="5114003"/>
              <a:chExt cx="404813" cy="331788"/>
            </a:xfrm>
            <a:solidFill>
              <a:schemeClr val="bg1"/>
            </a:solidFill>
          </p:grpSpPr>
          <p:sp>
            <p:nvSpPr>
              <p:cNvPr id="33" name="Freeform 345"/>
              <p:cNvSpPr>
                <a:spLocks noEditPoints="1"/>
              </p:cNvSpPr>
              <p:nvPr/>
            </p:nvSpPr>
            <p:spPr bwMode="auto">
              <a:xfrm>
                <a:off x="5075237" y="5121941"/>
                <a:ext cx="190500" cy="104775"/>
              </a:xfrm>
              <a:custGeom>
                <a:avLst/>
                <a:gdLst>
                  <a:gd name="T0" fmla="*/ 14 w 51"/>
                  <a:gd name="T1" fmla="*/ 28 h 28"/>
                  <a:gd name="T2" fmla="*/ 13 w 51"/>
                  <a:gd name="T3" fmla="*/ 28 h 28"/>
                  <a:gd name="T4" fmla="*/ 1 w 51"/>
                  <a:gd name="T5" fmla="*/ 17 h 28"/>
                  <a:gd name="T6" fmla="*/ 0 w 51"/>
                  <a:gd name="T7" fmla="*/ 15 h 28"/>
                  <a:gd name="T8" fmla="*/ 2 w 51"/>
                  <a:gd name="T9" fmla="*/ 14 h 28"/>
                  <a:gd name="T10" fmla="*/ 36 w 51"/>
                  <a:gd name="T11" fmla="*/ 0 h 28"/>
                  <a:gd name="T12" fmla="*/ 38 w 51"/>
                  <a:gd name="T13" fmla="*/ 0 h 28"/>
                  <a:gd name="T14" fmla="*/ 51 w 51"/>
                  <a:gd name="T15" fmla="*/ 11 h 28"/>
                  <a:gd name="T16" fmla="*/ 51 w 51"/>
                  <a:gd name="T17" fmla="*/ 13 h 28"/>
                  <a:gd name="T18" fmla="*/ 50 w 51"/>
                  <a:gd name="T19" fmla="*/ 14 h 28"/>
                  <a:gd name="T20" fmla="*/ 15 w 51"/>
                  <a:gd name="T21" fmla="*/ 28 h 28"/>
                  <a:gd name="T22" fmla="*/ 14 w 51"/>
                  <a:gd name="T23" fmla="*/ 28 h 28"/>
                  <a:gd name="T24" fmla="*/ 6 w 51"/>
                  <a:gd name="T25" fmla="*/ 16 h 28"/>
                  <a:gd name="T26" fmla="*/ 15 w 51"/>
                  <a:gd name="T27" fmla="*/ 24 h 28"/>
                  <a:gd name="T28" fmla="*/ 45 w 51"/>
                  <a:gd name="T29" fmla="*/ 12 h 28"/>
                  <a:gd name="T30" fmla="*/ 37 w 51"/>
                  <a:gd name="T31" fmla="*/ 4 h 28"/>
                  <a:gd name="T32" fmla="*/ 6 w 51"/>
                  <a:gd name="T33" fmla="*/ 1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1" h="28">
                    <a:moveTo>
                      <a:pt x="14" y="28"/>
                    </a:moveTo>
                    <a:cubicBezTo>
                      <a:pt x="14" y="28"/>
                      <a:pt x="14" y="28"/>
                      <a:pt x="13" y="28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0" y="17"/>
                      <a:pt x="0" y="16"/>
                      <a:pt x="0" y="15"/>
                    </a:cubicBezTo>
                    <a:cubicBezTo>
                      <a:pt x="0" y="15"/>
                      <a:pt x="1" y="14"/>
                      <a:pt x="2" y="14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7" y="0"/>
                      <a:pt x="38" y="0"/>
                      <a:pt x="38" y="0"/>
                    </a:cubicBezTo>
                    <a:cubicBezTo>
                      <a:pt x="51" y="11"/>
                      <a:pt x="51" y="11"/>
                      <a:pt x="51" y="11"/>
                    </a:cubicBezTo>
                    <a:cubicBezTo>
                      <a:pt x="51" y="11"/>
                      <a:pt x="51" y="12"/>
                      <a:pt x="51" y="13"/>
                    </a:cubicBezTo>
                    <a:cubicBezTo>
                      <a:pt x="51" y="13"/>
                      <a:pt x="51" y="14"/>
                      <a:pt x="50" y="14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5" y="28"/>
                      <a:pt x="14" y="28"/>
                    </a:cubicBezTo>
                    <a:close/>
                    <a:moveTo>
                      <a:pt x="6" y="16"/>
                    </a:moveTo>
                    <a:cubicBezTo>
                      <a:pt x="15" y="24"/>
                      <a:pt x="15" y="24"/>
                      <a:pt x="15" y="24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6" y="16"/>
                      <a:pt x="6" y="16"/>
                      <a:pt x="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/>
              </a:p>
            </p:txBody>
          </p:sp>
          <p:sp>
            <p:nvSpPr>
              <p:cNvPr id="34" name="Freeform 346"/>
              <p:cNvSpPr>
                <a:spLocks/>
              </p:cNvSpPr>
              <p:nvPr/>
            </p:nvSpPr>
            <p:spPr bwMode="auto">
              <a:xfrm>
                <a:off x="5251450" y="5283866"/>
                <a:ext cx="168275" cy="161925"/>
              </a:xfrm>
              <a:custGeom>
                <a:avLst/>
                <a:gdLst>
                  <a:gd name="T0" fmla="*/ 2 w 45"/>
                  <a:gd name="T1" fmla="*/ 43 h 43"/>
                  <a:gd name="T2" fmla="*/ 0 w 45"/>
                  <a:gd name="T3" fmla="*/ 42 h 43"/>
                  <a:gd name="T4" fmla="*/ 0 w 45"/>
                  <a:gd name="T5" fmla="*/ 41 h 43"/>
                  <a:gd name="T6" fmla="*/ 0 w 45"/>
                  <a:gd name="T7" fmla="*/ 2 h 43"/>
                  <a:gd name="T8" fmla="*/ 2 w 45"/>
                  <a:gd name="T9" fmla="*/ 0 h 43"/>
                  <a:gd name="T10" fmla="*/ 4 w 45"/>
                  <a:gd name="T11" fmla="*/ 2 h 43"/>
                  <a:gd name="T12" fmla="*/ 4 w 45"/>
                  <a:gd name="T13" fmla="*/ 38 h 43"/>
                  <a:gd name="T14" fmla="*/ 41 w 45"/>
                  <a:gd name="T15" fmla="*/ 26 h 43"/>
                  <a:gd name="T16" fmla="*/ 41 w 45"/>
                  <a:gd name="T17" fmla="*/ 7 h 43"/>
                  <a:gd name="T18" fmla="*/ 43 w 45"/>
                  <a:gd name="T19" fmla="*/ 5 h 43"/>
                  <a:gd name="T20" fmla="*/ 45 w 45"/>
                  <a:gd name="T21" fmla="*/ 7 h 43"/>
                  <a:gd name="T22" fmla="*/ 45 w 45"/>
                  <a:gd name="T23" fmla="*/ 27 h 43"/>
                  <a:gd name="T24" fmla="*/ 44 w 45"/>
                  <a:gd name="T25" fmla="*/ 29 h 43"/>
                  <a:gd name="T26" fmla="*/ 2 w 45"/>
                  <a:gd name="T27" fmla="*/ 43 h 43"/>
                  <a:gd name="T28" fmla="*/ 2 w 45"/>
                  <a:gd name="T2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5" h="43">
                    <a:moveTo>
                      <a:pt x="2" y="43"/>
                    </a:moveTo>
                    <a:cubicBezTo>
                      <a:pt x="1" y="43"/>
                      <a:pt x="1" y="43"/>
                      <a:pt x="0" y="42"/>
                    </a:cubicBezTo>
                    <a:cubicBezTo>
                      <a:pt x="0" y="42"/>
                      <a:pt x="0" y="41"/>
                      <a:pt x="0" y="4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2" y="0"/>
                    </a:cubicBezTo>
                    <a:cubicBezTo>
                      <a:pt x="3" y="0"/>
                      <a:pt x="4" y="0"/>
                      <a:pt x="4" y="2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1" y="26"/>
                      <a:pt x="41" y="26"/>
                      <a:pt x="41" y="26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6"/>
                      <a:pt x="42" y="5"/>
                      <a:pt x="43" y="5"/>
                    </a:cubicBezTo>
                    <a:cubicBezTo>
                      <a:pt x="44" y="5"/>
                      <a:pt x="45" y="6"/>
                      <a:pt x="45" y="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8"/>
                      <a:pt x="45" y="29"/>
                      <a:pt x="44" y="29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2" y="43"/>
                      <a:pt x="2" y="43"/>
                      <a:pt x="2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/>
              </a:p>
            </p:txBody>
          </p:sp>
          <p:sp>
            <p:nvSpPr>
              <p:cNvPr id="35" name="Freeform 347"/>
              <p:cNvSpPr>
                <a:spLocks noEditPoints="1"/>
              </p:cNvSpPr>
              <p:nvPr/>
            </p:nvSpPr>
            <p:spPr bwMode="auto">
              <a:xfrm>
                <a:off x="5287962" y="5223541"/>
                <a:ext cx="192088" cy="109538"/>
              </a:xfrm>
              <a:custGeom>
                <a:avLst/>
                <a:gdLst>
                  <a:gd name="T0" fmla="*/ 14 w 51"/>
                  <a:gd name="T1" fmla="*/ 29 h 29"/>
                  <a:gd name="T2" fmla="*/ 13 w 51"/>
                  <a:gd name="T3" fmla="*/ 28 h 29"/>
                  <a:gd name="T4" fmla="*/ 1 w 51"/>
                  <a:gd name="T5" fmla="*/ 18 h 29"/>
                  <a:gd name="T6" fmla="*/ 0 w 51"/>
                  <a:gd name="T7" fmla="*/ 16 h 29"/>
                  <a:gd name="T8" fmla="*/ 1 w 51"/>
                  <a:gd name="T9" fmla="*/ 14 h 29"/>
                  <a:gd name="T10" fmla="*/ 36 w 51"/>
                  <a:gd name="T11" fmla="*/ 1 h 29"/>
                  <a:gd name="T12" fmla="*/ 38 w 51"/>
                  <a:gd name="T13" fmla="*/ 1 h 29"/>
                  <a:gd name="T14" fmla="*/ 50 w 51"/>
                  <a:gd name="T15" fmla="*/ 11 h 29"/>
                  <a:gd name="T16" fmla="*/ 51 w 51"/>
                  <a:gd name="T17" fmla="*/ 13 h 29"/>
                  <a:gd name="T18" fmla="*/ 50 w 51"/>
                  <a:gd name="T19" fmla="*/ 15 h 29"/>
                  <a:gd name="T20" fmla="*/ 15 w 51"/>
                  <a:gd name="T21" fmla="*/ 29 h 29"/>
                  <a:gd name="T22" fmla="*/ 14 w 51"/>
                  <a:gd name="T23" fmla="*/ 29 h 29"/>
                  <a:gd name="T24" fmla="*/ 6 w 51"/>
                  <a:gd name="T25" fmla="*/ 17 h 29"/>
                  <a:gd name="T26" fmla="*/ 15 w 51"/>
                  <a:gd name="T27" fmla="*/ 25 h 29"/>
                  <a:gd name="T28" fmla="*/ 45 w 51"/>
                  <a:gd name="T29" fmla="*/ 12 h 29"/>
                  <a:gd name="T30" fmla="*/ 36 w 51"/>
                  <a:gd name="T31" fmla="*/ 5 h 29"/>
                  <a:gd name="T32" fmla="*/ 6 w 51"/>
                  <a:gd name="T33" fmla="*/ 1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1" h="29">
                    <a:moveTo>
                      <a:pt x="14" y="29"/>
                    </a:moveTo>
                    <a:cubicBezTo>
                      <a:pt x="14" y="29"/>
                      <a:pt x="13" y="29"/>
                      <a:pt x="13" y="2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17"/>
                      <a:pt x="0" y="17"/>
                      <a:pt x="0" y="16"/>
                    </a:cubicBezTo>
                    <a:cubicBezTo>
                      <a:pt x="0" y="15"/>
                      <a:pt x="1" y="15"/>
                      <a:pt x="1" y="14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7" y="0"/>
                      <a:pt x="38" y="0"/>
                      <a:pt x="38" y="1"/>
                    </a:cubicBezTo>
                    <a:cubicBezTo>
                      <a:pt x="50" y="11"/>
                      <a:pt x="50" y="11"/>
                      <a:pt x="50" y="11"/>
                    </a:cubicBezTo>
                    <a:cubicBezTo>
                      <a:pt x="51" y="12"/>
                      <a:pt x="51" y="13"/>
                      <a:pt x="51" y="13"/>
                    </a:cubicBezTo>
                    <a:cubicBezTo>
                      <a:pt x="51" y="14"/>
                      <a:pt x="50" y="15"/>
                      <a:pt x="50" y="15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4" y="29"/>
                    </a:cubicBezTo>
                    <a:close/>
                    <a:moveTo>
                      <a:pt x="6" y="17"/>
                    </a:moveTo>
                    <a:cubicBezTo>
                      <a:pt x="15" y="25"/>
                      <a:pt x="15" y="25"/>
                      <a:pt x="15" y="25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6" y="17"/>
                      <a:pt x="6" y="17"/>
                      <a:pt x="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/>
              </a:p>
            </p:txBody>
          </p:sp>
          <p:sp>
            <p:nvSpPr>
              <p:cNvPr id="36" name="Freeform 348"/>
              <p:cNvSpPr>
                <a:spLocks noEditPoints="1"/>
              </p:cNvSpPr>
              <p:nvPr/>
            </p:nvSpPr>
            <p:spPr bwMode="auto">
              <a:xfrm>
                <a:off x="5273675" y="5114003"/>
                <a:ext cx="192088" cy="109538"/>
              </a:xfrm>
              <a:custGeom>
                <a:avLst/>
                <a:gdLst>
                  <a:gd name="T0" fmla="*/ 37 w 51"/>
                  <a:gd name="T1" fmla="*/ 29 h 29"/>
                  <a:gd name="T2" fmla="*/ 37 w 51"/>
                  <a:gd name="T3" fmla="*/ 29 h 29"/>
                  <a:gd name="T4" fmla="*/ 2 w 51"/>
                  <a:gd name="T5" fmla="*/ 15 h 29"/>
                  <a:gd name="T6" fmla="*/ 0 w 51"/>
                  <a:gd name="T7" fmla="*/ 14 h 29"/>
                  <a:gd name="T8" fmla="*/ 1 w 51"/>
                  <a:gd name="T9" fmla="*/ 12 h 29"/>
                  <a:gd name="T10" fmla="*/ 13 w 51"/>
                  <a:gd name="T11" fmla="*/ 0 h 29"/>
                  <a:gd name="T12" fmla="*/ 15 w 51"/>
                  <a:gd name="T13" fmla="*/ 0 h 29"/>
                  <a:gd name="T14" fmla="*/ 50 w 51"/>
                  <a:gd name="T15" fmla="*/ 14 h 29"/>
                  <a:gd name="T16" fmla="*/ 51 w 51"/>
                  <a:gd name="T17" fmla="*/ 15 h 29"/>
                  <a:gd name="T18" fmla="*/ 51 w 51"/>
                  <a:gd name="T19" fmla="*/ 17 h 29"/>
                  <a:gd name="T20" fmla="*/ 39 w 51"/>
                  <a:gd name="T21" fmla="*/ 29 h 29"/>
                  <a:gd name="T22" fmla="*/ 37 w 51"/>
                  <a:gd name="T23" fmla="*/ 29 h 29"/>
                  <a:gd name="T24" fmla="*/ 6 w 51"/>
                  <a:gd name="T25" fmla="*/ 13 h 29"/>
                  <a:gd name="T26" fmla="*/ 37 w 51"/>
                  <a:gd name="T27" fmla="*/ 25 h 29"/>
                  <a:gd name="T28" fmla="*/ 46 w 51"/>
                  <a:gd name="T29" fmla="*/ 17 h 29"/>
                  <a:gd name="T30" fmla="*/ 15 w 51"/>
                  <a:gd name="T31" fmla="*/ 4 h 29"/>
                  <a:gd name="T32" fmla="*/ 6 w 51"/>
                  <a:gd name="T33" fmla="*/ 1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1" h="29">
                    <a:moveTo>
                      <a:pt x="37" y="29"/>
                    </a:moveTo>
                    <a:cubicBezTo>
                      <a:pt x="37" y="29"/>
                      <a:pt x="37" y="29"/>
                      <a:pt x="37" y="29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1" y="15"/>
                      <a:pt x="0" y="14"/>
                    </a:cubicBezTo>
                    <a:cubicBezTo>
                      <a:pt x="0" y="13"/>
                      <a:pt x="1" y="13"/>
                      <a:pt x="1" y="12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0"/>
                      <a:pt x="15" y="0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1" y="14"/>
                      <a:pt x="51" y="15"/>
                      <a:pt x="51" y="15"/>
                    </a:cubicBezTo>
                    <a:cubicBezTo>
                      <a:pt x="51" y="16"/>
                      <a:pt x="51" y="17"/>
                      <a:pt x="51" y="17"/>
                    </a:cubicBezTo>
                    <a:cubicBezTo>
                      <a:pt x="39" y="29"/>
                      <a:pt x="39" y="29"/>
                      <a:pt x="39" y="29"/>
                    </a:cubicBezTo>
                    <a:cubicBezTo>
                      <a:pt x="38" y="29"/>
                      <a:pt x="38" y="29"/>
                      <a:pt x="37" y="29"/>
                    </a:cubicBezTo>
                    <a:close/>
                    <a:moveTo>
                      <a:pt x="6" y="13"/>
                    </a:moveTo>
                    <a:cubicBezTo>
                      <a:pt x="37" y="25"/>
                      <a:pt x="37" y="25"/>
                      <a:pt x="37" y="25"/>
                    </a:cubicBezTo>
                    <a:cubicBezTo>
                      <a:pt x="46" y="17"/>
                      <a:pt x="46" y="17"/>
                      <a:pt x="46" y="17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6" y="13"/>
                      <a:pt x="6" y="13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/>
              </a:p>
            </p:txBody>
          </p:sp>
          <p:sp>
            <p:nvSpPr>
              <p:cNvPr id="37" name="Freeform 349"/>
              <p:cNvSpPr>
                <a:spLocks/>
              </p:cNvSpPr>
              <p:nvPr/>
            </p:nvSpPr>
            <p:spPr bwMode="auto">
              <a:xfrm>
                <a:off x="5127625" y="5306091"/>
                <a:ext cx="134938" cy="139700"/>
              </a:xfrm>
              <a:custGeom>
                <a:avLst/>
                <a:gdLst>
                  <a:gd name="T0" fmla="*/ 34 w 36"/>
                  <a:gd name="T1" fmla="*/ 37 h 37"/>
                  <a:gd name="T2" fmla="*/ 33 w 36"/>
                  <a:gd name="T3" fmla="*/ 37 h 37"/>
                  <a:gd name="T4" fmla="*/ 1 w 36"/>
                  <a:gd name="T5" fmla="*/ 23 h 37"/>
                  <a:gd name="T6" fmla="*/ 0 w 36"/>
                  <a:gd name="T7" fmla="*/ 21 h 37"/>
                  <a:gd name="T8" fmla="*/ 0 w 36"/>
                  <a:gd name="T9" fmla="*/ 2 h 37"/>
                  <a:gd name="T10" fmla="*/ 2 w 36"/>
                  <a:gd name="T11" fmla="*/ 0 h 37"/>
                  <a:gd name="T12" fmla="*/ 4 w 36"/>
                  <a:gd name="T13" fmla="*/ 2 h 37"/>
                  <a:gd name="T14" fmla="*/ 4 w 36"/>
                  <a:gd name="T15" fmla="*/ 20 h 37"/>
                  <a:gd name="T16" fmla="*/ 35 w 36"/>
                  <a:gd name="T17" fmla="*/ 33 h 37"/>
                  <a:gd name="T18" fmla="*/ 36 w 36"/>
                  <a:gd name="T19" fmla="*/ 35 h 37"/>
                  <a:gd name="T20" fmla="*/ 34 w 36"/>
                  <a:gd name="T2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34" y="37"/>
                    </a:moveTo>
                    <a:cubicBezTo>
                      <a:pt x="34" y="37"/>
                      <a:pt x="33" y="37"/>
                      <a:pt x="33" y="37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0" y="23"/>
                      <a:pt x="0" y="22"/>
                      <a:pt x="0" y="2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6" y="33"/>
                      <a:pt x="36" y="34"/>
                      <a:pt x="36" y="35"/>
                    </a:cubicBezTo>
                    <a:cubicBezTo>
                      <a:pt x="35" y="36"/>
                      <a:pt x="35" y="37"/>
                      <a:pt x="34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/>
              </a:p>
            </p:txBody>
          </p:sp>
          <p:sp>
            <p:nvSpPr>
              <p:cNvPr id="38" name="Freeform 350"/>
              <p:cNvSpPr>
                <a:spLocks noEditPoints="1"/>
              </p:cNvSpPr>
              <p:nvPr/>
            </p:nvSpPr>
            <p:spPr bwMode="auto">
              <a:xfrm>
                <a:off x="5075237" y="5226716"/>
                <a:ext cx="190500" cy="112713"/>
              </a:xfrm>
              <a:custGeom>
                <a:avLst/>
                <a:gdLst>
                  <a:gd name="T0" fmla="*/ 37 w 51"/>
                  <a:gd name="T1" fmla="*/ 30 h 30"/>
                  <a:gd name="T2" fmla="*/ 36 w 51"/>
                  <a:gd name="T3" fmla="*/ 30 h 30"/>
                  <a:gd name="T4" fmla="*/ 1 w 51"/>
                  <a:gd name="T5" fmla="*/ 16 h 30"/>
                  <a:gd name="T6" fmla="*/ 0 w 51"/>
                  <a:gd name="T7" fmla="*/ 15 h 30"/>
                  <a:gd name="T8" fmla="*/ 0 w 51"/>
                  <a:gd name="T9" fmla="*/ 13 h 30"/>
                  <a:gd name="T10" fmla="*/ 12 w 51"/>
                  <a:gd name="T11" fmla="*/ 1 h 30"/>
                  <a:gd name="T12" fmla="*/ 14 w 51"/>
                  <a:gd name="T13" fmla="*/ 1 h 30"/>
                  <a:gd name="T14" fmla="*/ 49 w 51"/>
                  <a:gd name="T15" fmla="*/ 15 h 30"/>
                  <a:gd name="T16" fmla="*/ 51 w 51"/>
                  <a:gd name="T17" fmla="*/ 16 h 30"/>
                  <a:gd name="T18" fmla="*/ 50 w 51"/>
                  <a:gd name="T19" fmla="*/ 18 h 30"/>
                  <a:gd name="T20" fmla="*/ 38 w 51"/>
                  <a:gd name="T21" fmla="*/ 30 h 30"/>
                  <a:gd name="T22" fmla="*/ 37 w 51"/>
                  <a:gd name="T23" fmla="*/ 30 h 30"/>
                  <a:gd name="T24" fmla="*/ 5 w 51"/>
                  <a:gd name="T25" fmla="*/ 13 h 30"/>
                  <a:gd name="T26" fmla="*/ 36 w 51"/>
                  <a:gd name="T27" fmla="*/ 26 h 30"/>
                  <a:gd name="T28" fmla="*/ 45 w 51"/>
                  <a:gd name="T29" fmla="*/ 17 h 30"/>
                  <a:gd name="T30" fmla="*/ 14 w 51"/>
                  <a:gd name="T31" fmla="*/ 5 h 30"/>
                  <a:gd name="T32" fmla="*/ 5 w 51"/>
                  <a:gd name="T33" fmla="*/ 1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1" h="30">
                    <a:moveTo>
                      <a:pt x="37" y="30"/>
                    </a:moveTo>
                    <a:cubicBezTo>
                      <a:pt x="36" y="30"/>
                      <a:pt x="36" y="30"/>
                      <a:pt x="36" y="30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6"/>
                      <a:pt x="0" y="15"/>
                      <a:pt x="0" y="15"/>
                    </a:cubicBezTo>
                    <a:cubicBezTo>
                      <a:pt x="0" y="14"/>
                      <a:pt x="0" y="13"/>
                      <a:pt x="0" y="13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3" y="1"/>
                      <a:pt x="14" y="0"/>
                      <a:pt x="14" y="1"/>
                    </a:cubicBezTo>
                    <a:cubicBezTo>
                      <a:pt x="49" y="15"/>
                      <a:pt x="49" y="15"/>
                      <a:pt x="49" y="15"/>
                    </a:cubicBezTo>
                    <a:cubicBezTo>
                      <a:pt x="50" y="15"/>
                      <a:pt x="50" y="15"/>
                      <a:pt x="51" y="16"/>
                    </a:cubicBezTo>
                    <a:cubicBezTo>
                      <a:pt x="51" y="17"/>
                      <a:pt x="50" y="17"/>
                      <a:pt x="50" y="18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0"/>
                      <a:pt x="37" y="30"/>
                      <a:pt x="37" y="30"/>
                    </a:cubicBezTo>
                    <a:close/>
                    <a:moveTo>
                      <a:pt x="5" y="13"/>
                    </a:moveTo>
                    <a:cubicBezTo>
                      <a:pt x="36" y="26"/>
                      <a:pt x="36" y="26"/>
                      <a:pt x="36" y="26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5" y="13"/>
                      <a:pt x="5" y="13"/>
                      <a:pt x="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1"/>
              </a:p>
            </p:txBody>
          </p:sp>
        </p:grpSp>
      </p:grpSp>
      <p:sp>
        <p:nvSpPr>
          <p:cNvPr id="52" name="文本框 51"/>
          <p:cNvSpPr txBox="1"/>
          <p:nvPr/>
        </p:nvSpPr>
        <p:spPr>
          <a:xfrm>
            <a:off x="1066831" y="1500682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89" b="1" dirty="0">
                <a:solidFill>
                  <a:schemeClr val="bg1">
                    <a:lumMod val="50000"/>
                  </a:schemeClr>
                </a:solidFill>
              </a:rPr>
              <a:t>MORE THAN TEMPLATE</a:t>
            </a:r>
            <a:endParaRPr kumimoji="1" lang="en-US" altLang="zh-CN" sz="2489" b="1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6" b="1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53" name="Subtitle 2"/>
          <p:cNvSpPr txBox="1">
            <a:spLocks/>
          </p:cNvSpPr>
          <p:nvPr/>
        </p:nvSpPr>
        <p:spPr bwMode="auto">
          <a:xfrm>
            <a:off x="1332261" y="3344679"/>
            <a:ext cx="2695465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54" name="Subtitle 2"/>
          <p:cNvSpPr txBox="1">
            <a:spLocks/>
          </p:cNvSpPr>
          <p:nvPr/>
        </p:nvSpPr>
        <p:spPr bwMode="auto">
          <a:xfrm>
            <a:off x="8450636" y="3233497"/>
            <a:ext cx="2695465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627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8954" y="12700"/>
            <a:ext cx="12320954" cy="6845300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4429055" y="865313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89" b="1" dirty="0">
                <a:solidFill>
                  <a:schemeClr val="bg1">
                    <a:lumMod val="50000"/>
                  </a:schemeClr>
                </a:solidFill>
              </a:rPr>
              <a:t>MORE THAN TEMPLATE</a:t>
            </a:r>
            <a:endParaRPr kumimoji="1" lang="en-US" altLang="zh-CN" sz="2489" b="1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6" b="1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grpSp>
        <p:nvGrpSpPr>
          <p:cNvPr id="2" name="组 1"/>
          <p:cNvGrpSpPr/>
          <p:nvPr/>
        </p:nvGrpSpPr>
        <p:grpSpPr>
          <a:xfrm>
            <a:off x="2178756" y="1841221"/>
            <a:ext cx="7826718" cy="4241747"/>
            <a:chOff x="2178756" y="1841221"/>
            <a:chExt cx="7826718" cy="4241747"/>
          </a:xfrm>
        </p:grpSpPr>
        <p:sp>
          <p:nvSpPr>
            <p:cNvPr id="5" name="Rounded Rectangle 4"/>
            <p:cNvSpPr/>
            <p:nvPr/>
          </p:nvSpPr>
          <p:spPr>
            <a:xfrm>
              <a:off x="4944079" y="1841221"/>
              <a:ext cx="2263171" cy="4241747"/>
            </a:xfrm>
            <a:prstGeom prst="roundRect">
              <a:avLst>
                <a:gd name="adj" fmla="val 3563"/>
              </a:avLst>
            </a:prstGeom>
            <a:solidFill>
              <a:srgbClr val="FF8A8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00" dirty="0"/>
            </a:p>
          </p:txBody>
        </p:sp>
        <p:sp>
          <p:nvSpPr>
            <p:cNvPr id="6" name="Rounded Rectangle 6"/>
            <p:cNvSpPr/>
            <p:nvPr/>
          </p:nvSpPr>
          <p:spPr>
            <a:xfrm>
              <a:off x="4972080" y="2451569"/>
              <a:ext cx="2201305" cy="313530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6350" cmpd="sng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Roboto condensed"/>
                <a:cs typeface="Roboto condensed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4944079" y="1967556"/>
              <a:ext cx="2263171" cy="300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altLang="ko-KR" sz="1351" dirty="0">
                  <a:solidFill>
                    <a:srgbClr val="FFFFFF"/>
                  </a:solidFill>
                  <a:latin typeface="Roboto condensed"/>
                  <a:cs typeface="Roboto condensed"/>
                </a:rPr>
                <a:t>Business Plan</a:t>
              </a:r>
              <a:endParaRPr lang="ko-KR" altLang="en-US" sz="1351" dirty="0">
                <a:solidFill>
                  <a:srgbClr val="FFFFFF"/>
                </a:solidFill>
                <a:latin typeface="Roboto condensed"/>
                <a:cs typeface="Roboto condensed"/>
              </a:endParaRPr>
            </a:p>
          </p:txBody>
        </p:sp>
        <p:grpSp>
          <p:nvGrpSpPr>
            <p:cNvPr id="9" name="Group 9"/>
            <p:cNvGrpSpPr/>
            <p:nvPr/>
          </p:nvGrpSpPr>
          <p:grpSpPr>
            <a:xfrm>
              <a:off x="4944079" y="2589871"/>
              <a:ext cx="2263171" cy="927081"/>
              <a:chOff x="1066800" y="1831492"/>
              <a:chExt cx="1697400" cy="695319"/>
            </a:xfrm>
          </p:grpSpPr>
          <p:sp>
            <p:nvSpPr>
              <p:cNvPr id="10" name="TextBox 12"/>
              <p:cNvSpPr txBox="1"/>
              <p:nvPr/>
            </p:nvSpPr>
            <p:spPr>
              <a:xfrm>
                <a:off x="1066800" y="1831492"/>
                <a:ext cx="1697400" cy="6232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en-US" altLang="ko-KR" sz="4800" dirty="0">
                    <a:solidFill>
                      <a:srgbClr val="1A99AC"/>
                    </a:solidFill>
                    <a:latin typeface="Roboto condensed"/>
                    <a:cs typeface="Roboto condensed"/>
                  </a:rPr>
                  <a:t>20</a:t>
                </a:r>
                <a:endParaRPr lang="ko-KR" altLang="en-US" sz="4800" dirty="0">
                  <a:solidFill>
                    <a:srgbClr val="1A99AC"/>
                  </a:solidFill>
                  <a:latin typeface="Roboto condensed"/>
                  <a:cs typeface="Roboto condensed"/>
                </a:endParaRPr>
              </a:p>
            </p:txBody>
          </p:sp>
          <p:sp>
            <p:nvSpPr>
              <p:cNvPr id="11" name="TextBox 13"/>
              <p:cNvSpPr txBox="1"/>
              <p:nvPr/>
            </p:nvSpPr>
            <p:spPr>
              <a:xfrm>
                <a:off x="1422400" y="2056952"/>
                <a:ext cx="450850" cy="3924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en-US" altLang="ko-KR" sz="2800" dirty="0">
                    <a:solidFill>
                      <a:srgbClr val="1A99AC"/>
                    </a:solidFill>
                    <a:latin typeface="Roboto condensed"/>
                    <a:cs typeface="Roboto condensed"/>
                  </a:rPr>
                  <a:t>$</a:t>
                </a:r>
                <a:endParaRPr lang="ko-KR" altLang="en-US" sz="2800" dirty="0">
                  <a:solidFill>
                    <a:srgbClr val="1A99AC"/>
                  </a:solidFill>
                  <a:latin typeface="Roboto condensed"/>
                  <a:cs typeface="Roboto condensed"/>
                </a:endParaRPr>
              </a:p>
            </p:txBody>
          </p:sp>
          <p:sp>
            <p:nvSpPr>
              <p:cNvPr id="12" name="TextBox 14"/>
              <p:cNvSpPr txBox="1"/>
              <p:nvPr/>
            </p:nvSpPr>
            <p:spPr>
              <a:xfrm>
                <a:off x="1066800" y="2267121"/>
                <a:ext cx="1697400" cy="25969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lvl="0" algn="ctr">
                  <a:lnSpc>
                    <a:spcPct val="150000"/>
                  </a:lnSpc>
                </a:pPr>
                <a:r>
                  <a:rPr lang="en-US" altLang="ko-KR" sz="1100" dirty="0">
                    <a:solidFill>
                      <a:srgbClr val="1A99AC"/>
                    </a:solidFill>
                    <a:latin typeface="Roboto condensed"/>
                    <a:cs typeface="Roboto condensed"/>
                  </a:rPr>
                  <a:t>Per month</a:t>
                </a:r>
                <a:endParaRPr lang="ko-KR" altLang="en-US" sz="1100" dirty="0">
                  <a:solidFill>
                    <a:srgbClr val="1A99AC"/>
                  </a:solidFill>
                  <a:latin typeface="Roboto condensed"/>
                  <a:cs typeface="Roboto condensed"/>
                </a:endParaRPr>
              </a:p>
            </p:txBody>
          </p:sp>
        </p:grpSp>
        <p:cxnSp>
          <p:nvCxnSpPr>
            <p:cNvPr id="13" name="Straight Connector 10"/>
            <p:cNvCxnSpPr/>
            <p:nvPr/>
          </p:nvCxnSpPr>
          <p:spPr>
            <a:xfrm>
              <a:off x="4972080" y="3722167"/>
              <a:ext cx="2201305" cy="0"/>
            </a:xfrm>
            <a:prstGeom prst="line">
              <a:avLst/>
            </a:prstGeom>
            <a:ln w="3175" cmpd="sng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4" name="TextBox 11"/>
            <p:cNvSpPr txBox="1"/>
            <p:nvPr/>
          </p:nvSpPr>
          <p:spPr>
            <a:xfrm>
              <a:off x="4944079" y="5637388"/>
              <a:ext cx="2263171" cy="300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altLang="ko-KR" sz="1351" dirty="0">
                  <a:solidFill>
                    <a:srgbClr val="FFFFFF"/>
                  </a:solidFill>
                  <a:latin typeface="Roboto condensed"/>
                  <a:cs typeface="Roboto condensed"/>
                </a:rPr>
                <a:t>Get Business Plan</a:t>
              </a:r>
              <a:endParaRPr lang="ko-KR" altLang="en-US" sz="1351" dirty="0">
                <a:solidFill>
                  <a:srgbClr val="FFFFFF"/>
                </a:solidFill>
                <a:latin typeface="Roboto condensed"/>
                <a:cs typeface="Roboto condensed"/>
              </a:endParaRPr>
            </a:p>
          </p:txBody>
        </p:sp>
        <p:sp>
          <p:nvSpPr>
            <p:cNvPr id="15" name="Rounded Rectangle 19"/>
            <p:cNvSpPr/>
            <p:nvPr/>
          </p:nvSpPr>
          <p:spPr>
            <a:xfrm>
              <a:off x="7534512" y="2101878"/>
              <a:ext cx="2182739" cy="3745647"/>
            </a:xfrm>
            <a:prstGeom prst="roundRect">
              <a:avLst>
                <a:gd name="adj" fmla="val 3563"/>
              </a:avLst>
            </a:prstGeom>
            <a:solidFill>
              <a:srgbClr val="9AC7B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00" dirty="0"/>
            </a:p>
          </p:txBody>
        </p:sp>
        <p:sp>
          <p:nvSpPr>
            <p:cNvPr id="16" name="Rounded Rectangle 20"/>
            <p:cNvSpPr/>
            <p:nvPr/>
          </p:nvSpPr>
          <p:spPr>
            <a:xfrm>
              <a:off x="7568378" y="2712224"/>
              <a:ext cx="2114191" cy="2657747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6350" cmpd="sng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Roboto condensed"/>
                <a:cs typeface="Roboto condensed"/>
              </a:endParaRPr>
            </a:p>
          </p:txBody>
        </p:sp>
        <p:sp>
          <p:nvSpPr>
            <p:cNvPr id="17" name="TextBox 21"/>
            <p:cNvSpPr txBox="1"/>
            <p:nvPr/>
          </p:nvSpPr>
          <p:spPr>
            <a:xfrm>
              <a:off x="7534512" y="2228212"/>
              <a:ext cx="2182739" cy="300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altLang="ko-KR" sz="1351" dirty="0">
                  <a:solidFill>
                    <a:srgbClr val="FFFFFF"/>
                  </a:solidFill>
                  <a:latin typeface="Roboto condensed"/>
                  <a:cs typeface="Roboto condensed"/>
                </a:rPr>
                <a:t>Gold Plan</a:t>
              </a:r>
              <a:endParaRPr lang="ko-KR" altLang="en-US" sz="1351" dirty="0">
                <a:solidFill>
                  <a:srgbClr val="FFFFFF"/>
                </a:solidFill>
                <a:latin typeface="Roboto condensed"/>
                <a:cs typeface="Roboto condensed"/>
              </a:endParaRPr>
            </a:p>
          </p:txBody>
        </p:sp>
        <p:grpSp>
          <p:nvGrpSpPr>
            <p:cNvPr id="19" name="Group 23"/>
            <p:cNvGrpSpPr/>
            <p:nvPr/>
          </p:nvGrpSpPr>
          <p:grpSpPr>
            <a:xfrm>
              <a:off x="7534512" y="2712227"/>
              <a:ext cx="2182739" cy="927081"/>
              <a:chOff x="1066800" y="1831492"/>
              <a:chExt cx="1637075" cy="695319"/>
            </a:xfrm>
          </p:grpSpPr>
          <p:sp>
            <p:nvSpPr>
              <p:cNvPr id="20" name="TextBox 26"/>
              <p:cNvSpPr txBox="1"/>
              <p:nvPr/>
            </p:nvSpPr>
            <p:spPr>
              <a:xfrm>
                <a:off x="1066800" y="1831492"/>
                <a:ext cx="1637075" cy="6232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en-US" altLang="ko-KR" sz="4800" dirty="0">
                    <a:solidFill>
                      <a:srgbClr val="1A99AC"/>
                    </a:solidFill>
                    <a:latin typeface="Roboto condensed"/>
                    <a:cs typeface="Roboto condensed"/>
                  </a:rPr>
                  <a:t>25</a:t>
                </a:r>
                <a:endParaRPr lang="ko-KR" altLang="en-US" sz="4800" dirty="0">
                  <a:solidFill>
                    <a:srgbClr val="1A99AC"/>
                  </a:solidFill>
                  <a:latin typeface="Roboto condensed"/>
                  <a:cs typeface="Roboto condensed"/>
                </a:endParaRPr>
              </a:p>
            </p:txBody>
          </p:sp>
          <p:sp>
            <p:nvSpPr>
              <p:cNvPr id="21" name="TextBox 27"/>
              <p:cNvSpPr txBox="1"/>
              <p:nvPr/>
            </p:nvSpPr>
            <p:spPr>
              <a:xfrm>
                <a:off x="1358900" y="2056952"/>
                <a:ext cx="450850" cy="3924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en-US" altLang="ko-KR" sz="2800" dirty="0">
                    <a:solidFill>
                      <a:srgbClr val="1A99AC"/>
                    </a:solidFill>
                    <a:latin typeface="Roboto condensed"/>
                    <a:cs typeface="Roboto condensed"/>
                  </a:rPr>
                  <a:t>$</a:t>
                </a:r>
                <a:endParaRPr lang="ko-KR" altLang="en-US" sz="2800" dirty="0">
                  <a:solidFill>
                    <a:srgbClr val="1A99AC"/>
                  </a:solidFill>
                  <a:latin typeface="Roboto condensed"/>
                  <a:cs typeface="Roboto condensed"/>
                </a:endParaRPr>
              </a:p>
            </p:txBody>
          </p:sp>
          <p:sp>
            <p:nvSpPr>
              <p:cNvPr id="22" name="TextBox 28"/>
              <p:cNvSpPr txBox="1"/>
              <p:nvPr/>
            </p:nvSpPr>
            <p:spPr>
              <a:xfrm>
                <a:off x="1066800" y="2267121"/>
                <a:ext cx="1637075" cy="25969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lvl="0" algn="ctr">
                  <a:lnSpc>
                    <a:spcPct val="150000"/>
                  </a:lnSpc>
                </a:pPr>
                <a:r>
                  <a:rPr lang="en-US" altLang="ko-KR" sz="1100" dirty="0">
                    <a:solidFill>
                      <a:srgbClr val="1A99AC"/>
                    </a:solidFill>
                    <a:latin typeface="Roboto condensed"/>
                    <a:cs typeface="Roboto condensed"/>
                  </a:rPr>
                  <a:t>Per month</a:t>
                </a:r>
                <a:endParaRPr lang="ko-KR" altLang="en-US" sz="1100" dirty="0">
                  <a:solidFill>
                    <a:srgbClr val="1A99AC"/>
                  </a:solidFill>
                  <a:latin typeface="Roboto condensed"/>
                  <a:cs typeface="Roboto condensed"/>
                </a:endParaRPr>
              </a:p>
            </p:txBody>
          </p:sp>
        </p:grpSp>
        <p:cxnSp>
          <p:nvCxnSpPr>
            <p:cNvPr id="23" name="Straight Connector 24"/>
            <p:cNvCxnSpPr/>
            <p:nvPr/>
          </p:nvCxnSpPr>
          <p:spPr>
            <a:xfrm>
              <a:off x="7568378" y="3788487"/>
              <a:ext cx="2114191" cy="0"/>
            </a:xfrm>
            <a:prstGeom prst="line">
              <a:avLst/>
            </a:prstGeom>
            <a:ln w="3175" cmpd="sng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TextBox 25"/>
            <p:cNvSpPr txBox="1"/>
            <p:nvPr/>
          </p:nvSpPr>
          <p:spPr>
            <a:xfrm>
              <a:off x="7534512" y="5405144"/>
              <a:ext cx="2182739" cy="300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altLang="ko-KR" sz="1351" dirty="0">
                  <a:solidFill>
                    <a:srgbClr val="FFFFFF"/>
                  </a:solidFill>
                  <a:latin typeface="Roboto condensed"/>
                  <a:cs typeface="Roboto condensed"/>
                </a:rPr>
                <a:t>Get Gold Plan</a:t>
              </a:r>
              <a:endParaRPr lang="ko-KR" altLang="en-US" sz="1351" dirty="0">
                <a:solidFill>
                  <a:srgbClr val="FFFFFF"/>
                </a:solidFill>
                <a:latin typeface="Roboto condensed"/>
                <a:cs typeface="Roboto condensed"/>
              </a:endParaRPr>
            </a:p>
          </p:txBody>
        </p:sp>
        <p:sp>
          <p:nvSpPr>
            <p:cNvPr id="25" name="Rounded Rectangle 86"/>
            <p:cNvSpPr/>
            <p:nvPr/>
          </p:nvSpPr>
          <p:spPr>
            <a:xfrm>
              <a:off x="2435528" y="2101878"/>
              <a:ext cx="2182739" cy="3745647"/>
            </a:xfrm>
            <a:prstGeom prst="roundRect">
              <a:avLst>
                <a:gd name="adj" fmla="val 3563"/>
              </a:avLst>
            </a:prstGeom>
            <a:solidFill>
              <a:srgbClr val="9AC7B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00" dirty="0"/>
            </a:p>
          </p:txBody>
        </p:sp>
        <p:sp>
          <p:nvSpPr>
            <p:cNvPr id="26" name="Rounded Rectangle 87"/>
            <p:cNvSpPr/>
            <p:nvPr/>
          </p:nvSpPr>
          <p:spPr>
            <a:xfrm>
              <a:off x="2469394" y="2712224"/>
              <a:ext cx="2114191" cy="2657747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6350" cmpd="sng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Roboto condensed"/>
                <a:cs typeface="Roboto condensed"/>
              </a:endParaRPr>
            </a:p>
          </p:txBody>
        </p:sp>
        <p:sp>
          <p:nvSpPr>
            <p:cNvPr id="27" name="TextBox 88"/>
            <p:cNvSpPr txBox="1"/>
            <p:nvPr/>
          </p:nvSpPr>
          <p:spPr>
            <a:xfrm>
              <a:off x="2435528" y="2228212"/>
              <a:ext cx="2182739" cy="300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altLang="ko-KR" sz="1351" dirty="0">
                  <a:solidFill>
                    <a:srgbClr val="FFFFFF"/>
                  </a:solidFill>
                  <a:latin typeface="Roboto condensed"/>
                  <a:cs typeface="Roboto condensed"/>
                </a:rPr>
                <a:t>Normal Plan</a:t>
              </a:r>
              <a:endParaRPr lang="ko-KR" altLang="en-US" sz="1351" dirty="0">
                <a:solidFill>
                  <a:srgbClr val="FFFFFF"/>
                </a:solidFill>
                <a:latin typeface="Roboto condensed"/>
                <a:cs typeface="Roboto condensed"/>
              </a:endParaRPr>
            </a:p>
          </p:txBody>
        </p:sp>
        <p:grpSp>
          <p:nvGrpSpPr>
            <p:cNvPr id="29" name="Group 90"/>
            <p:cNvGrpSpPr/>
            <p:nvPr/>
          </p:nvGrpSpPr>
          <p:grpSpPr>
            <a:xfrm>
              <a:off x="2435528" y="2712227"/>
              <a:ext cx="2182739" cy="927081"/>
              <a:chOff x="1066800" y="1831492"/>
              <a:chExt cx="1637075" cy="695319"/>
            </a:xfrm>
          </p:grpSpPr>
          <p:sp>
            <p:nvSpPr>
              <p:cNvPr id="30" name="TextBox 93"/>
              <p:cNvSpPr txBox="1"/>
              <p:nvPr/>
            </p:nvSpPr>
            <p:spPr>
              <a:xfrm>
                <a:off x="1066800" y="1831492"/>
                <a:ext cx="1637075" cy="6232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en-US" altLang="ko-KR" sz="4800" dirty="0">
                    <a:solidFill>
                      <a:srgbClr val="1A99AC"/>
                    </a:solidFill>
                    <a:latin typeface="Roboto condensed"/>
                    <a:cs typeface="Roboto condensed"/>
                  </a:rPr>
                  <a:t>15</a:t>
                </a:r>
                <a:endParaRPr lang="ko-KR" altLang="en-US" sz="4800" dirty="0">
                  <a:solidFill>
                    <a:srgbClr val="1A99AC"/>
                  </a:solidFill>
                  <a:latin typeface="Roboto condensed"/>
                  <a:cs typeface="Roboto condensed"/>
                </a:endParaRPr>
              </a:p>
            </p:txBody>
          </p:sp>
          <p:sp>
            <p:nvSpPr>
              <p:cNvPr id="31" name="TextBox 94"/>
              <p:cNvSpPr txBox="1"/>
              <p:nvPr/>
            </p:nvSpPr>
            <p:spPr>
              <a:xfrm>
                <a:off x="1358900" y="2056952"/>
                <a:ext cx="450850" cy="3924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en-US" altLang="ko-KR" sz="2800" dirty="0">
                    <a:solidFill>
                      <a:srgbClr val="1A99AC"/>
                    </a:solidFill>
                    <a:latin typeface="Roboto condensed"/>
                    <a:cs typeface="Roboto condensed"/>
                  </a:rPr>
                  <a:t>$</a:t>
                </a:r>
                <a:endParaRPr lang="ko-KR" altLang="en-US" sz="2800" dirty="0">
                  <a:solidFill>
                    <a:srgbClr val="1A99AC"/>
                  </a:solidFill>
                  <a:latin typeface="Roboto condensed"/>
                  <a:cs typeface="Roboto condensed"/>
                </a:endParaRPr>
              </a:p>
            </p:txBody>
          </p:sp>
          <p:sp>
            <p:nvSpPr>
              <p:cNvPr id="32" name="TextBox 95"/>
              <p:cNvSpPr txBox="1"/>
              <p:nvPr/>
            </p:nvSpPr>
            <p:spPr>
              <a:xfrm>
                <a:off x="1066800" y="2267121"/>
                <a:ext cx="1637075" cy="25969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lvl="0" algn="ctr">
                  <a:lnSpc>
                    <a:spcPct val="150000"/>
                  </a:lnSpc>
                </a:pPr>
                <a:r>
                  <a:rPr lang="en-US" altLang="ko-KR" sz="1100" dirty="0">
                    <a:solidFill>
                      <a:srgbClr val="1A99AC"/>
                    </a:solidFill>
                    <a:latin typeface="Roboto condensed"/>
                    <a:cs typeface="Roboto condensed"/>
                  </a:rPr>
                  <a:t>Per month</a:t>
                </a:r>
                <a:endParaRPr lang="ko-KR" altLang="en-US" sz="1100" dirty="0">
                  <a:solidFill>
                    <a:srgbClr val="1A99AC"/>
                  </a:solidFill>
                  <a:latin typeface="Roboto condensed"/>
                  <a:cs typeface="Roboto condensed"/>
                </a:endParaRPr>
              </a:p>
            </p:txBody>
          </p:sp>
        </p:grpSp>
        <p:cxnSp>
          <p:nvCxnSpPr>
            <p:cNvPr id="33" name="Straight Connector 91"/>
            <p:cNvCxnSpPr/>
            <p:nvPr/>
          </p:nvCxnSpPr>
          <p:spPr>
            <a:xfrm>
              <a:off x="2469394" y="3788487"/>
              <a:ext cx="2114191" cy="0"/>
            </a:xfrm>
            <a:prstGeom prst="line">
              <a:avLst/>
            </a:prstGeom>
            <a:ln w="3175" cmpd="sng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4" name="TextBox 92"/>
            <p:cNvSpPr txBox="1"/>
            <p:nvPr/>
          </p:nvSpPr>
          <p:spPr>
            <a:xfrm>
              <a:off x="2435528" y="5405144"/>
              <a:ext cx="2182739" cy="300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altLang="ko-KR" sz="1351" dirty="0">
                  <a:solidFill>
                    <a:srgbClr val="FFFFFF"/>
                  </a:solidFill>
                  <a:latin typeface="Roboto condensed"/>
                  <a:cs typeface="Roboto condensed"/>
                </a:rPr>
                <a:t>Get Normal Plan</a:t>
              </a:r>
              <a:endParaRPr lang="ko-KR" altLang="en-US" sz="1351" dirty="0">
                <a:solidFill>
                  <a:srgbClr val="FFFFFF"/>
                </a:solidFill>
                <a:latin typeface="Roboto condensed"/>
                <a:cs typeface="Roboto condensed"/>
              </a:endParaRPr>
            </a:p>
          </p:txBody>
        </p:sp>
        <p:sp>
          <p:nvSpPr>
            <p:cNvPr id="37" name="Subtitle 2"/>
            <p:cNvSpPr txBox="1">
              <a:spLocks/>
            </p:cNvSpPr>
            <p:nvPr/>
          </p:nvSpPr>
          <p:spPr bwMode="auto">
            <a:xfrm>
              <a:off x="2178756" y="3962094"/>
              <a:ext cx="2695465" cy="124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993" tIns="72497" rIns="144993" bIns="72497">
              <a:spAutoFit/>
            </a:bodyPr>
            <a:lstStyle>
              <a:lvl1pPr defTabSz="1087438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charset="0"/>
                </a:defRPr>
              </a:lvl1pPr>
              <a:lvl2pPr marL="1087438" indent="-285750" defTabSz="1087438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2174875" indent="-228600" defTabSz="1087438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3262313" indent="-228600" defTabSz="1087438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4349750" indent="-228600" defTabSz="1087438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48069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52641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57213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61785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Tx/>
                <a:buNone/>
              </a:pPr>
              <a:r>
                <a:rPr lang="zh-CN" altLang="en-US" sz="1200" b="1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  <a:cs typeface="Lantinghei SC Demibold" charset="-122"/>
                  <a:sym typeface="时尚中黑简体" charset="0"/>
                </a:rPr>
                <a:t>输入你的标题</a:t>
              </a:r>
            </a:p>
            <a:p>
              <a:pPr algn="ctr" eaLnBrk="1" hangingPunct="1">
                <a:lnSpc>
                  <a:spcPct val="120000"/>
                </a:lnSpc>
                <a:buFontTx/>
                <a:buNone/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  <a:cs typeface="Lantinghei SC Demibold" charset="-122"/>
                </a:rPr>
                <a:t>根据你所需的内容输入你想要的文本</a:t>
              </a:r>
            </a:p>
            <a:p>
              <a:pPr algn="ctr" eaLnBrk="1" hangingPunct="1">
                <a:lnSpc>
                  <a:spcPct val="120000"/>
                </a:lnSpc>
                <a:buFontTx/>
                <a:buNone/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  <a:cs typeface="Open Sans Light" charset="0"/>
                </a:rPr>
                <a:t>点击输入本栏的具体文字，简明扼要的说明分项内容，此为概念图解，请根据您的具体内容酌情修改。</a:t>
              </a:r>
              <a:endPara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endParaRPr>
            </a:p>
          </p:txBody>
        </p:sp>
        <p:sp>
          <p:nvSpPr>
            <p:cNvPr id="38" name="Subtitle 2"/>
            <p:cNvSpPr txBox="1">
              <a:spLocks/>
            </p:cNvSpPr>
            <p:nvPr/>
          </p:nvSpPr>
          <p:spPr bwMode="auto">
            <a:xfrm>
              <a:off x="4724999" y="4047324"/>
              <a:ext cx="2695465" cy="124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993" tIns="72497" rIns="144993" bIns="72497">
              <a:spAutoFit/>
            </a:bodyPr>
            <a:lstStyle>
              <a:lvl1pPr defTabSz="1087438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charset="0"/>
                </a:defRPr>
              </a:lvl1pPr>
              <a:lvl2pPr marL="1087438" indent="-285750" defTabSz="1087438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2174875" indent="-228600" defTabSz="1087438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3262313" indent="-228600" defTabSz="1087438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4349750" indent="-228600" defTabSz="1087438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48069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52641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57213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61785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Tx/>
                <a:buNone/>
              </a:pPr>
              <a:r>
                <a:rPr lang="zh-CN" altLang="en-US" sz="1200" b="1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  <a:cs typeface="Lantinghei SC Demibold" charset="-122"/>
                  <a:sym typeface="时尚中黑简体" charset="0"/>
                </a:rPr>
                <a:t>输入你的标题</a:t>
              </a:r>
            </a:p>
            <a:p>
              <a:pPr algn="ctr" eaLnBrk="1" hangingPunct="1">
                <a:lnSpc>
                  <a:spcPct val="120000"/>
                </a:lnSpc>
                <a:buFontTx/>
                <a:buNone/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  <a:cs typeface="Lantinghei SC Demibold" charset="-122"/>
                </a:rPr>
                <a:t>根据你所需的内容输入你想要的文本</a:t>
              </a:r>
            </a:p>
            <a:p>
              <a:pPr algn="ctr" eaLnBrk="1" hangingPunct="1">
                <a:lnSpc>
                  <a:spcPct val="120000"/>
                </a:lnSpc>
                <a:buFontTx/>
                <a:buNone/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  <a:cs typeface="Open Sans Light" charset="0"/>
                </a:rPr>
                <a:t>点击输入本栏的具体文字，简明扼要的说明分项内容，此为概念图解，请根据您的具体内容酌情修改。</a:t>
              </a:r>
              <a:endPara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endParaRPr>
            </a:p>
          </p:txBody>
        </p:sp>
        <p:sp>
          <p:nvSpPr>
            <p:cNvPr id="39" name="Subtitle 2"/>
            <p:cNvSpPr txBox="1">
              <a:spLocks/>
            </p:cNvSpPr>
            <p:nvPr/>
          </p:nvSpPr>
          <p:spPr bwMode="auto">
            <a:xfrm>
              <a:off x="7310009" y="4008625"/>
              <a:ext cx="2695465" cy="124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993" tIns="72497" rIns="144993" bIns="72497">
              <a:spAutoFit/>
            </a:bodyPr>
            <a:lstStyle>
              <a:lvl1pPr defTabSz="1087438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charset="0"/>
                </a:defRPr>
              </a:lvl1pPr>
              <a:lvl2pPr marL="1087438" indent="-285750" defTabSz="1087438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2174875" indent="-228600" defTabSz="1087438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3262313" indent="-228600" defTabSz="1087438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4349750" indent="-228600" defTabSz="1087438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48069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52641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57213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61785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Tx/>
                <a:buNone/>
              </a:pPr>
              <a:r>
                <a:rPr lang="zh-CN" altLang="en-US" sz="1200" b="1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  <a:cs typeface="Lantinghei SC Demibold" charset="-122"/>
                  <a:sym typeface="时尚中黑简体" charset="0"/>
                </a:rPr>
                <a:t>输入你的标题</a:t>
              </a:r>
            </a:p>
            <a:p>
              <a:pPr algn="ctr" eaLnBrk="1" hangingPunct="1">
                <a:lnSpc>
                  <a:spcPct val="120000"/>
                </a:lnSpc>
                <a:buFontTx/>
                <a:buNone/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  <a:cs typeface="Lantinghei SC Demibold" charset="-122"/>
                </a:rPr>
                <a:t>根据你所需的内容输入你想要的文本</a:t>
              </a:r>
            </a:p>
            <a:p>
              <a:pPr algn="ctr" eaLnBrk="1" hangingPunct="1">
                <a:lnSpc>
                  <a:spcPct val="120000"/>
                </a:lnSpc>
                <a:buFontTx/>
                <a:buNone/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  <a:cs typeface="Open Sans Light" charset="0"/>
                </a:rPr>
                <a:t>点击输入本栏的具体文字，简明扼要的说明分项内容，此为概念图解，请根据您的具体内容酌情修改。</a:t>
              </a:r>
              <a:endPara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12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781152" y="2323820"/>
            <a:ext cx="45174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Arial" charset="0"/>
              <a:buChar char="•"/>
            </a:pPr>
            <a:r>
              <a:rPr kumimoji="1" lang="en-US" altLang="zh-CN" sz="6600" b="1" dirty="0">
                <a:solidFill>
                  <a:srgbClr val="FF8A80"/>
                </a:solidFill>
                <a:latin typeface="Microsoft YaHei" charset="0"/>
                <a:ea typeface="Microsoft YaHei" charset="0"/>
                <a:cs typeface="Microsoft YaHei" charset="0"/>
              </a:rPr>
              <a:t>PART</a:t>
            </a:r>
            <a:r>
              <a:rPr kumimoji="1" lang="zh-CN" altLang="en-US" sz="6600" b="1" dirty="0">
                <a:solidFill>
                  <a:srgbClr val="FF8A80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6600" b="1" dirty="0">
                <a:solidFill>
                  <a:srgbClr val="FF8A80"/>
                </a:solidFill>
                <a:latin typeface="Microsoft YaHei" charset="0"/>
                <a:ea typeface="Microsoft YaHei" charset="0"/>
                <a:cs typeface="Microsoft YaHei" charset="0"/>
              </a:rPr>
              <a:t>03</a:t>
            </a:r>
            <a:endParaRPr kumimoji="1" lang="zh-CN" altLang="en-US" sz="6600" b="1" dirty="0">
              <a:solidFill>
                <a:srgbClr val="FF8A80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95291" y="3397761"/>
            <a:ext cx="34891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FF8A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 </a:t>
            </a:r>
            <a:r>
              <a:rPr lang="zh-CN" altLang="en-US" sz="3600" b="1" dirty="0">
                <a:solidFill>
                  <a:srgbClr val="9AC7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输入标题</a:t>
            </a:r>
            <a:endParaRPr lang="en-US" altLang="zh-CN" sz="3600" b="1" dirty="0">
              <a:solidFill>
                <a:srgbClr val="9AC7B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Yuanti SC" charset="-122"/>
            </a:endParaRPr>
          </a:p>
          <a:p>
            <a:pPr algn="ctr"/>
            <a:r>
              <a:rPr lang="zh-CN" altLang="en-US" b="1" dirty="0">
                <a:solidFill>
                  <a:srgbClr val="FF8A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请在此处添加章节标题，请在此处添加章节标题</a:t>
            </a:r>
          </a:p>
        </p:txBody>
      </p:sp>
    </p:spTree>
    <p:extLst>
      <p:ext uri="{BB962C8B-B14F-4D97-AF65-F5344CB8AC3E}">
        <p14:creationId xmlns:p14="http://schemas.microsoft.com/office/powerpoint/2010/main" val="1730893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8954" y="12700"/>
            <a:ext cx="12320954" cy="6845300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4429055" y="865313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89" b="1" dirty="0">
                <a:solidFill>
                  <a:schemeClr val="bg1">
                    <a:lumMod val="50000"/>
                  </a:schemeClr>
                </a:solidFill>
              </a:rPr>
              <a:t>MORE THAN TEMPLATE</a:t>
            </a:r>
            <a:endParaRPr kumimoji="1" lang="en-US" altLang="zh-CN" sz="2489" b="1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6" b="1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grpSp>
        <p:nvGrpSpPr>
          <p:cNvPr id="2" name="组 1"/>
          <p:cNvGrpSpPr/>
          <p:nvPr/>
        </p:nvGrpSpPr>
        <p:grpSpPr>
          <a:xfrm>
            <a:off x="3154439" y="1934434"/>
            <a:ext cx="6264275" cy="4332287"/>
            <a:chOff x="3154439" y="1934434"/>
            <a:chExt cx="6264275" cy="4332287"/>
          </a:xfrm>
        </p:grpSpPr>
        <p:grpSp>
          <p:nvGrpSpPr>
            <p:cNvPr id="4" name="그룹 113"/>
            <p:cNvGrpSpPr>
              <a:grpSpLocks/>
            </p:cNvGrpSpPr>
            <p:nvPr/>
          </p:nvGrpSpPr>
          <p:grpSpPr bwMode="auto">
            <a:xfrm>
              <a:off x="3154439" y="1934434"/>
              <a:ext cx="6264275" cy="4332287"/>
              <a:chOff x="1475656" y="2060848"/>
              <a:chExt cx="6264696" cy="4332355"/>
            </a:xfrm>
          </p:grpSpPr>
          <p:grpSp>
            <p:nvGrpSpPr>
              <p:cNvPr id="5" name="그룹 60"/>
              <p:cNvGrpSpPr>
                <a:grpSpLocks/>
              </p:cNvGrpSpPr>
              <p:nvPr/>
            </p:nvGrpSpPr>
            <p:grpSpPr bwMode="auto">
              <a:xfrm>
                <a:off x="1475656" y="2060848"/>
                <a:ext cx="6264696" cy="4332355"/>
                <a:chOff x="1475656" y="1940582"/>
                <a:chExt cx="6264696" cy="4332355"/>
              </a:xfrm>
            </p:grpSpPr>
            <p:sp>
              <p:nvSpPr>
                <p:cNvPr id="26" name="직사각형 135"/>
                <p:cNvSpPr/>
                <p:nvPr/>
              </p:nvSpPr>
              <p:spPr>
                <a:xfrm rot="2700000">
                  <a:off x="2876014" y="2378650"/>
                  <a:ext cx="3441754" cy="3441931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ko-KR" altLang="en-US" sz="1351"/>
                </a:p>
              </p:txBody>
            </p:sp>
            <p:cxnSp>
              <p:nvCxnSpPr>
                <p:cNvPr id="27" name="직선 화살표 연결선 136"/>
                <p:cNvCxnSpPr/>
                <p:nvPr/>
              </p:nvCxnSpPr>
              <p:spPr>
                <a:xfrm>
                  <a:off x="1475656" y="4101203"/>
                  <a:ext cx="6264696" cy="0"/>
                </a:xfrm>
                <a:prstGeom prst="straightConnector1">
                  <a:avLst/>
                </a:prstGeom>
                <a:ln w="19050">
                  <a:solidFill>
                    <a:schemeClr val="accent6">
                      <a:lumMod val="50000"/>
                    </a:schemeClr>
                  </a:solidFill>
                  <a:prstDash val="sysDot"/>
                  <a:headEnd type="arrow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직선 화살표 연결선 137"/>
                <p:cNvCxnSpPr/>
                <p:nvPr/>
              </p:nvCxnSpPr>
              <p:spPr>
                <a:xfrm flipV="1">
                  <a:off x="4595304" y="1940582"/>
                  <a:ext cx="0" cy="4332355"/>
                </a:xfrm>
                <a:prstGeom prst="straightConnector1">
                  <a:avLst/>
                </a:prstGeom>
                <a:ln w="19050">
                  <a:solidFill>
                    <a:schemeClr val="accent6">
                      <a:lumMod val="50000"/>
                    </a:schemeClr>
                  </a:solidFill>
                  <a:prstDash val="sysDot"/>
                  <a:headEnd type="arrow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" name="그룹 65"/>
              <p:cNvGrpSpPr>
                <a:grpSpLocks/>
              </p:cNvGrpSpPr>
              <p:nvPr/>
            </p:nvGrpSpPr>
            <p:grpSpPr bwMode="auto">
              <a:xfrm>
                <a:off x="1539663" y="2109106"/>
                <a:ext cx="2893621" cy="1953194"/>
                <a:chOff x="1539663" y="2109106"/>
                <a:chExt cx="2893621" cy="1953194"/>
              </a:xfrm>
            </p:grpSpPr>
            <p:grpSp>
              <p:nvGrpSpPr>
                <p:cNvPr id="22" name="그룹 29"/>
                <p:cNvGrpSpPr>
                  <a:grpSpLocks/>
                </p:cNvGrpSpPr>
                <p:nvPr/>
              </p:nvGrpSpPr>
              <p:grpSpPr bwMode="auto">
                <a:xfrm>
                  <a:off x="1539663" y="2109106"/>
                  <a:ext cx="2893621" cy="1953194"/>
                  <a:chOff x="1479583" y="1988840"/>
                  <a:chExt cx="3089799" cy="2085614"/>
                </a:xfrm>
              </p:grpSpPr>
              <p:sp>
                <p:nvSpPr>
                  <p:cNvPr id="24" name="대각선 방향의 모서리가 둥근 사각형 9"/>
                  <p:cNvSpPr/>
                  <p:nvPr/>
                </p:nvSpPr>
                <p:spPr>
                  <a:xfrm rot="10800000">
                    <a:off x="1479046" y="1988165"/>
                    <a:ext cx="3090425" cy="2086734"/>
                  </a:xfrm>
                  <a:prstGeom prst="round2DiagRect">
                    <a:avLst>
                      <a:gd name="adj1" fmla="val 0"/>
                      <a:gd name="adj2" fmla="val 19546"/>
                    </a:avLst>
                  </a:prstGeom>
                  <a:solidFill>
                    <a:srgbClr val="9AC7B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ko-KR" altLang="en-US" sz="1351"/>
                  </a:p>
                </p:txBody>
              </p:sp>
              <p:sp>
                <p:nvSpPr>
                  <p:cNvPr id="25" name="모서리가 둥근 직사각형 134"/>
                  <p:cNvSpPr/>
                  <p:nvPr/>
                </p:nvSpPr>
                <p:spPr>
                  <a:xfrm>
                    <a:off x="3918498" y="3490072"/>
                    <a:ext cx="647582" cy="581437"/>
                  </a:xfrm>
                  <a:prstGeom prst="roundRect">
                    <a:avLst>
                      <a:gd name="adj" fmla="val 0"/>
                    </a:avLst>
                  </a:prstGeom>
                  <a:solidFill>
                    <a:schemeClr val="bg1">
                      <a:lumMod val="50000"/>
                    </a:schemeClr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ko-KR" altLang="en-US" sz="1351"/>
                  </a:p>
                </p:txBody>
              </p:sp>
            </p:grpSp>
            <p:sp>
              <p:nvSpPr>
                <p:cNvPr id="23" name="대각선 방향의 모서리가 둥근 사각형 132"/>
                <p:cNvSpPr/>
                <p:nvPr/>
              </p:nvSpPr>
              <p:spPr>
                <a:xfrm rot="10800000">
                  <a:off x="1653468" y="2218013"/>
                  <a:ext cx="2665592" cy="1735166"/>
                </a:xfrm>
                <a:prstGeom prst="round2DiagRect">
                  <a:avLst>
                    <a:gd name="adj1" fmla="val 0"/>
                    <a:gd name="adj2" fmla="val 19546"/>
                  </a:avLst>
                </a:prstGeom>
                <a:solidFill>
                  <a:schemeClr val="bg1"/>
                </a:solidFill>
                <a:ln w="12700">
                  <a:solidFill>
                    <a:schemeClr val="bg1">
                      <a:lumMod val="50000"/>
                    </a:schemeClr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ko-KR" altLang="en-US" sz="1351" dirty="0"/>
                </a:p>
              </p:txBody>
            </p:sp>
          </p:grpSp>
          <p:grpSp>
            <p:nvGrpSpPr>
              <p:cNvPr id="7" name="그룹 67"/>
              <p:cNvGrpSpPr>
                <a:grpSpLocks/>
              </p:cNvGrpSpPr>
              <p:nvPr/>
            </p:nvGrpSpPr>
            <p:grpSpPr bwMode="auto">
              <a:xfrm>
                <a:off x="4772828" y="4404384"/>
                <a:ext cx="2896074" cy="1953194"/>
                <a:chOff x="4772828" y="4404384"/>
                <a:chExt cx="2896074" cy="1953194"/>
              </a:xfrm>
            </p:grpSpPr>
            <p:grpSp>
              <p:nvGrpSpPr>
                <p:cNvPr id="18" name="그룹 33"/>
                <p:cNvGrpSpPr>
                  <a:grpSpLocks/>
                </p:cNvGrpSpPr>
                <p:nvPr/>
              </p:nvGrpSpPr>
              <p:grpSpPr bwMode="auto">
                <a:xfrm>
                  <a:off x="4772828" y="4404384"/>
                  <a:ext cx="2896074" cy="1953194"/>
                  <a:chOff x="4644007" y="4151698"/>
                  <a:chExt cx="3092418" cy="2085614"/>
                </a:xfrm>
              </p:grpSpPr>
              <p:sp>
                <p:nvSpPr>
                  <p:cNvPr id="20" name="대각선 방향의 모서리가 둥근 사각형 7"/>
                  <p:cNvSpPr/>
                  <p:nvPr/>
                </p:nvSpPr>
                <p:spPr>
                  <a:xfrm>
                    <a:off x="4647705" y="4151325"/>
                    <a:ext cx="3088730" cy="2086734"/>
                  </a:xfrm>
                  <a:prstGeom prst="round2DiagRect">
                    <a:avLst>
                      <a:gd name="adj1" fmla="val 0"/>
                      <a:gd name="adj2" fmla="val 19546"/>
                    </a:avLst>
                  </a:prstGeom>
                  <a:solidFill>
                    <a:srgbClr val="9AC7B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ko-KR" altLang="en-US" sz="1351"/>
                  </a:p>
                </p:txBody>
              </p:sp>
              <p:sp>
                <p:nvSpPr>
                  <p:cNvPr id="21" name="모서리가 둥근 직사각형 16"/>
                  <p:cNvSpPr/>
                  <p:nvPr/>
                </p:nvSpPr>
                <p:spPr>
                  <a:xfrm>
                    <a:off x="4644315" y="4151325"/>
                    <a:ext cx="647582" cy="583133"/>
                  </a:xfrm>
                  <a:prstGeom prst="roundRect">
                    <a:avLst>
                      <a:gd name="adj" fmla="val 0"/>
                    </a:avLst>
                  </a:prstGeom>
                  <a:solidFill>
                    <a:schemeClr val="bg1">
                      <a:lumMod val="50000"/>
                    </a:schemeClr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ko-KR" altLang="en-US" sz="1351"/>
                  </a:p>
                </p:txBody>
              </p:sp>
            </p:grpSp>
            <p:sp>
              <p:nvSpPr>
                <p:cNvPr id="19" name="대각선 방향의 모서리가 둥근 사각형 128"/>
                <p:cNvSpPr/>
                <p:nvPr/>
              </p:nvSpPr>
              <p:spPr>
                <a:xfrm rot="10800000">
                  <a:off x="4889011" y="4513574"/>
                  <a:ext cx="2664004" cy="1735166"/>
                </a:xfrm>
                <a:prstGeom prst="round2DiagRect">
                  <a:avLst>
                    <a:gd name="adj1" fmla="val 0"/>
                    <a:gd name="adj2" fmla="val 19546"/>
                  </a:avLst>
                </a:prstGeom>
                <a:solidFill>
                  <a:schemeClr val="bg1"/>
                </a:solidFill>
                <a:ln w="12700">
                  <a:solidFill>
                    <a:schemeClr val="bg1">
                      <a:lumMod val="50000"/>
                    </a:schemeClr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ko-KR" altLang="en-US" sz="1351" dirty="0"/>
                </a:p>
              </p:txBody>
            </p:sp>
          </p:grpSp>
          <p:grpSp>
            <p:nvGrpSpPr>
              <p:cNvPr id="8" name="그룹 66"/>
              <p:cNvGrpSpPr>
                <a:grpSpLocks/>
              </p:cNvGrpSpPr>
              <p:nvPr/>
            </p:nvGrpSpPr>
            <p:grpSpPr bwMode="auto">
              <a:xfrm>
                <a:off x="1539663" y="4404384"/>
                <a:ext cx="2893621" cy="1953194"/>
                <a:chOff x="1539663" y="4404384"/>
                <a:chExt cx="2893621" cy="1953194"/>
              </a:xfrm>
            </p:grpSpPr>
            <p:grpSp>
              <p:nvGrpSpPr>
                <p:cNvPr id="14" name="그룹 32"/>
                <p:cNvGrpSpPr>
                  <a:grpSpLocks/>
                </p:cNvGrpSpPr>
                <p:nvPr/>
              </p:nvGrpSpPr>
              <p:grpSpPr bwMode="auto">
                <a:xfrm>
                  <a:off x="1539663" y="4404384"/>
                  <a:ext cx="2893621" cy="1953194"/>
                  <a:chOff x="1479583" y="4151698"/>
                  <a:chExt cx="3089799" cy="2085614"/>
                </a:xfrm>
              </p:grpSpPr>
              <p:sp>
                <p:nvSpPr>
                  <p:cNvPr id="16" name="대각선 방향의 모서리가 둥근 사각형 125"/>
                  <p:cNvSpPr/>
                  <p:nvPr/>
                </p:nvSpPr>
                <p:spPr>
                  <a:xfrm rot="10800000">
                    <a:off x="1479046" y="4151325"/>
                    <a:ext cx="3090425" cy="2086734"/>
                  </a:xfrm>
                  <a:prstGeom prst="round2DiagRect">
                    <a:avLst>
                      <a:gd name="adj1" fmla="val 18499"/>
                      <a:gd name="adj2" fmla="val 0"/>
                    </a:avLst>
                  </a:prstGeom>
                  <a:solidFill>
                    <a:srgbClr val="FF8A8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ko-KR" altLang="en-US" sz="1351"/>
                  </a:p>
                </p:txBody>
              </p:sp>
              <p:sp>
                <p:nvSpPr>
                  <p:cNvPr id="17" name="모서리가 둥근 직사각형 126"/>
                  <p:cNvSpPr/>
                  <p:nvPr/>
                </p:nvSpPr>
                <p:spPr>
                  <a:xfrm>
                    <a:off x="3911717" y="4154716"/>
                    <a:ext cx="647582" cy="583133"/>
                  </a:xfrm>
                  <a:prstGeom prst="roundRect">
                    <a:avLst>
                      <a:gd name="adj" fmla="val 0"/>
                    </a:avLst>
                  </a:prstGeom>
                  <a:solidFill>
                    <a:schemeClr val="accent2">
                      <a:lumMod val="50000"/>
                    </a:schemeClr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ko-KR" altLang="en-US" sz="1351"/>
                  </a:p>
                </p:txBody>
              </p:sp>
            </p:grpSp>
            <p:sp>
              <p:nvSpPr>
                <p:cNvPr id="15" name="대각선 방향의 모서리가 둥근 사각형 124"/>
                <p:cNvSpPr/>
                <p:nvPr/>
              </p:nvSpPr>
              <p:spPr>
                <a:xfrm rot="10800000" flipH="1">
                  <a:off x="1655056" y="4513574"/>
                  <a:ext cx="2665591" cy="1735166"/>
                </a:xfrm>
                <a:prstGeom prst="round2DiagRect">
                  <a:avLst>
                    <a:gd name="adj1" fmla="val 0"/>
                    <a:gd name="adj2" fmla="val 19546"/>
                  </a:avLst>
                </a:prstGeom>
                <a:solidFill>
                  <a:schemeClr val="bg1"/>
                </a:solidFill>
                <a:ln w="12700">
                  <a:solidFill>
                    <a:schemeClr val="accent2">
                      <a:lumMod val="50000"/>
                    </a:schemeClr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ko-KR" altLang="en-US" sz="1351" dirty="0"/>
                </a:p>
              </p:txBody>
            </p:sp>
          </p:grpSp>
          <p:grpSp>
            <p:nvGrpSpPr>
              <p:cNvPr id="9" name="그룹 64"/>
              <p:cNvGrpSpPr>
                <a:grpSpLocks/>
              </p:cNvGrpSpPr>
              <p:nvPr/>
            </p:nvGrpSpPr>
            <p:grpSpPr bwMode="auto">
              <a:xfrm>
                <a:off x="4772828" y="2109106"/>
                <a:ext cx="2896073" cy="1953194"/>
                <a:chOff x="4772828" y="2109106"/>
                <a:chExt cx="2896073" cy="1953194"/>
              </a:xfrm>
            </p:grpSpPr>
            <p:grpSp>
              <p:nvGrpSpPr>
                <p:cNvPr id="10" name="그룹 31"/>
                <p:cNvGrpSpPr>
                  <a:grpSpLocks/>
                </p:cNvGrpSpPr>
                <p:nvPr/>
              </p:nvGrpSpPr>
              <p:grpSpPr bwMode="auto">
                <a:xfrm>
                  <a:off x="4772828" y="2109106"/>
                  <a:ext cx="2896073" cy="1953194"/>
                  <a:chOff x="4644008" y="1988840"/>
                  <a:chExt cx="3092417" cy="2085614"/>
                </a:xfrm>
              </p:grpSpPr>
              <p:sp>
                <p:nvSpPr>
                  <p:cNvPr id="12" name="대각선 방향의 모서리가 둥근 사각형 6"/>
                  <p:cNvSpPr/>
                  <p:nvPr/>
                </p:nvSpPr>
                <p:spPr>
                  <a:xfrm>
                    <a:off x="4647706" y="1988165"/>
                    <a:ext cx="3088730" cy="2086734"/>
                  </a:xfrm>
                  <a:prstGeom prst="round2DiagRect">
                    <a:avLst>
                      <a:gd name="adj1" fmla="val 18499"/>
                      <a:gd name="adj2" fmla="val 0"/>
                    </a:avLst>
                  </a:prstGeom>
                  <a:solidFill>
                    <a:srgbClr val="FF8A8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ko-KR" altLang="en-US" sz="1351"/>
                  </a:p>
                </p:txBody>
              </p:sp>
              <p:sp>
                <p:nvSpPr>
                  <p:cNvPr id="13" name="모서리가 둥근 직사각형 122"/>
                  <p:cNvSpPr/>
                  <p:nvPr/>
                </p:nvSpPr>
                <p:spPr>
                  <a:xfrm>
                    <a:off x="4644316" y="3490072"/>
                    <a:ext cx="647582" cy="581437"/>
                  </a:xfrm>
                  <a:prstGeom prst="roundRect">
                    <a:avLst>
                      <a:gd name="adj" fmla="val 0"/>
                    </a:avLst>
                  </a:prstGeom>
                  <a:solidFill>
                    <a:schemeClr val="tx1">
                      <a:lumMod val="85000"/>
                      <a:lumOff val="15000"/>
                    </a:schemeClr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ko-KR" altLang="en-US" sz="1351"/>
                  </a:p>
                </p:txBody>
              </p:sp>
            </p:grpSp>
            <p:sp>
              <p:nvSpPr>
                <p:cNvPr id="11" name="대각선 방향의 모서리가 둥근 사각형 120"/>
                <p:cNvSpPr/>
                <p:nvPr/>
              </p:nvSpPr>
              <p:spPr>
                <a:xfrm rot="10800000" flipH="1">
                  <a:off x="4889011" y="2218013"/>
                  <a:ext cx="2664004" cy="1735166"/>
                </a:xfrm>
                <a:prstGeom prst="round2DiagRect">
                  <a:avLst>
                    <a:gd name="adj1" fmla="val 0"/>
                    <a:gd name="adj2" fmla="val 19546"/>
                  </a:avLst>
                </a:prstGeom>
                <a:solidFill>
                  <a:schemeClr val="bg1"/>
                </a:solidFill>
                <a:ln w="12700">
                  <a:solidFill>
                    <a:schemeClr val="accent5">
                      <a:lumMod val="50000"/>
                    </a:schemeClr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ko-KR" altLang="en-US" sz="1351" dirty="0"/>
                </a:p>
              </p:txBody>
            </p:sp>
          </p:grpSp>
        </p:grpSp>
        <p:sp>
          <p:nvSpPr>
            <p:cNvPr id="35" name="Subtitle 2"/>
            <p:cNvSpPr txBox="1">
              <a:spLocks/>
            </p:cNvSpPr>
            <p:nvPr/>
          </p:nvSpPr>
          <p:spPr bwMode="auto">
            <a:xfrm>
              <a:off x="3266474" y="2449536"/>
              <a:ext cx="2695465" cy="124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993" tIns="72497" rIns="144993" bIns="72497">
              <a:spAutoFit/>
            </a:bodyPr>
            <a:lstStyle>
              <a:lvl1pPr defTabSz="1087438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charset="0"/>
                </a:defRPr>
              </a:lvl1pPr>
              <a:lvl2pPr marL="1087438" indent="-285750" defTabSz="1087438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2174875" indent="-228600" defTabSz="1087438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3262313" indent="-228600" defTabSz="1087438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4349750" indent="-228600" defTabSz="1087438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48069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52641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57213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61785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Tx/>
                <a:buNone/>
              </a:pPr>
              <a:r>
                <a:rPr lang="zh-CN" altLang="en-US" sz="1200" b="1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  <a:cs typeface="Lantinghei SC Demibold" charset="-122"/>
                  <a:sym typeface="时尚中黑简体" charset="0"/>
                </a:rPr>
                <a:t>输入你的标题</a:t>
              </a:r>
            </a:p>
            <a:p>
              <a:pPr algn="ctr" eaLnBrk="1" hangingPunct="1">
                <a:lnSpc>
                  <a:spcPct val="120000"/>
                </a:lnSpc>
                <a:buFontTx/>
                <a:buNone/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  <a:cs typeface="Lantinghei SC Demibold" charset="-122"/>
                </a:rPr>
                <a:t>根据你所需的内容输入你想要的文本</a:t>
              </a:r>
            </a:p>
            <a:p>
              <a:pPr algn="ctr" eaLnBrk="1" hangingPunct="1">
                <a:lnSpc>
                  <a:spcPct val="120000"/>
                </a:lnSpc>
                <a:buFontTx/>
                <a:buNone/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  <a:cs typeface="Open Sans Light" charset="0"/>
                </a:rPr>
                <a:t>点击输入本栏的具体文字，简明扼要的说明分项内容，此为概念图解，请根据您的具体内容酌情修改。</a:t>
              </a:r>
              <a:endPara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endParaRPr>
            </a:p>
          </p:txBody>
        </p:sp>
        <p:sp>
          <p:nvSpPr>
            <p:cNvPr id="36" name="Subtitle 2"/>
            <p:cNvSpPr txBox="1">
              <a:spLocks/>
            </p:cNvSpPr>
            <p:nvPr/>
          </p:nvSpPr>
          <p:spPr bwMode="auto">
            <a:xfrm>
              <a:off x="6593868" y="2448053"/>
              <a:ext cx="2695465" cy="124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993" tIns="72497" rIns="144993" bIns="72497">
              <a:spAutoFit/>
            </a:bodyPr>
            <a:lstStyle>
              <a:lvl1pPr defTabSz="1087438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charset="0"/>
                </a:defRPr>
              </a:lvl1pPr>
              <a:lvl2pPr marL="1087438" indent="-285750" defTabSz="1087438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2174875" indent="-228600" defTabSz="1087438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3262313" indent="-228600" defTabSz="1087438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4349750" indent="-228600" defTabSz="1087438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48069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52641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57213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61785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Tx/>
                <a:buNone/>
              </a:pPr>
              <a:r>
                <a:rPr lang="zh-CN" altLang="en-US" sz="1200" b="1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  <a:cs typeface="Lantinghei SC Demibold" charset="-122"/>
                  <a:sym typeface="时尚中黑简体" charset="0"/>
                </a:rPr>
                <a:t>输入你的标题</a:t>
              </a:r>
            </a:p>
            <a:p>
              <a:pPr algn="ctr" eaLnBrk="1" hangingPunct="1">
                <a:lnSpc>
                  <a:spcPct val="120000"/>
                </a:lnSpc>
                <a:buFontTx/>
                <a:buNone/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  <a:cs typeface="Lantinghei SC Demibold" charset="-122"/>
                </a:rPr>
                <a:t>根据你所需的内容输入你想要的文本</a:t>
              </a:r>
            </a:p>
            <a:p>
              <a:pPr algn="ctr" eaLnBrk="1" hangingPunct="1">
                <a:lnSpc>
                  <a:spcPct val="120000"/>
                </a:lnSpc>
                <a:buFontTx/>
                <a:buNone/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  <a:cs typeface="Open Sans Light" charset="0"/>
                </a:rPr>
                <a:t>点击输入本栏的具体文字，简明扼要的说明分项内容，此为概念图解，请根据您的具体内容酌情修改。</a:t>
              </a:r>
              <a:endPara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endParaRPr>
            </a:p>
          </p:txBody>
        </p:sp>
        <p:sp>
          <p:nvSpPr>
            <p:cNvPr id="37" name="Subtitle 2"/>
            <p:cNvSpPr txBox="1">
              <a:spLocks/>
            </p:cNvSpPr>
            <p:nvPr/>
          </p:nvSpPr>
          <p:spPr bwMode="auto">
            <a:xfrm>
              <a:off x="3306373" y="4694499"/>
              <a:ext cx="2695465" cy="124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993" tIns="72497" rIns="144993" bIns="72497">
              <a:spAutoFit/>
            </a:bodyPr>
            <a:lstStyle>
              <a:lvl1pPr defTabSz="1087438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charset="0"/>
                </a:defRPr>
              </a:lvl1pPr>
              <a:lvl2pPr marL="1087438" indent="-285750" defTabSz="1087438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2174875" indent="-228600" defTabSz="1087438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3262313" indent="-228600" defTabSz="1087438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4349750" indent="-228600" defTabSz="1087438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48069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52641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57213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61785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Tx/>
                <a:buNone/>
              </a:pPr>
              <a:r>
                <a:rPr lang="zh-CN" altLang="en-US" sz="1200" b="1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  <a:cs typeface="Lantinghei SC Demibold" charset="-122"/>
                  <a:sym typeface="时尚中黑简体" charset="0"/>
                </a:rPr>
                <a:t>输入你的标题</a:t>
              </a:r>
            </a:p>
            <a:p>
              <a:pPr algn="ctr" eaLnBrk="1" hangingPunct="1">
                <a:lnSpc>
                  <a:spcPct val="120000"/>
                </a:lnSpc>
                <a:buFontTx/>
                <a:buNone/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  <a:cs typeface="Lantinghei SC Demibold" charset="-122"/>
                </a:rPr>
                <a:t>根据你所需的内容输入你想要的文本</a:t>
              </a:r>
            </a:p>
            <a:p>
              <a:pPr algn="ctr" eaLnBrk="1" hangingPunct="1">
                <a:lnSpc>
                  <a:spcPct val="120000"/>
                </a:lnSpc>
                <a:buFontTx/>
                <a:buNone/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  <a:cs typeface="Open Sans Light" charset="0"/>
                </a:rPr>
                <a:t>点击输入本栏的具体文字，简明扼要的说明分项内容，此为概念图解，请根据您的具体内容酌情修改。</a:t>
              </a:r>
              <a:endPara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endParaRPr>
            </a:p>
          </p:txBody>
        </p:sp>
        <p:sp>
          <p:nvSpPr>
            <p:cNvPr id="38" name="Subtitle 2"/>
            <p:cNvSpPr txBox="1">
              <a:spLocks/>
            </p:cNvSpPr>
            <p:nvPr/>
          </p:nvSpPr>
          <p:spPr bwMode="auto">
            <a:xfrm>
              <a:off x="6633767" y="4693016"/>
              <a:ext cx="2695465" cy="124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993" tIns="72497" rIns="144993" bIns="72497">
              <a:spAutoFit/>
            </a:bodyPr>
            <a:lstStyle>
              <a:lvl1pPr defTabSz="1087438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charset="0"/>
                </a:defRPr>
              </a:lvl1pPr>
              <a:lvl2pPr marL="1087438" indent="-285750" defTabSz="1087438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2174875" indent="-228600" defTabSz="1087438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3262313" indent="-228600" defTabSz="1087438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4349750" indent="-228600" defTabSz="1087438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48069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52641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57213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61785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Tx/>
                <a:buNone/>
              </a:pPr>
              <a:r>
                <a:rPr lang="zh-CN" altLang="en-US" sz="1200" b="1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  <a:cs typeface="Lantinghei SC Demibold" charset="-122"/>
                  <a:sym typeface="时尚中黑简体" charset="0"/>
                </a:rPr>
                <a:t>输入你的标题</a:t>
              </a:r>
            </a:p>
            <a:p>
              <a:pPr algn="ctr" eaLnBrk="1" hangingPunct="1">
                <a:lnSpc>
                  <a:spcPct val="120000"/>
                </a:lnSpc>
                <a:buFontTx/>
                <a:buNone/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  <a:cs typeface="Lantinghei SC Demibold" charset="-122"/>
                </a:rPr>
                <a:t>根据你所需的内容输入你想要的文本</a:t>
              </a:r>
            </a:p>
            <a:p>
              <a:pPr algn="ctr" eaLnBrk="1" hangingPunct="1">
                <a:lnSpc>
                  <a:spcPct val="120000"/>
                </a:lnSpc>
                <a:buFontTx/>
                <a:buNone/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  <a:cs typeface="Open Sans Light" charset="0"/>
                </a:rPr>
                <a:t>点击输入本栏的具体文字，简明扼要的说明分项内容，此为概念图解，请根据您的具体内容酌情修改。</a:t>
              </a:r>
              <a:endParaRPr lang="en-US" altLang="zh-CN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1469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8954" y="12700"/>
            <a:ext cx="12320954" cy="6845300"/>
          </a:xfrm>
          <a:prstGeom prst="rect">
            <a:avLst/>
          </a:prstGeom>
        </p:spPr>
      </p:pic>
      <p:grpSp>
        <p:nvGrpSpPr>
          <p:cNvPr id="23" name="Group 57"/>
          <p:cNvGrpSpPr>
            <a:grpSpLocks/>
          </p:cNvGrpSpPr>
          <p:nvPr/>
        </p:nvGrpSpPr>
        <p:grpSpPr bwMode="auto">
          <a:xfrm>
            <a:off x="603251" y="1397001"/>
            <a:ext cx="10913533" cy="4722284"/>
            <a:chOff x="0" y="0"/>
            <a:chExt cx="8185150" cy="3541713"/>
          </a:xfrm>
        </p:grpSpPr>
        <p:sp>
          <p:nvSpPr>
            <p:cNvPr id="24" name="Freeform 6"/>
            <p:cNvSpPr>
              <a:spLocks/>
            </p:cNvSpPr>
            <p:nvPr/>
          </p:nvSpPr>
          <p:spPr bwMode="auto">
            <a:xfrm>
              <a:off x="6627812" y="1281113"/>
              <a:ext cx="1481138" cy="2260600"/>
            </a:xfrm>
            <a:custGeom>
              <a:avLst/>
              <a:gdLst>
                <a:gd name="T0" fmla="*/ 1183 w 1865"/>
                <a:gd name="T1" fmla="*/ 404 h 2847"/>
                <a:gd name="T2" fmla="*/ 1072 w 1865"/>
                <a:gd name="T3" fmla="*/ 416 h 2847"/>
                <a:gd name="T4" fmla="*/ 984 w 1865"/>
                <a:gd name="T5" fmla="*/ 442 h 2847"/>
                <a:gd name="T6" fmla="*/ 913 w 1865"/>
                <a:gd name="T7" fmla="*/ 477 h 2847"/>
                <a:gd name="T8" fmla="*/ 858 w 1865"/>
                <a:gd name="T9" fmla="*/ 518 h 2847"/>
                <a:gd name="T10" fmla="*/ 806 w 1865"/>
                <a:gd name="T11" fmla="*/ 580 h 2847"/>
                <a:gd name="T12" fmla="*/ 769 w 1865"/>
                <a:gd name="T13" fmla="*/ 666 h 2847"/>
                <a:gd name="T14" fmla="*/ 757 w 1865"/>
                <a:gd name="T15" fmla="*/ 727 h 2847"/>
                <a:gd name="T16" fmla="*/ 759 w 1865"/>
                <a:gd name="T17" fmla="*/ 2632 h 2847"/>
                <a:gd name="T18" fmla="*/ 743 w 1865"/>
                <a:gd name="T19" fmla="*/ 2711 h 2847"/>
                <a:gd name="T20" fmla="*/ 716 w 1865"/>
                <a:gd name="T21" fmla="*/ 2770 h 2847"/>
                <a:gd name="T22" fmla="*/ 680 w 1865"/>
                <a:gd name="T23" fmla="*/ 2813 h 2847"/>
                <a:gd name="T24" fmla="*/ 641 w 1865"/>
                <a:gd name="T25" fmla="*/ 2839 h 2847"/>
                <a:gd name="T26" fmla="*/ 597 w 1865"/>
                <a:gd name="T27" fmla="*/ 2847 h 2847"/>
                <a:gd name="T28" fmla="*/ 552 w 1865"/>
                <a:gd name="T29" fmla="*/ 2839 h 2847"/>
                <a:gd name="T30" fmla="*/ 511 w 1865"/>
                <a:gd name="T31" fmla="*/ 2815 h 2847"/>
                <a:gd name="T32" fmla="*/ 471 w 1865"/>
                <a:gd name="T33" fmla="*/ 2774 h 2847"/>
                <a:gd name="T34" fmla="*/ 442 w 1865"/>
                <a:gd name="T35" fmla="*/ 2713 h 2847"/>
                <a:gd name="T36" fmla="*/ 424 w 1865"/>
                <a:gd name="T37" fmla="*/ 2632 h 2847"/>
                <a:gd name="T38" fmla="*/ 404 w 1865"/>
                <a:gd name="T39" fmla="*/ 552 h 2847"/>
                <a:gd name="T40" fmla="*/ 394 w 1865"/>
                <a:gd name="T41" fmla="*/ 363 h 2847"/>
                <a:gd name="T42" fmla="*/ 363 w 1865"/>
                <a:gd name="T43" fmla="*/ 225 h 2847"/>
                <a:gd name="T44" fmla="*/ 313 w 1865"/>
                <a:gd name="T45" fmla="*/ 128 h 2847"/>
                <a:gd name="T46" fmla="*/ 256 w 1865"/>
                <a:gd name="T47" fmla="*/ 67 h 2847"/>
                <a:gd name="T48" fmla="*/ 193 w 1865"/>
                <a:gd name="T49" fmla="*/ 31 h 2847"/>
                <a:gd name="T50" fmla="*/ 106 w 1865"/>
                <a:gd name="T51" fmla="*/ 18 h 2847"/>
                <a:gd name="T52" fmla="*/ 2 w 1865"/>
                <a:gd name="T53" fmla="*/ 16 h 2847"/>
                <a:gd name="T54" fmla="*/ 79 w 1865"/>
                <a:gd name="T55" fmla="*/ 0 h 2847"/>
                <a:gd name="T56" fmla="*/ 173 w 1865"/>
                <a:gd name="T57" fmla="*/ 10 h 2847"/>
                <a:gd name="T58" fmla="*/ 242 w 1865"/>
                <a:gd name="T59" fmla="*/ 37 h 2847"/>
                <a:gd name="T60" fmla="*/ 307 w 1865"/>
                <a:gd name="T61" fmla="*/ 93 h 2847"/>
                <a:gd name="T62" fmla="*/ 363 w 1865"/>
                <a:gd name="T63" fmla="*/ 179 h 2847"/>
                <a:gd name="T64" fmla="*/ 402 w 1865"/>
                <a:gd name="T65" fmla="*/ 305 h 2847"/>
                <a:gd name="T66" fmla="*/ 420 w 1865"/>
                <a:gd name="T67" fmla="*/ 481 h 2847"/>
                <a:gd name="T68" fmla="*/ 436 w 1865"/>
                <a:gd name="T69" fmla="*/ 2601 h 2847"/>
                <a:gd name="T70" fmla="*/ 449 w 1865"/>
                <a:gd name="T71" fmla="*/ 2681 h 2847"/>
                <a:gd name="T72" fmla="*/ 473 w 1865"/>
                <a:gd name="T73" fmla="*/ 2744 h 2847"/>
                <a:gd name="T74" fmla="*/ 507 w 1865"/>
                <a:gd name="T75" fmla="*/ 2790 h 2847"/>
                <a:gd name="T76" fmla="*/ 544 w 1865"/>
                <a:gd name="T77" fmla="*/ 2817 h 2847"/>
                <a:gd name="T78" fmla="*/ 583 w 1865"/>
                <a:gd name="T79" fmla="*/ 2829 h 2847"/>
                <a:gd name="T80" fmla="*/ 623 w 1865"/>
                <a:gd name="T81" fmla="*/ 2827 h 2847"/>
                <a:gd name="T82" fmla="*/ 660 w 1865"/>
                <a:gd name="T83" fmla="*/ 2810 h 2847"/>
                <a:gd name="T84" fmla="*/ 694 w 1865"/>
                <a:gd name="T85" fmla="*/ 2774 h 2847"/>
                <a:gd name="T86" fmla="*/ 721 w 1865"/>
                <a:gd name="T87" fmla="*/ 2723 h 2847"/>
                <a:gd name="T88" fmla="*/ 737 w 1865"/>
                <a:gd name="T89" fmla="*/ 2656 h 2847"/>
                <a:gd name="T90" fmla="*/ 739 w 1865"/>
                <a:gd name="T91" fmla="*/ 743 h 2847"/>
                <a:gd name="T92" fmla="*/ 745 w 1865"/>
                <a:gd name="T93" fmla="*/ 688 h 2847"/>
                <a:gd name="T94" fmla="*/ 775 w 1865"/>
                <a:gd name="T95" fmla="*/ 603 h 2847"/>
                <a:gd name="T96" fmla="*/ 816 w 1865"/>
                <a:gd name="T97" fmla="*/ 540 h 2847"/>
                <a:gd name="T98" fmla="*/ 861 w 1865"/>
                <a:gd name="T99" fmla="*/ 493 h 2847"/>
                <a:gd name="T100" fmla="*/ 925 w 1865"/>
                <a:gd name="T101" fmla="*/ 451 h 2847"/>
                <a:gd name="T102" fmla="*/ 1003 w 1865"/>
                <a:gd name="T103" fmla="*/ 418 h 2847"/>
                <a:gd name="T104" fmla="*/ 1104 w 1865"/>
                <a:gd name="T105" fmla="*/ 394 h 2847"/>
                <a:gd name="T106" fmla="*/ 1865 w 1865"/>
                <a:gd name="T107" fmla="*/ 386 h 2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65" h="2847">
                  <a:moveTo>
                    <a:pt x="1865" y="386"/>
                  </a:moveTo>
                  <a:lnTo>
                    <a:pt x="1865" y="402"/>
                  </a:lnTo>
                  <a:lnTo>
                    <a:pt x="1183" y="404"/>
                  </a:lnTo>
                  <a:lnTo>
                    <a:pt x="1143" y="406"/>
                  </a:lnTo>
                  <a:lnTo>
                    <a:pt x="1108" y="410"/>
                  </a:lnTo>
                  <a:lnTo>
                    <a:pt x="1072" y="416"/>
                  </a:lnTo>
                  <a:lnTo>
                    <a:pt x="1041" y="424"/>
                  </a:lnTo>
                  <a:lnTo>
                    <a:pt x="1011" y="434"/>
                  </a:lnTo>
                  <a:lnTo>
                    <a:pt x="984" y="442"/>
                  </a:lnTo>
                  <a:lnTo>
                    <a:pt x="958" y="453"/>
                  </a:lnTo>
                  <a:lnTo>
                    <a:pt x="934" y="465"/>
                  </a:lnTo>
                  <a:lnTo>
                    <a:pt x="913" y="477"/>
                  </a:lnTo>
                  <a:lnTo>
                    <a:pt x="891" y="491"/>
                  </a:lnTo>
                  <a:lnTo>
                    <a:pt x="873" y="505"/>
                  </a:lnTo>
                  <a:lnTo>
                    <a:pt x="858" y="518"/>
                  </a:lnTo>
                  <a:lnTo>
                    <a:pt x="842" y="534"/>
                  </a:lnTo>
                  <a:lnTo>
                    <a:pt x="830" y="550"/>
                  </a:lnTo>
                  <a:lnTo>
                    <a:pt x="806" y="580"/>
                  </a:lnTo>
                  <a:lnTo>
                    <a:pt x="790" y="611"/>
                  </a:lnTo>
                  <a:lnTo>
                    <a:pt x="777" y="639"/>
                  </a:lnTo>
                  <a:lnTo>
                    <a:pt x="769" y="666"/>
                  </a:lnTo>
                  <a:lnTo>
                    <a:pt x="763" y="692"/>
                  </a:lnTo>
                  <a:lnTo>
                    <a:pt x="759" y="712"/>
                  </a:lnTo>
                  <a:lnTo>
                    <a:pt x="757" y="727"/>
                  </a:lnTo>
                  <a:lnTo>
                    <a:pt x="757" y="743"/>
                  </a:lnTo>
                  <a:lnTo>
                    <a:pt x="761" y="2601"/>
                  </a:lnTo>
                  <a:lnTo>
                    <a:pt x="759" y="2632"/>
                  </a:lnTo>
                  <a:lnTo>
                    <a:pt x="755" y="2660"/>
                  </a:lnTo>
                  <a:lnTo>
                    <a:pt x="749" y="2685"/>
                  </a:lnTo>
                  <a:lnTo>
                    <a:pt x="743" y="2711"/>
                  </a:lnTo>
                  <a:lnTo>
                    <a:pt x="735" y="2733"/>
                  </a:lnTo>
                  <a:lnTo>
                    <a:pt x="725" y="2752"/>
                  </a:lnTo>
                  <a:lnTo>
                    <a:pt x="716" y="2770"/>
                  </a:lnTo>
                  <a:lnTo>
                    <a:pt x="706" y="2786"/>
                  </a:lnTo>
                  <a:lnTo>
                    <a:pt x="694" y="2802"/>
                  </a:lnTo>
                  <a:lnTo>
                    <a:pt x="680" y="2813"/>
                  </a:lnTo>
                  <a:lnTo>
                    <a:pt x="668" y="2823"/>
                  </a:lnTo>
                  <a:lnTo>
                    <a:pt x="654" y="2831"/>
                  </a:lnTo>
                  <a:lnTo>
                    <a:pt x="641" y="2839"/>
                  </a:lnTo>
                  <a:lnTo>
                    <a:pt x="627" y="2843"/>
                  </a:lnTo>
                  <a:lnTo>
                    <a:pt x="611" y="2847"/>
                  </a:lnTo>
                  <a:lnTo>
                    <a:pt x="597" y="2847"/>
                  </a:lnTo>
                  <a:lnTo>
                    <a:pt x="582" y="2847"/>
                  </a:lnTo>
                  <a:lnTo>
                    <a:pt x="568" y="2845"/>
                  </a:lnTo>
                  <a:lnTo>
                    <a:pt x="552" y="2839"/>
                  </a:lnTo>
                  <a:lnTo>
                    <a:pt x="538" y="2833"/>
                  </a:lnTo>
                  <a:lnTo>
                    <a:pt x="524" y="2825"/>
                  </a:lnTo>
                  <a:lnTo>
                    <a:pt x="511" y="2815"/>
                  </a:lnTo>
                  <a:lnTo>
                    <a:pt x="497" y="2804"/>
                  </a:lnTo>
                  <a:lnTo>
                    <a:pt x="483" y="2790"/>
                  </a:lnTo>
                  <a:lnTo>
                    <a:pt x="471" y="2774"/>
                  </a:lnTo>
                  <a:lnTo>
                    <a:pt x="461" y="2754"/>
                  </a:lnTo>
                  <a:lnTo>
                    <a:pt x="449" y="2735"/>
                  </a:lnTo>
                  <a:lnTo>
                    <a:pt x="442" y="2713"/>
                  </a:lnTo>
                  <a:lnTo>
                    <a:pt x="434" y="2687"/>
                  </a:lnTo>
                  <a:lnTo>
                    <a:pt x="428" y="2662"/>
                  </a:lnTo>
                  <a:lnTo>
                    <a:pt x="424" y="2632"/>
                  </a:lnTo>
                  <a:lnTo>
                    <a:pt x="420" y="2601"/>
                  </a:lnTo>
                  <a:lnTo>
                    <a:pt x="400" y="627"/>
                  </a:lnTo>
                  <a:lnTo>
                    <a:pt x="404" y="552"/>
                  </a:lnTo>
                  <a:lnTo>
                    <a:pt x="404" y="483"/>
                  </a:lnTo>
                  <a:lnTo>
                    <a:pt x="400" y="420"/>
                  </a:lnTo>
                  <a:lnTo>
                    <a:pt x="394" y="363"/>
                  </a:lnTo>
                  <a:lnTo>
                    <a:pt x="386" y="311"/>
                  </a:lnTo>
                  <a:lnTo>
                    <a:pt x="376" y="266"/>
                  </a:lnTo>
                  <a:lnTo>
                    <a:pt x="363" y="225"/>
                  </a:lnTo>
                  <a:lnTo>
                    <a:pt x="349" y="189"/>
                  </a:lnTo>
                  <a:lnTo>
                    <a:pt x="331" y="156"/>
                  </a:lnTo>
                  <a:lnTo>
                    <a:pt x="313" y="128"/>
                  </a:lnTo>
                  <a:lnTo>
                    <a:pt x="296" y="104"/>
                  </a:lnTo>
                  <a:lnTo>
                    <a:pt x="276" y="85"/>
                  </a:lnTo>
                  <a:lnTo>
                    <a:pt x="256" y="67"/>
                  </a:lnTo>
                  <a:lnTo>
                    <a:pt x="234" y="53"/>
                  </a:lnTo>
                  <a:lnTo>
                    <a:pt x="215" y="41"/>
                  </a:lnTo>
                  <a:lnTo>
                    <a:pt x="193" y="31"/>
                  </a:lnTo>
                  <a:lnTo>
                    <a:pt x="167" y="25"/>
                  </a:lnTo>
                  <a:lnTo>
                    <a:pt x="138" y="20"/>
                  </a:lnTo>
                  <a:lnTo>
                    <a:pt x="106" y="18"/>
                  </a:lnTo>
                  <a:lnTo>
                    <a:pt x="75" y="16"/>
                  </a:lnTo>
                  <a:lnTo>
                    <a:pt x="24" y="16"/>
                  </a:lnTo>
                  <a:lnTo>
                    <a:pt x="2" y="16"/>
                  </a:lnTo>
                  <a:lnTo>
                    <a:pt x="0" y="0"/>
                  </a:lnTo>
                  <a:lnTo>
                    <a:pt x="26" y="0"/>
                  </a:lnTo>
                  <a:lnTo>
                    <a:pt x="79" y="0"/>
                  </a:lnTo>
                  <a:lnTo>
                    <a:pt x="110" y="2"/>
                  </a:lnTo>
                  <a:lnTo>
                    <a:pt x="142" y="4"/>
                  </a:lnTo>
                  <a:lnTo>
                    <a:pt x="173" y="10"/>
                  </a:lnTo>
                  <a:lnTo>
                    <a:pt x="201" y="18"/>
                  </a:lnTo>
                  <a:lnTo>
                    <a:pt x="221" y="25"/>
                  </a:lnTo>
                  <a:lnTo>
                    <a:pt x="242" y="37"/>
                  </a:lnTo>
                  <a:lnTo>
                    <a:pt x="264" y="53"/>
                  </a:lnTo>
                  <a:lnTo>
                    <a:pt x="286" y="71"/>
                  </a:lnTo>
                  <a:lnTo>
                    <a:pt x="307" y="93"/>
                  </a:lnTo>
                  <a:lnTo>
                    <a:pt x="327" y="116"/>
                  </a:lnTo>
                  <a:lnTo>
                    <a:pt x="345" y="146"/>
                  </a:lnTo>
                  <a:lnTo>
                    <a:pt x="363" y="179"/>
                  </a:lnTo>
                  <a:lnTo>
                    <a:pt x="376" y="217"/>
                  </a:lnTo>
                  <a:lnTo>
                    <a:pt x="390" y="258"/>
                  </a:lnTo>
                  <a:lnTo>
                    <a:pt x="402" y="305"/>
                  </a:lnTo>
                  <a:lnTo>
                    <a:pt x="410" y="359"/>
                  </a:lnTo>
                  <a:lnTo>
                    <a:pt x="416" y="416"/>
                  </a:lnTo>
                  <a:lnTo>
                    <a:pt x="420" y="481"/>
                  </a:lnTo>
                  <a:lnTo>
                    <a:pt x="420" y="550"/>
                  </a:lnTo>
                  <a:lnTo>
                    <a:pt x="416" y="627"/>
                  </a:lnTo>
                  <a:lnTo>
                    <a:pt x="436" y="2601"/>
                  </a:lnTo>
                  <a:lnTo>
                    <a:pt x="438" y="2630"/>
                  </a:lnTo>
                  <a:lnTo>
                    <a:pt x="443" y="2658"/>
                  </a:lnTo>
                  <a:lnTo>
                    <a:pt x="449" y="2681"/>
                  </a:lnTo>
                  <a:lnTo>
                    <a:pt x="455" y="2705"/>
                  </a:lnTo>
                  <a:lnTo>
                    <a:pt x="463" y="2725"/>
                  </a:lnTo>
                  <a:lnTo>
                    <a:pt x="473" y="2744"/>
                  </a:lnTo>
                  <a:lnTo>
                    <a:pt x="483" y="2760"/>
                  </a:lnTo>
                  <a:lnTo>
                    <a:pt x="495" y="2776"/>
                  </a:lnTo>
                  <a:lnTo>
                    <a:pt x="507" y="2790"/>
                  </a:lnTo>
                  <a:lnTo>
                    <a:pt x="518" y="2800"/>
                  </a:lnTo>
                  <a:lnTo>
                    <a:pt x="530" y="2810"/>
                  </a:lnTo>
                  <a:lnTo>
                    <a:pt x="544" y="2817"/>
                  </a:lnTo>
                  <a:lnTo>
                    <a:pt x="556" y="2823"/>
                  </a:lnTo>
                  <a:lnTo>
                    <a:pt x="570" y="2827"/>
                  </a:lnTo>
                  <a:lnTo>
                    <a:pt x="583" y="2829"/>
                  </a:lnTo>
                  <a:lnTo>
                    <a:pt x="595" y="2831"/>
                  </a:lnTo>
                  <a:lnTo>
                    <a:pt x="609" y="2829"/>
                  </a:lnTo>
                  <a:lnTo>
                    <a:pt x="623" y="2827"/>
                  </a:lnTo>
                  <a:lnTo>
                    <a:pt x="635" y="2823"/>
                  </a:lnTo>
                  <a:lnTo>
                    <a:pt x="649" y="2817"/>
                  </a:lnTo>
                  <a:lnTo>
                    <a:pt x="660" y="2810"/>
                  </a:lnTo>
                  <a:lnTo>
                    <a:pt x="672" y="2800"/>
                  </a:lnTo>
                  <a:lnTo>
                    <a:pt x="684" y="2788"/>
                  </a:lnTo>
                  <a:lnTo>
                    <a:pt x="694" y="2774"/>
                  </a:lnTo>
                  <a:lnTo>
                    <a:pt x="704" y="2758"/>
                  </a:lnTo>
                  <a:lnTo>
                    <a:pt x="714" y="2742"/>
                  </a:lnTo>
                  <a:lnTo>
                    <a:pt x="721" y="2723"/>
                  </a:lnTo>
                  <a:lnTo>
                    <a:pt x="727" y="2703"/>
                  </a:lnTo>
                  <a:lnTo>
                    <a:pt x="733" y="2679"/>
                  </a:lnTo>
                  <a:lnTo>
                    <a:pt x="737" y="2656"/>
                  </a:lnTo>
                  <a:lnTo>
                    <a:pt x="741" y="2628"/>
                  </a:lnTo>
                  <a:lnTo>
                    <a:pt x="743" y="2601"/>
                  </a:lnTo>
                  <a:lnTo>
                    <a:pt x="739" y="743"/>
                  </a:lnTo>
                  <a:lnTo>
                    <a:pt x="739" y="727"/>
                  </a:lnTo>
                  <a:lnTo>
                    <a:pt x="741" y="710"/>
                  </a:lnTo>
                  <a:lnTo>
                    <a:pt x="745" y="688"/>
                  </a:lnTo>
                  <a:lnTo>
                    <a:pt x="751" y="662"/>
                  </a:lnTo>
                  <a:lnTo>
                    <a:pt x="761" y="635"/>
                  </a:lnTo>
                  <a:lnTo>
                    <a:pt x="775" y="603"/>
                  </a:lnTo>
                  <a:lnTo>
                    <a:pt x="792" y="572"/>
                  </a:lnTo>
                  <a:lnTo>
                    <a:pt x="802" y="556"/>
                  </a:lnTo>
                  <a:lnTo>
                    <a:pt x="816" y="540"/>
                  </a:lnTo>
                  <a:lnTo>
                    <a:pt x="830" y="524"/>
                  </a:lnTo>
                  <a:lnTo>
                    <a:pt x="846" y="509"/>
                  </a:lnTo>
                  <a:lnTo>
                    <a:pt x="861" y="493"/>
                  </a:lnTo>
                  <a:lnTo>
                    <a:pt x="881" y="479"/>
                  </a:lnTo>
                  <a:lnTo>
                    <a:pt x="901" y="465"/>
                  </a:lnTo>
                  <a:lnTo>
                    <a:pt x="925" y="451"/>
                  </a:lnTo>
                  <a:lnTo>
                    <a:pt x="948" y="440"/>
                  </a:lnTo>
                  <a:lnTo>
                    <a:pt x="976" y="428"/>
                  </a:lnTo>
                  <a:lnTo>
                    <a:pt x="1003" y="418"/>
                  </a:lnTo>
                  <a:lnTo>
                    <a:pt x="1035" y="408"/>
                  </a:lnTo>
                  <a:lnTo>
                    <a:pt x="1069" y="402"/>
                  </a:lnTo>
                  <a:lnTo>
                    <a:pt x="1104" y="394"/>
                  </a:lnTo>
                  <a:lnTo>
                    <a:pt x="1143" y="390"/>
                  </a:lnTo>
                  <a:lnTo>
                    <a:pt x="1183" y="388"/>
                  </a:lnTo>
                  <a:lnTo>
                    <a:pt x="1865" y="386"/>
                  </a:lnTo>
                  <a:close/>
                </a:path>
              </a:pathLst>
            </a:custGeom>
            <a:solidFill>
              <a:srgbClr val="404040"/>
            </a:solidFill>
            <a:ln w="9525">
              <a:solidFill>
                <a:srgbClr val="F4967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5" name="Freeform 7"/>
            <p:cNvSpPr>
              <a:spLocks/>
            </p:cNvSpPr>
            <p:nvPr/>
          </p:nvSpPr>
          <p:spPr bwMode="auto">
            <a:xfrm>
              <a:off x="8070850" y="1546225"/>
              <a:ext cx="114300" cy="96838"/>
            </a:xfrm>
            <a:custGeom>
              <a:avLst/>
              <a:gdLst>
                <a:gd name="T0" fmla="*/ 0 w 144"/>
                <a:gd name="T1" fmla="*/ 122 h 122"/>
                <a:gd name="T2" fmla="*/ 25 w 144"/>
                <a:gd name="T3" fmla="*/ 61 h 122"/>
                <a:gd name="T4" fmla="*/ 0 w 144"/>
                <a:gd name="T5" fmla="*/ 0 h 122"/>
                <a:gd name="T6" fmla="*/ 144 w 144"/>
                <a:gd name="T7" fmla="*/ 61 h 122"/>
                <a:gd name="T8" fmla="*/ 0 w 144"/>
                <a:gd name="T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22">
                  <a:moveTo>
                    <a:pt x="0" y="122"/>
                  </a:moveTo>
                  <a:lnTo>
                    <a:pt x="25" y="61"/>
                  </a:lnTo>
                  <a:lnTo>
                    <a:pt x="0" y="0"/>
                  </a:lnTo>
                  <a:lnTo>
                    <a:pt x="144" y="61"/>
                  </a:lnTo>
                  <a:lnTo>
                    <a:pt x="0" y="122"/>
                  </a:lnTo>
                  <a:close/>
                </a:path>
              </a:pathLst>
            </a:custGeom>
            <a:solidFill>
              <a:srgbClr val="FF3300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4124325" y="120650"/>
              <a:ext cx="2336800" cy="1325563"/>
            </a:xfrm>
            <a:custGeom>
              <a:avLst/>
              <a:gdLst>
                <a:gd name="T0" fmla="*/ 2025 w 2946"/>
                <a:gd name="T1" fmla="*/ 1486 h 1670"/>
                <a:gd name="T2" fmla="*/ 1913 w 2946"/>
                <a:gd name="T3" fmla="*/ 1483 h 1670"/>
                <a:gd name="T4" fmla="*/ 1822 w 2946"/>
                <a:gd name="T5" fmla="*/ 1469 h 1670"/>
                <a:gd name="T6" fmla="*/ 1725 w 2946"/>
                <a:gd name="T7" fmla="*/ 1439 h 1670"/>
                <a:gd name="T8" fmla="*/ 1631 w 2946"/>
                <a:gd name="T9" fmla="*/ 1382 h 1670"/>
                <a:gd name="T10" fmla="*/ 1581 w 2946"/>
                <a:gd name="T11" fmla="*/ 1325 h 1670"/>
                <a:gd name="T12" fmla="*/ 1562 w 2946"/>
                <a:gd name="T13" fmla="*/ 1281 h 1670"/>
                <a:gd name="T14" fmla="*/ 1558 w 2946"/>
                <a:gd name="T15" fmla="*/ 240 h 1670"/>
                <a:gd name="T16" fmla="*/ 1548 w 2946"/>
                <a:gd name="T17" fmla="*/ 136 h 1670"/>
                <a:gd name="T18" fmla="*/ 1516 w 2946"/>
                <a:gd name="T19" fmla="*/ 61 h 1670"/>
                <a:gd name="T20" fmla="*/ 1485 w 2946"/>
                <a:gd name="T21" fmla="*/ 31 h 1670"/>
                <a:gd name="T22" fmla="*/ 1451 w 2946"/>
                <a:gd name="T23" fmla="*/ 22 h 1670"/>
                <a:gd name="T24" fmla="*/ 1418 w 2946"/>
                <a:gd name="T25" fmla="*/ 33 h 1670"/>
                <a:gd name="T26" fmla="*/ 1374 w 2946"/>
                <a:gd name="T27" fmla="*/ 77 h 1670"/>
                <a:gd name="T28" fmla="*/ 1345 w 2946"/>
                <a:gd name="T29" fmla="*/ 163 h 1670"/>
                <a:gd name="T30" fmla="*/ 1339 w 2946"/>
                <a:gd name="T31" fmla="*/ 1086 h 1670"/>
                <a:gd name="T32" fmla="*/ 1341 w 2946"/>
                <a:gd name="T33" fmla="*/ 1205 h 1670"/>
                <a:gd name="T34" fmla="*/ 1329 w 2946"/>
                <a:gd name="T35" fmla="*/ 1311 h 1670"/>
                <a:gd name="T36" fmla="*/ 1307 w 2946"/>
                <a:gd name="T37" fmla="*/ 1404 h 1670"/>
                <a:gd name="T38" fmla="*/ 1272 w 2946"/>
                <a:gd name="T39" fmla="*/ 1485 h 1670"/>
                <a:gd name="T40" fmla="*/ 1225 w 2946"/>
                <a:gd name="T41" fmla="*/ 1552 h 1670"/>
                <a:gd name="T42" fmla="*/ 1165 w 2946"/>
                <a:gd name="T43" fmla="*/ 1605 h 1670"/>
                <a:gd name="T44" fmla="*/ 1102 w 2946"/>
                <a:gd name="T45" fmla="*/ 1640 h 1670"/>
                <a:gd name="T46" fmla="*/ 1043 w 2946"/>
                <a:gd name="T47" fmla="*/ 1660 h 1670"/>
                <a:gd name="T48" fmla="*/ 958 w 2946"/>
                <a:gd name="T49" fmla="*/ 1668 h 1670"/>
                <a:gd name="T50" fmla="*/ 958 w 2946"/>
                <a:gd name="T51" fmla="*/ 1646 h 1670"/>
                <a:gd name="T52" fmla="*/ 1039 w 2946"/>
                <a:gd name="T53" fmla="*/ 1638 h 1670"/>
                <a:gd name="T54" fmla="*/ 1114 w 2946"/>
                <a:gd name="T55" fmla="*/ 1611 h 1670"/>
                <a:gd name="T56" fmla="*/ 1173 w 2946"/>
                <a:gd name="T57" fmla="*/ 1571 h 1670"/>
                <a:gd name="T58" fmla="*/ 1227 w 2946"/>
                <a:gd name="T59" fmla="*/ 1516 h 1670"/>
                <a:gd name="T60" fmla="*/ 1266 w 2946"/>
                <a:gd name="T61" fmla="*/ 1447 h 1670"/>
                <a:gd name="T62" fmla="*/ 1296 w 2946"/>
                <a:gd name="T63" fmla="*/ 1366 h 1670"/>
                <a:gd name="T64" fmla="*/ 1313 w 2946"/>
                <a:gd name="T65" fmla="*/ 1272 h 1670"/>
                <a:gd name="T66" fmla="*/ 1319 w 2946"/>
                <a:gd name="T67" fmla="*/ 1165 h 1670"/>
                <a:gd name="T68" fmla="*/ 1315 w 2946"/>
                <a:gd name="T69" fmla="*/ 244 h 1670"/>
                <a:gd name="T70" fmla="*/ 1329 w 2946"/>
                <a:gd name="T71" fmla="*/ 132 h 1670"/>
                <a:gd name="T72" fmla="*/ 1369 w 2946"/>
                <a:gd name="T73" fmla="*/ 47 h 1670"/>
                <a:gd name="T74" fmla="*/ 1396 w 2946"/>
                <a:gd name="T75" fmla="*/ 20 h 1670"/>
                <a:gd name="T76" fmla="*/ 1430 w 2946"/>
                <a:gd name="T77" fmla="*/ 4 h 1670"/>
                <a:gd name="T78" fmla="*/ 1463 w 2946"/>
                <a:gd name="T79" fmla="*/ 2 h 1670"/>
                <a:gd name="T80" fmla="*/ 1495 w 2946"/>
                <a:gd name="T81" fmla="*/ 12 h 1670"/>
                <a:gd name="T82" fmla="*/ 1524 w 2946"/>
                <a:gd name="T83" fmla="*/ 35 h 1670"/>
                <a:gd name="T84" fmla="*/ 1558 w 2946"/>
                <a:gd name="T85" fmla="*/ 96 h 1670"/>
                <a:gd name="T86" fmla="*/ 1578 w 2946"/>
                <a:gd name="T87" fmla="*/ 203 h 1670"/>
                <a:gd name="T88" fmla="*/ 1583 w 2946"/>
                <a:gd name="T89" fmla="*/ 1277 h 1670"/>
                <a:gd name="T90" fmla="*/ 1601 w 2946"/>
                <a:gd name="T91" fmla="*/ 1315 h 1670"/>
                <a:gd name="T92" fmla="*/ 1649 w 2946"/>
                <a:gd name="T93" fmla="*/ 1368 h 1670"/>
                <a:gd name="T94" fmla="*/ 1739 w 2946"/>
                <a:gd name="T95" fmla="*/ 1419 h 1670"/>
                <a:gd name="T96" fmla="*/ 1887 w 2946"/>
                <a:gd name="T97" fmla="*/ 1457 h 1670"/>
                <a:gd name="T98" fmla="*/ 2946 w 2946"/>
                <a:gd name="T99" fmla="*/ 1463 h 1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946" h="1670">
                  <a:moveTo>
                    <a:pt x="2946" y="1463"/>
                  </a:moveTo>
                  <a:lnTo>
                    <a:pt x="2946" y="1485"/>
                  </a:lnTo>
                  <a:lnTo>
                    <a:pt x="2025" y="1486"/>
                  </a:lnTo>
                  <a:lnTo>
                    <a:pt x="1986" y="1486"/>
                  </a:lnTo>
                  <a:lnTo>
                    <a:pt x="1948" y="1485"/>
                  </a:lnTo>
                  <a:lnTo>
                    <a:pt x="1913" y="1483"/>
                  </a:lnTo>
                  <a:lnTo>
                    <a:pt x="1881" y="1479"/>
                  </a:lnTo>
                  <a:lnTo>
                    <a:pt x="1850" y="1473"/>
                  </a:lnTo>
                  <a:lnTo>
                    <a:pt x="1822" y="1469"/>
                  </a:lnTo>
                  <a:lnTo>
                    <a:pt x="1794" y="1461"/>
                  </a:lnTo>
                  <a:lnTo>
                    <a:pt x="1769" y="1455"/>
                  </a:lnTo>
                  <a:lnTo>
                    <a:pt x="1725" y="1439"/>
                  </a:lnTo>
                  <a:lnTo>
                    <a:pt x="1688" y="1421"/>
                  </a:lnTo>
                  <a:lnTo>
                    <a:pt x="1656" y="1402"/>
                  </a:lnTo>
                  <a:lnTo>
                    <a:pt x="1631" y="1382"/>
                  </a:lnTo>
                  <a:lnTo>
                    <a:pt x="1609" y="1362"/>
                  </a:lnTo>
                  <a:lnTo>
                    <a:pt x="1593" y="1343"/>
                  </a:lnTo>
                  <a:lnTo>
                    <a:pt x="1581" y="1325"/>
                  </a:lnTo>
                  <a:lnTo>
                    <a:pt x="1572" y="1307"/>
                  </a:lnTo>
                  <a:lnTo>
                    <a:pt x="1566" y="1293"/>
                  </a:lnTo>
                  <a:lnTo>
                    <a:pt x="1562" y="1281"/>
                  </a:lnTo>
                  <a:lnTo>
                    <a:pt x="1560" y="1270"/>
                  </a:lnTo>
                  <a:lnTo>
                    <a:pt x="1558" y="244"/>
                  </a:lnTo>
                  <a:lnTo>
                    <a:pt x="1558" y="240"/>
                  </a:lnTo>
                  <a:lnTo>
                    <a:pt x="1558" y="203"/>
                  </a:lnTo>
                  <a:lnTo>
                    <a:pt x="1554" y="167"/>
                  </a:lnTo>
                  <a:lnTo>
                    <a:pt x="1548" y="136"/>
                  </a:lnTo>
                  <a:lnTo>
                    <a:pt x="1538" y="106"/>
                  </a:lnTo>
                  <a:lnTo>
                    <a:pt x="1528" y="83"/>
                  </a:lnTo>
                  <a:lnTo>
                    <a:pt x="1516" y="61"/>
                  </a:lnTo>
                  <a:lnTo>
                    <a:pt x="1501" y="43"/>
                  </a:lnTo>
                  <a:lnTo>
                    <a:pt x="1493" y="37"/>
                  </a:lnTo>
                  <a:lnTo>
                    <a:pt x="1485" y="31"/>
                  </a:lnTo>
                  <a:lnTo>
                    <a:pt x="1469" y="23"/>
                  </a:lnTo>
                  <a:lnTo>
                    <a:pt x="1461" y="23"/>
                  </a:lnTo>
                  <a:lnTo>
                    <a:pt x="1451" y="22"/>
                  </a:lnTo>
                  <a:lnTo>
                    <a:pt x="1443" y="23"/>
                  </a:lnTo>
                  <a:lnTo>
                    <a:pt x="1436" y="25"/>
                  </a:lnTo>
                  <a:lnTo>
                    <a:pt x="1418" y="33"/>
                  </a:lnTo>
                  <a:lnTo>
                    <a:pt x="1404" y="43"/>
                  </a:lnTo>
                  <a:lnTo>
                    <a:pt x="1388" y="59"/>
                  </a:lnTo>
                  <a:lnTo>
                    <a:pt x="1374" y="77"/>
                  </a:lnTo>
                  <a:lnTo>
                    <a:pt x="1363" y="102"/>
                  </a:lnTo>
                  <a:lnTo>
                    <a:pt x="1353" y="130"/>
                  </a:lnTo>
                  <a:lnTo>
                    <a:pt x="1345" y="163"/>
                  </a:lnTo>
                  <a:lnTo>
                    <a:pt x="1339" y="201"/>
                  </a:lnTo>
                  <a:lnTo>
                    <a:pt x="1337" y="244"/>
                  </a:lnTo>
                  <a:lnTo>
                    <a:pt x="1339" y="1086"/>
                  </a:lnTo>
                  <a:lnTo>
                    <a:pt x="1341" y="1128"/>
                  </a:lnTo>
                  <a:lnTo>
                    <a:pt x="1341" y="1167"/>
                  </a:lnTo>
                  <a:lnTo>
                    <a:pt x="1341" y="1205"/>
                  </a:lnTo>
                  <a:lnTo>
                    <a:pt x="1339" y="1242"/>
                  </a:lnTo>
                  <a:lnTo>
                    <a:pt x="1335" y="1277"/>
                  </a:lnTo>
                  <a:lnTo>
                    <a:pt x="1329" y="1311"/>
                  </a:lnTo>
                  <a:lnTo>
                    <a:pt x="1323" y="1343"/>
                  </a:lnTo>
                  <a:lnTo>
                    <a:pt x="1315" y="1374"/>
                  </a:lnTo>
                  <a:lnTo>
                    <a:pt x="1307" y="1404"/>
                  </a:lnTo>
                  <a:lnTo>
                    <a:pt x="1296" y="1431"/>
                  </a:lnTo>
                  <a:lnTo>
                    <a:pt x="1286" y="1459"/>
                  </a:lnTo>
                  <a:lnTo>
                    <a:pt x="1272" y="1485"/>
                  </a:lnTo>
                  <a:lnTo>
                    <a:pt x="1258" y="1508"/>
                  </a:lnTo>
                  <a:lnTo>
                    <a:pt x="1242" y="1530"/>
                  </a:lnTo>
                  <a:lnTo>
                    <a:pt x="1225" y="1552"/>
                  </a:lnTo>
                  <a:lnTo>
                    <a:pt x="1207" y="1569"/>
                  </a:lnTo>
                  <a:lnTo>
                    <a:pt x="1187" y="1589"/>
                  </a:lnTo>
                  <a:lnTo>
                    <a:pt x="1165" y="1605"/>
                  </a:lnTo>
                  <a:lnTo>
                    <a:pt x="1144" y="1619"/>
                  </a:lnTo>
                  <a:lnTo>
                    <a:pt x="1124" y="1630"/>
                  </a:lnTo>
                  <a:lnTo>
                    <a:pt x="1102" y="1640"/>
                  </a:lnTo>
                  <a:lnTo>
                    <a:pt x="1083" y="1648"/>
                  </a:lnTo>
                  <a:lnTo>
                    <a:pt x="1063" y="1654"/>
                  </a:lnTo>
                  <a:lnTo>
                    <a:pt x="1043" y="1660"/>
                  </a:lnTo>
                  <a:lnTo>
                    <a:pt x="1012" y="1666"/>
                  </a:lnTo>
                  <a:lnTo>
                    <a:pt x="984" y="1668"/>
                  </a:lnTo>
                  <a:lnTo>
                    <a:pt x="958" y="1668"/>
                  </a:lnTo>
                  <a:lnTo>
                    <a:pt x="0" y="1670"/>
                  </a:lnTo>
                  <a:lnTo>
                    <a:pt x="0" y="1648"/>
                  </a:lnTo>
                  <a:lnTo>
                    <a:pt x="958" y="1646"/>
                  </a:lnTo>
                  <a:lnTo>
                    <a:pt x="982" y="1646"/>
                  </a:lnTo>
                  <a:lnTo>
                    <a:pt x="1008" y="1644"/>
                  </a:lnTo>
                  <a:lnTo>
                    <a:pt x="1039" y="1638"/>
                  </a:lnTo>
                  <a:lnTo>
                    <a:pt x="1075" y="1626"/>
                  </a:lnTo>
                  <a:lnTo>
                    <a:pt x="1094" y="1621"/>
                  </a:lnTo>
                  <a:lnTo>
                    <a:pt x="1114" y="1611"/>
                  </a:lnTo>
                  <a:lnTo>
                    <a:pt x="1134" y="1599"/>
                  </a:lnTo>
                  <a:lnTo>
                    <a:pt x="1154" y="1587"/>
                  </a:lnTo>
                  <a:lnTo>
                    <a:pt x="1173" y="1571"/>
                  </a:lnTo>
                  <a:lnTo>
                    <a:pt x="1193" y="1554"/>
                  </a:lnTo>
                  <a:lnTo>
                    <a:pt x="1209" y="1536"/>
                  </a:lnTo>
                  <a:lnTo>
                    <a:pt x="1227" y="1516"/>
                  </a:lnTo>
                  <a:lnTo>
                    <a:pt x="1240" y="1494"/>
                  </a:lnTo>
                  <a:lnTo>
                    <a:pt x="1254" y="1471"/>
                  </a:lnTo>
                  <a:lnTo>
                    <a:pt x="1266" y="1447"/>
                  </a:lnTo>
                  <a:lnTo>
                    <a:pt x="1278" y="1421"/>
                  </a:lnTo>
                  <a:lnTo>
                    <a:pt x="1286" y="1394"/>
                  </a:lnTo>
                  <a:lnTo>
                    <a:pt x="1296" y="1366"/>
                  </a:lnTo>
                  <a:lnTo>
                    <a:pt x="1302" y="1337"/>
                  </a:lnTo>
                  <a:lnTo>
                    <a:pt x="1307" y="1305"/>
                  </a:lnTo>
                  <a:lnTo>
                    <a:pt x="1313" y="1272"/>
                  </a:lnTo>
                  <a:lnTo>
                    <a:pt x="1315" y="1238"/>
                  </a:lnTo>
                  <a:lnTo>
                    <a:pt x="1317" y="1203"/>
                  </a:lnTo>
                  <a:lnTo>
                    <a:pt x="1319" y="1165"/>
                  </a:lnTo>
                  <a:lnTo>
                    <a:pt x="1319" y="1128"/>
                  </a:lnTo>
                  <a:lnTo>
                    <a:pt x="1317" y="1088"/>
                  </a:lnTo>
                  <a:lnTo>
                    <a:pt x="1315" y="244"/>
                  </a:lnTo>
                  <a:lnTo>
                    <a:pt x="1317" y="205"/>
                  </a:lnTo>
                  <a:lnTo>
                    <a:pt x="1321" y="167"/>
                  </a:lnTo>
                  <a:lnTo>
                    <a:pt x="1329" y="132"/>
                  </a:lnTo>
                  <a:lnTo>
                    <a:pt x="1339" y="100"/>
                  </a:lnTo>
                  <a:lnTo>
                    <a:pt x="1353" y="73"/>
                  </a:lnTo>
                  <a:lnTo>
                    <a:pt x="1369" y="47"/>
                  </a:lnTo>
                  <a:lnTo>
                    <a:pt x="1376" y="37"/>
                  </a:lnTo>
                  <a:lnTo>
                    <a:pt x="1386" y="27"/>
                  </a:lnTo>
                  <a:lnTo>
                    <a:pt x="1396" y="20"/>
                  </a:lnTo>
                  <a:lnTo>
                    <a:pt x="1408" y="14"/>
                  </a:lnTo>
                  <a:lnTo>
                    <a:pt x="1418" y="8"/>
                  </a:lnTo>
                  <a:lnTo>
                    <a:pt x="1430" y="4"/>
                  </a:lnTo>
                  <a:lnTo>
                    <a:pt x="1442" y="2"/>
                  </a:lnTo>
                  <a:lnTo>
                    <a:pt x="1451" y="0"/>
                  </a:lnTo>
                  <a:lnTo>
                    <a:pt x="1463" y="2"/>
                  </a:lnTo>
                  <a:lnTo>
                    <a:pt x="1475" y="4"/>
                  </a:lnTo>
                  <a:lnTo>
                    <a:pt x="1485" y="8"/>
                  </a:lnTo>
                  <a:lnTo>
                    <a:pt x="1495" y="12"/>
                  </a:lnTo>
                  <a:lnTo>
                    <a:pt x="1505" y="20"/>
                  </a:lnTo>
                  <a:lnTo>
                    <a:pt x="1514" y="27"/>
                  </a:lnTo>
                  <a:lnTo>
                    <a:pt x="1524" y="35"/>
                  </a:lnTo>
                  <a:lnTo>
                    <a:pt x="1532" y="45"/>
                  </a:lnTo>
                  <a:lnTo>
                    <a:pt x="1546" y="69"/>
                  </a:lnTo>
                  <a:lnTo>
                    <a:pt x="1558" y="96"/>
                  </a:lnTo>
                  <a:lnTo>
                    <a:pt x="1568" y="128"/>
                  </a:lnTo>
                  <a:lnTo>
                    <a:pt x="1574" y="163"/>
                  </a:lnTo>
                  <a:lnTo>
                    <a:pt x="1578" y="203"/>
                  </a:lnTo>
                  <a:lnTo>
                    <a:pt x="1580" y="244"/>
                  </a:lnTo>
                  <a:lnTo>
                    <a:pt x="1581" y="1268"/>
                  </a:lnTo>
                  <a:lnTo>
                    <a:pt x="1583" y="1277"/>
                  </a:lnTo>
                  <a:lnTo>
                    <a:pt x="1587" y="1287"/>
                  </a:lnTo>
                  <a:lnTo>
                    <a:pt x="1593" y="1299"/>
                  </a:lnTo>
                  <a:lnTo>
                    <a:pt x="1601" y="1315"/>
                  </a:lnTo>
                  <a:lnTo>
                    <a:pt x="1613" y="1331"/>
                  </a:lnTo>
                  <a:lnTo>
                    <a:pt x="1629" y="1348"/>
                  </a:lnTo>
                  <a:lnTo>
                    <a:pt x="1649" y="1368"/>
                  </a:lnTo>
                  <a:lnTo>
                    <a:pt x="1674" y="1386"/>
                  </a:lnTo>
                  <a:lnTo>
                    <a:pt x="1704" y="1404"/>
                  </a:lnTo>
                  <a:lnTo>
                    <a:pt x="1739" y="1419"/>
                  </a:lnTo>
                  <a:lnTo>
                    <a:pt x="1783" y="1435"/>
                  </a:lnTo>
                  <a:lnTo>
                    <a:pt x="1832" y="1447"/>
                  </a:lnTo>
                  <a:lnTo>
                    <a:pt x="1887" y="1457"/>
                  </a:lnTo>
                  <a:lnTo>
                    <a:pt x="1952" y="1463"/>
                  </a:lnTo>
                  <a:lnTo>
                    <a:pt x="2025" y="1465"/>
                  </a:lnTo>
                  <a:lnTo>
                    <a:pt x="2946" y="1463"/>
                  </a:lnTo>
                  <a:close/>
                </a:path>
              </a:pathLst>
            </a:custGeom>
            <a:solidFill>
              <a:srgbClr val="39B449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8" name="Freeform 9"/>
            <p:cNvSpPr>
              <a:spLocks/>
            </p:cNvSpPr>
            <p:nvPr/>
          </p:nvSpPr>
          <p:spPr bwMode="auto">
            <a:xfrm>
              <a:off x="2116137" y="1133475"/>
              <a:ext cx="1851025" cy="1930400"/>
            </a:xfrm>
            <a:custGeom>
              <a:avLst/>
              <a:gdLst>
                <a:gd name="T0" fmla="*/ 1955 w 2332"/>
                <a:gd name="T1" fmla="*/ 398 h 2433"/>
                <a:gd name="T2" fmla="*/ 1847 w 2332"/>
                <a:gd name="T3" fmla="*/ 421 h 2433"/>
                <a:gd name="T4" fmla="*/ 1774 w 2332"/>
                <a:gd name="T5" fmla="*/ 471 h 2433"/>
                <a:gd name="T6" fmla="*/ 1729 w 2332"/>
                <a:gd name="T7" fmla="*/ 544 h 2433"/>
                <a:gd name="T8" fmla="*/ 1703 w 2332"/>
                <a:gd name="T9" fmla="*/ 638 h 2433"/>
                <a:gd name="T10" fmla="*/ 1695 w 2332"/>
                <a:gd name="T11" fmla="*/ 755 h 2433"/>
                <a:gd name="T12" fmla="*/ 1695 w 2332"/>
                <a:gd name="T13" fmla="*/ 2228 h 2433"/>
                <a:gd name="T14" fmla="*/ 1677 w 2332"/>
                <a:gd name="T15" fmla="*/ 2306 h 2433"/>
                <a:gd name="T16" fmla="*/ 1648 w 2332"/>
                <a:gd name="T17" fmla="*/ 2368 h 2433"/>
                <a:gd name="T18" fmla="*/ 1610 w 2332"/>
                <a:gd name="T19" fmla="*/ 2407 h 2433"/>
                <a:gd name="T20" fmla="*/ 1569 w 2332"/>
                <a:gd name="T21" fmla="*/ 2429 h 2433"/>
                <a:gd name="T22" fmla="*/ 1526 w 2332"/>
                <a:gd name="T23" fmla="*/ 2431 h 2433"/>
                <a:gd name="T24" fmla="*/ 1484 w 2332"/>
                <a:gd name="T25" fmla="*/ 2415 h 2433"/>
                <a:gd name="T26" fmla="*/ 1445 w 2332"/>
                <a:gd name="T27" fmla="*/ 2381 h 2433"/>
                <a:gd name="T28" fmla="*/ 1413 w 2332"/>
                <a:gd name="T29" fmla="*/ 2328 h 2433"/>
                <a:gd name="T30" fmla="*/ 1394 w 2332"/>
                <a:gd name="T31" fmla="*/ 2255 h 2433"/>
                <a:gd name="T32" fmla="*/ 1386 w 2332"/>
                <a:gd name="T33" fmla="*/ 2161 h 2433"/>
                <a:gd name="T34" fmla="*/ 1372 w 2332"/>
                <a:gd name="T35" fmla="*/ 295 h 2433"/>
                <a:gd name="T36" fmla="*/ 1332 w 2332"/>
                <a:gd name="T37" fmla="*/ 183 h 2433"/>
                <a:gd name="T38" fmla="*/ 1265 w 2332"/>
                <a:gd name="T39" fmla="*/ 98 h 2433"/>
                <a:gd name="T40" fmla="*/ 1212 w 2332"/>
                <a:gd name="T41" fmla="*/ 61 h 2433"/>
                <a:gd name="T42" fmla="*/ 1129 w 2332"/>
                <a:gd name="T43" fmla="*/ 29 h 2433"/>
                <a:gd name="T44" fmla="*/ 1060 w 2332"/>
                <a:gd name="T45" fmla="*/ 23 h 2433"/>
                <a:gd name="T46" fmla="*/ 1058 w 2332"/>
                <a:gd name="T47" fmla="*/ 0 h 2433"/>
                <a:gd name="T48" fmla="*/ 1133 w 2332"/>
                <a:gd name="T49" fmla="*/ 7 h 2433"/>
                <a:gd name="T50" fmla="*/ 1204 w 2332"/>
                <a:gd name="T51" fmla="*/ 31 h 2433"/>
                <a:gd name="T52" fmla="*/ 1261 w 2332"/>
                <a:gd name="T53" fmla="*/ 67 h 2433"/>
                <a:gd name="T54" fmla="*/ 1330 w 2332"/>
                <a:gd name="T55" fmla="*/ 138 h 2433"/>
                <a:gd name="T56" fmla="*/ 1382 w 2332"/>
                <a:gd name="T57" fmla="*/ 248 h 2433"/>
                <a:gd name="T58" fmla="*/ 1403 w 2332"/>
                <a:gd name="T59" fmla="*/ 386 h 2433"/>
                <a:gd name="T60" fmla="*/ 1411 w 2332"/>
                <a:gd name="T61" fmla="*/ 2220 h 2433"/>
                <a:gd name="T62" fmla="*/ 1425 w 2332"/>
                <a:gd name="T63" fmla="*/ 2291 h 2433"/>
                <a:gd name="T64" fmla="*/ 1449 w 2332"/>
                <a:gd name="T65" fmla="*/ 2346 h 2433"/>
                <a:gd name="T66" fmla="*/ 1480 w 2332"/>
                <a:gd name="T67" fmla="*/ 2385 h 2433"/>
                <a:gd name="T68" fmla="*/ 1516 w 2332"/>
                <a:gd name="T69" fmla="*/ 2405 h 2433"/>
                <a:gd name="T70" fmla="*/ 1553 w 2332"/>
                <a:gd name="T71" fmla="*/ 2409 h 2433"/>
                <a:gd name="T72" fmla="*/ 1589 w 2332"/>
                <a:gd name="T73" fmla="*/ 2395 h 2433"/>
                <a:gd name="T74" fmla="*/ 1622 w 2332"/>
                <a:gd name="T75" fmla="*/ 2366 h 2433"/>
                <a:gd name="T76" fmla="*/ 1650 w 2332"/>
                <a:gd name="T77" fmla="*/ 2316 h 2433"/>
                <a:gd name="T78" fmla="*/ 1670 w 2332"/>
                <a:gd name="T79" fmla="*/ 2247 h 2433"/>
                <a:gd name="T80" fmla="*/ 1677 w 2332"/>
                <a:gd name="T81" fmla="*/ 2161 h 2433"/>
                <a:gd name="T82" fmla="*/ 1679 w 2332"/>
                <a:gd name="T83" fmla="*/ 672 h 2433"/>
                <a:gd name="T84" fmla="*/ 1697 w 2332"/>
                <a:gd name="T85" fmla="*/ 565 h 2433"/>
                <a:gd name="T86" fmla="*/ 1739 w 2332"/>
                <a:gd name="T87" fmla="*/ 479 h 2433"/>
                <a:gd name="T88" fmla="*/ 1808 w 2332"/>
                <a:gd name="T89" fmla="*/ 416 h 2433"/>
                <a:gd name="T90" fmla="*/ 1910 w 2332"/>
                <a:gd name="T91" fmla="*/ 380 h 2433"/>
                <a:gd name="T92" fmla="*/ 2332 w 2332"/>
                <a:gd name="T93" fmla="*/ 372 h 2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332" h="2433">
                  <a:moveTo>
                    <a:pt x="2332" y="394"/>
                  </a:moveTo>
                  <a:lnTo>
                    <a:pt x="1999" y="396"/>
                  </a:lnTo>
                  <a:lnTo>
                    <a:pt x="1955" y="398"/>
                  </a:lnTo>
                  <a:lnTo>
                    <a:pt x="1916" y="402"/>
                  </a:lnTo>
                  <a:lnTo>
                    <a:pt x="1881" y="410"/>
                  </a:lnTo>
                  <a:lnTo>
                    <a:pt x="1847" y="421"/>
                  </a:lnTo>
                  <a:lnTo>
                    <a:pt x="1819" y="435"/>
                  </a:lnTo>
                  <a:lnTo>
                    <a:pt x="1796" y="451"/>
                  </a:lnTo>
                  <a:lnTo>
                    <a:pt x="1774" y="471"/>
                  </a:lnTo>
                  <a:lnTo>
                    <a:pt x="1756" y="492"/>
                  </a:lnTo>
                  <a:lnTo>
                    <a:pt x="1741" y="516"/>
                  </a:lnTo>
                  <a:lnTo>
                    <a:pt x="1729" y="544"/>
                  </a:lnTo>
                  <a:lnTo>
                    <a:pt x="1717" y="573"/>
                  </a:lnTo>
                  <a:lnTo>
                    <a:pt x="1709" y="605"/>
                  </a:lnTo>
                  <a:lnTo>
                    <a:pt x="1703" y="638"/>
                  </a:lnTo>
                  <a:lnTo>
                    <a:pt x="1699" y="676"/>
                  </a:lnTo>
                  <a:lnTo>
                    <a:pt x="1697" y="713"/>
                  </a:lnTo>
                  <a:lnTo>
                    <a:pt x="1695" y="755"/>
                  </a:lnTo>
                  <a:lnTo>
                    <a:pt x="1699" y="2161"/>
                  </a:lnTo>
                  <a:lnTo>
                    <a:pt x="1697" y="2196"/>
                  </a:lnTo>
                  <a:lnTo>
                    <a:pt x="1695" y="2228"/>
                  </a:lnTo>
                  <a:lnTo>
                    <a:pt x="1689" y="2255"/>
                  </a:lnTo>
                  <a:lnTo>
                    <a:pt x="1683" y="2283"/>
                  </a:lnTo>
                  <a:lnTo>
                    <a:pt x="1677" y="2306"/>
                  </a:lnTo>
                  <a:lnTo>
                    <a:pt x="1668" y="2330"/>
                  </a:lnTo>
                  <a:lnTo>
                    <a:pt x="1658" y="2350"/>
                  </a:lnTo>
                  <a:lnTo>
                    <a:pt x="1648" y="2368"/>
                  </a:lnTo>
                  <a:lnTo>
                    <a:pt x="1636" y="2383"/>
                  </a:lnTo>
                  <a:lnTo>
                    <a:pt x="1622" y="2395"/>
                  </a:lnTo>
                  <a:lnTo>
                    <a:pt x="1610" y="2407"/>
                  </a:lnTo>
                  <a:lnTo>
                    <a:pt x="1597" y="2417"/>
                  </a:lnTo>
                  <a:lnTo>
                    <a:pt x="1583" y="2423"/>
                  </a:lnTo>
                  <a:lnTo>
                    <a:pt x="1569" y="2429"/>
                  </a:lnTo>
                  <a:lnTo>
                    <a:pt x="1555" y="2431"/>
                  </a:lnTo>
                  <a:lnTo>
                    <a:pt x="1541" y="2433"/>
                  </a:lnTo>
                  <a:lnTo>
                    <a:pt x="1526" y="2431"/>
                  </a:lnTo>
                  <a:lnTo>
                    <a:pt x="1512" y="2429"/>
                  </a:lnTo>
                  <a:lnTo>
                    <a:pt x="1498" y="2423"/>
                  </a:lnTo>
                  <a:lnTo>
                    <a:pt x="1484" y="2415"/>
                  </a:lnTo>
                  <a:lnTo>
                    <a:pt x="1470" y="2407"/>
                  </a:lnTo>
                  <a:lnTo>
                    <a:pt x="1459" y="2395"/>
                  </a:lnTo>
                  <a:lnTo>
                    <a:pt x="1445" y="2381"/>
                  </a:lnTo>
                  <a:lnTo>
                    <a:pt x="1435" y="2366"/>
                  </a:lnTo>
                  <a:lnTo>
                    <a:pt x="1423" y="2348"/>
                  </a:lnTo>
                  <a:lnTo>
                    <a:pt x="1413" y="2328"/>
                  </a:lnTo>
                  <a:lnTo>
                    <a:pt x="1405" y="2306"/>
                  </a:lnTo>
                  <a:lnTo>
                    <a:pt x="1399" y="2281"/>
                  </a:lnTo>
                  <a:lnTo>
                    <a:pt x="1394" y="2255"/>
                  </a:lnTo>
                  <a:lnTo>
                    <a:pt x="1390" y="2226"/>
                  </a:lnTo>
                  <a:lnTo>
                    <a:pt x="1388" y="2194"/>
                  </a:lnTo>
                  <a:lnTo>
                    <a:pt x="1386" y="2161"/>
                  </a:lnTo>
                  <a:lnTo>
                    <a:pt x="1384" y="386"/>
                  </a:lnTo>
                  <a:lnTo>
                    <a:pt x="1378" y="339"/>
                  </a:lnTo>
                  <a:lnTo>
                    <a:pt x="1372" y="295"/>
                  </a:lnTo>
                  <a:lnTo>
                    <a:pt x="1360" y="254"/>
                  </a:lnTo>
                  <a:lnTo>
                    <a:pt x="1348" y="216"/>
                  </a:lnTo>
                  <a:lnTo>
                    <a:pt x="1332" y="183"/>
                  </a:lnTo>
                  <a:lnTo>
                    <a:pt x="1313" y="151"/>
                  </a:lnTo>
                  <a:lnTo>
                    <a:pt x="1291" y="122"/>
                  </a:lnTo>
                  <a:lnTo>
                    <a:pt x="1265" y="98"/>
                  </a:lnTo>
                  <a:lnTo>
                    <a:pt x="1248" y="82"/>
                  </a:lnTo>
                  <a:lnTo>
                    <a:pt x="1230" y="71"/>
                  </a:lnTo>
                  <a:lnTo>
                    <a:pt x="1212" y="61"/>
                  </a:lnTo>
                  <a:lnTo>
                    <a:pt x="1194" y="51"/>
                  </a:lnTo>
                  <a:lnTo>
                    <a:pt x="1161" y="37"/>
                  </a:lnTo>
                  <a:lnTo>
                    <a:pt x="1129" y="29"/>
                  </a:lnTo>
                  <a:lnTo>
                    <a:pt x="1102" y="25"/>
                  </a:lnTo>
                  <a:lnTo>
                    <a:pt x="1080" y="23"/>
                  </a:lnTo>
                  <a:lnTo>
                    <a:pt x="1060" y="23"/>
                  </a:lnTo>
                  <a:lnTo>
                    <a:pt x="0" y="25"/>
                  </a:lnTo>
                  <a:lnTo>
                    <a:pt x="0" y="1"/>
                  </a:lnTo>
                  <a:lnTo>
                    <a:pt x="1058" y="0"/>
                  </a:lnTo>
                  <a:lnTo>
                    <a:pt x="1082" y="0"/>
                  </a:lnTo>
                  <a:lnTo>
                    <a:pt x="1106" y="3"/>
                  </a:lnTo>
                  <a:lnTo>
                    <a:pt x="1133" y="7"/>
                  </a:lnTo>
                  <a:lnTo>
                    <a:pt x="1169" y="17"/>
                  </a:lnTo>
                  <a:lnTo>
                    <a:pt x="1187" y="23"/>
                  </a:lnTo>
                  <a:lnTo>
                    <a:pt x="1204" y="31"/>
                  </a:lnTo>
                  <a:lnTo>
                    <a:pt x="1224" y="41"/>
                  </a:lnTo>
                  <a:lnTo>
                    <a:pt x="1242" y="53"/>
                  </a:lnTo>
                  <a:lnTo>
                    <a:pt x="1261" y="67"/>
                  </a:lnTo>
                  <a:lnTo>
                    <a:pt x="1279" y="80"/>
                  </a:lnTo>
                  <a:lnTo>
                    <a:pt x="1307" y="108"/>
                  </a:lnTo>
                  <a:lnTo>
                    <a:pt x="1330" y="138"/>
                  </a:lnTo>
                  <a:lnTo>
                    <a:pt x="1350" y="171"/>
                  </a:lnTo>
                  <a:lnTo>
                    <a:pt x="1368" y="209"/>
                  </a:lnTo>
                  <a:lnTo>
                    <a:pt x="1382" y="248"/>
                  </a:lnTo>
                  <a:lnTo>
                    <a:pt x="1392" y="289"/>
                  </a:lnTo>
                  <a:lnTo>
                    <a:pt x="1399" y="337"/>
                  </a:lnTo>
                  <a:lnTo>
                    <a:pt x="1403" y="386"/>
                  </a:lnTo>
                  <a:lnTo>
                    <a:pt x="1407" y="2163"/>
                  </a:lnTo>
                  <a:lnTo>
                    <a:pt x="1409" y="2192"/>
                  </a:lnTo>
                  <a:lnTo>
                    <a:pt x="1411" y="2220"/>
                  </a:lnTo>
                  <a:lnTo>
                    <a:pt x="1415" y="2245"/>
                  </a:lnTo>
                  <a:lnTo>
                    <a:pt x="1419" y="2269"/>
                  </a:lnTo>
                  <a:lnTo>
                    <a:pt x="1425" y="2291"/>
                  </a:lnTo>
                  <a:lnTo>
                    <a:pt x="1433" y="2312"/>
                  </a:lnTo>
                  <a:lnTo>
                    <a:pt x="1441" y="2330"/>
                  </a:lnTo>
                  <a:lnTo>
                    <a:pt x="1449" y="2346"/>
                  </a:lnTo>
                  <a:lnTo>
                    <a:pt x="1459" y="2362"/>
                  </a:lnTo>
                  <a:lnTo>
                    <a:pt x="1468" y="2373"/>
                  </a:lnTo>
                  <a:lnTo>
                    <a:pt x="1480" y="2385"/>
                  </a:lnTo>
                  <a:lnTo>
                    <a:pt x="1492" y="2393"/>
                  </a:lnTo>
                  <a:lnTo>
                    <a:pt x="1504" y="2401"/>
                  </a:lnTo>
                  <a:lnTo>
                    <a:pt x="1516" y="2405"/>
                  </a:lnTo>
                  <a:lnTo>
                    <a:pt x="1528" y="2409"/>
                  </a:lnTo>
                  <a:lnTo>
                    <a:pt x="1541" y="2411"/>
                  </a:lnTo>
                  <a:lnTo>
                    <a:pt x="1553" y="2409"/>
                  </a:lnTo>
                  <a:lnTo>
                    <a:pt x="1565" y="2407"/>
                  </a:lnTo>
                  <a:lnTo>
                    <a:pt x="1577" y="2403"/>
                  </a:lnTo>
                  <a:lnTo>
                    <a:pt x="1589" y="2395"/>
                  </a:lnTo>
                  <a:lnTo>
                    <a:pt x="1601" y="2387"/>
                  </a:lnTo>
                  <a:lnTo>
                    <a:pt x="1612" y="2377"/>
                  </a:lnTo>
                  <a:lnTo>
                    <a:pt x="1622" y="2366"/>
                  </a:lnTo>
                  <a:lnTo>
                    <a:pt x="1632" y="2350"/>
                  </a:lnTo>
                  <a:lnTo>
                    <a:pt x="1642" y="2334"/>
                  </a:lnTo>
                  <a:lnTo>
                    <a:pt x="1650" y="2316"/>
                  </a:lnTo>
                  <a:lnTo>
                    <a:pt x="1658" y="2295"/>
                  </a:lnTo>
                  <a:lnTo>
                    <a:pt x="1664" y="2273"/>
                  </a:lnTo>
                  <a:lnTo>
                    <a:pt x="1670" y="2247"/>
                  </a:lnTo>
                  <a:lnTo>
                    <a:pt x="1674" y="2222"/>
                  </a:lnTo>
                  <a:lnTo>
                    <a:pt x="1677" y="2192"/>
                  </a:lnTo>
                  <a:lnTo>
                    <a:pt x="1677" y="2161"/>
                  </a:lnTo>
                  <a:lnTo>
                    <a:pt x="1676" y="755"/>
                  </a:lnTo>
                  <a:lnTo>
                    <a:pt x="1676" y="711"/>
                  </a:lnTo>
                  <a:lnTo>
                    <a:pt x="1679" y="672"/>
                  </a:lnTo>
                  <a:lnTo>
                    <a:pt x="1683" y="634"/>
                  </a:lnTo>
                  <a:lnTo>
                    <a:pt x="1689" y="599"/>
                  </a:lnTo>
                  <a:lnTo>
                    <a:pt x="1697" y="565"/>
                  </a:lnTo>
                  <a:lnTo>
                    <a:pt x="1709" y="534"/>
                  </a:lnTo>
                  <a:lnTo>
                    <a:pt x="1723" y="504"/>
                  </a:lnTo>
                  <a:lnTo>
                    <a:pt x="1739" y="479"/>
                  </a:lnTo>
                  <a:lnTo>
                    <a:pt x="1758" y="455"/>
                  </a:lnTo>
                  <a:lnTo>
                    <a:pt x="1780" y="433"/>
                  </a:lnTo>
                  <a:lnTo>
                    <a:pt x="1808" y="416"/>
                  </a:lnTo>
                  <a:lnTo>
                    <a:pt x="1837" y="402"/>
                  </a:lnTo>
                  <a:lnTo>
                    <a:pt x="1871" y="390"/>
                  </a:lnTo>
                  <a:lnTo>
                    <a:pt x="1910" y="380"/>
                  </a:lnTo>
                  <a:lnTo>
                    <a:pt x="1952" y="376"/>
                  </a:lnTo>
                  <a:lnTo>
                    <a:pt x="1999" y="374"/>
                  </a:lnTo>
                  <a:lnTo>
                    <a:pt x="2332" y="372"/>
                  </a:lnTo>
                  <a:lnTo>
                    <a:pt x="2332" y="394"/>
                  </a:lnTo>
                  <a:close/>
                </a:path>
              </a:pathLst>
            </a:custGeom>
            <a:solidFill>
              <a:srgbClr val="FF3300"/>
            </a:solidFill>
            <a:ln w="9525">
              <a:solidFill>
                <a:srgbClr val="F4967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1" name="Freeform 10"/>
            <p:cNvSpPr>
              <a:spLocks/>
            </p:cNvSpPr>
            <p:nvPr/>
          </p:nvSpPr>
          <p:spPr bwMode="auto">
            <a:xfrm>
              <a:off x="47625" y="0"/>
              <a:ext cx="1881188" cy="1609725"/>
            </a:xfrm>
            <a:custGeom>
              <a:avLst/>
              <a:gdLst>
                <a:gd name="T0" fmla="*/ 2167 w 2370"/>
                <a:gd name="T1" fmla="*/ 1455 h 2029"/>
                <a:gd name="T2" fmla="*/ 2090 w 2370"/>
                <a:gd name="T3" fmla="*/ 1445 h 2029"/>
                <a:gd name="T4" fmla="*/ 2029 w 2370"/>
                <a:gd name="T5" fmla="*/ 1420 h 2029"/>
                <a:gd name="T6" fmla="*/ 1989 w 2370"/>
                <a:gd name="T7" fmla="*/ 1380 h 2029"/>
                <a:gd name="T8" fmla="*/ 1962 w 2370"/>
                <a:gd name="T9" fmla="*/ 1321 h 2029"/>
                <a:gd name="T10" fmla="*/ 1956 w 2370"/>
                <a:gd name="T11" fmla="*/ 1266 h 2029"/>
                <a:gd name="T12" fmla="*/ 1952 w 2370"/>
                <a:gd name="T13" fmla="*/ 544 h 2029"/>
                <a:gd name="T14" fmla="*/ 1954 w 2370"/>
                <a:gd name="T15" fmla="*/ 250 h 2029"/>
                <a:gd name="T16" fmla="*/ 1930 w 2370"/>
                <a:gd name="T17" fmla="*/ 130 h 2029"/>
                <a:gd name="T18" fmla="*/ 1901 w 2370"/>
                <a:gd name="T19" fmla="*/ 71 h 2029"/>
                <a:gd name="T20" fmla="*/ 1871 w 2370"/>
                <a:gd name="T21" fmla="*/ 39 h 2029"/>
                <a:gd name="T22" fmla="*/ 1836 w 2370"/>
                <a:gd name="T23" fmla="*/ 22 h 2029"/>
                <a:gd name="T24" fmla="*/ 1796 w 2370"/>
                <a:gd name="T25" fmla="*/ 18 h 2029"/>
                <a:gd name="T26" fmla="*/ 1759 w 2370"/>
                <a:gd name="T27" fmla="*/ 32 h 2029"/>
                <a:gd name="T28" fmla="*/ 1723 w 2370"/>
                <a:gd name="T29" fmla="*/ 59 h 2029"/>
                <a:gd name="T30" fmla="*/ 1694 w 2370"/>
                <a:gd name="T31" fmla="*/ 97 h 2029"/>
                <a:gd name="T32" fmla="*/ 1656 w 2370"/>
                <a:gd name="T33" fmla="*/ 207 h 2029"/>
                <a:gd name="T34" fmla="*/ 1648 w 2370"/>
                <a:gd name="T35" fmla="*/ 1447 h 2029"/>
                <a:gd name="T36" fmla="*/ 1646 w 2370"/>
                <a:gd name="T37" fmla="*/ 1568 h 2029"/>
                <a:gd name="T38" fmla="*/ 1635 w 2370"/>
                <a:gd name="T39" fmla="*/ 1676 h 2029"/>
                <a:gd name="T40" fmla="*/ 1611 w 2370"/>
                <a:gd name="T41" fmla="*/ 1773 h 2029"/>
                <a:gd name="T42" fmla="*/ 1575 w 2370"/>
                <a:gd name="T43" fmla="*/ 1853 h 2029"/>
                <a:gd name="T44" fmla="*/ 1528 w 2370"/>
                <a:gd name="T45" fmla="*/ 1920 h 2029"/>
                <a:gd name="T46" fmla="*/ 1477 w 2370"/>
                <a:gd name="T47" fmla="*/ 1968 h 2029"/>
                <a:gd name="T48" fmla="*/ 1412 w 2370"/>
                <a:gd name="T49" fmla="*/ 2005 h 2029"/>
                <a:gd name="T50" fmla="*/ 1337 w 2370"/>
                <a:gd name="T51" fmla="*/ 2025 h 2029"/>
                <a:gd name="T52" fmla="*/ 0 w 2370"/>
                <a:gd name="T53" fmla="*/ 2013 h 2029"/>
                <a:gd name="T54" fmla="*/ 1353 w 2370"/>
                <a:gd name="T55" fmla="*/ 2005 h 2029"/>
                <a:gd name="T56" fmla="*/ 1435 w 2370"/>
                <a:gd name="T57" fmla="*/ 1976 h 2029"/>
                <a:gd name="T58" fmla="*/ 1483 w 2370"/>
                <a:gd name="T59" fmla="*/ 1940 h 2029"/>
                <a:gd name="T60" fmla="*/ 1532 w 2370"/>
                <a:gd name="T61" fmla="*/ 1887 h 2029"/>
                <a:gd name="T62" fmla="*/ 1573 w 2370"/>
                <a:gd name="T63" fmla="*/ 1818 h 2029"/>
                <a:gd name="T64" fmla="*/ 1603 w 2370"/>
                <a:gd name="T65" fmla="*/ 1735 h 2029"/>
                <a:gd name="T66" fmla="*/ 1625 w 2370"/>
                <a:gd name="T67" fmla="*/ 1638 h 2029"/>
                <a:gd name="T68" fmla="*/ 1633 w 2370"/>
                <a:gd name="T69" fmla="*/ 1528 h 2029"/>
                <a:gd name="T70" fmla="*/ 1631 w 2370"/>
                <a:gd name="T71" fmla="*/ 298 h 2029"/>
                <a:gd name="T72" fmla="*/ 1650 w 2370"/>
                <a:gd name="T73" fmla="*/ 160 h 2029"/>
                <a:gd name="T74" fmla="*/ 1682 w 2370"/>
                <a:gd name="T75" fmla="*/ 87 h 2029"/>
                <a:gd name="T76" fmla="*/ 1713 w 2370"/>
                <a:gd name="T77" fmla="*/ 45 h 2029"/>
                <a:gd name="T78" fmla="*/ 1751 w 2370"/>
                <a:gd name="T79" fmla="*/ 16 h 2029"/>
                <a:gd name="T80" fmla="*/ 1796 w 2370"/>
                <a:gd name="T81" fmla="*/ 2 h 2029"/>
                <a:gd name="T82" fmla="*/ 1840 w 2370"/>
                <a:gd name="T83" fmla="*/ 6 h 2029"/>
                <a:gd name="T84" fmla="*/ 1881 w 2370"/>
                <a:gd name="T85" fmla="*/ 28 h 2029"/>
                <a:gd name="T86" fmla="*/ 1915 w 2370"/>
                <a:gd name="T87" fmla="*/ 61 h 2029"/>
                <a:gd name="T88" fmla="*/ 1940 w 2370"/>
                <a:gd name="T89" fmla="*/ 105 h 2029"/>
                <a:gd name="T90" fmla="*/ 1966 w 2370"/>
                <a:gd name="T91" fmla="*/ 203 h 2029"/>
                <a:gd name="T92" fmla="*/ 1968 w 2370"/>
                <a:gd name="T93" fmla="*/ 406 h 2029"/>
                <a:gd name="T94" fmla="*/ 1972 w 2370"/>
                <a:gd name="T95" fmla="*/ 1252 h 2029"/>
                <a:gd name="T96" fmla="*/ 1974 w 2370"/>
                <a:gd name="T97" fmla="*/ 1297 h 2029"/>
                <a:gd name="T98" fmla="*/ 1995 w 2370"/>
                <a:gd name="T99" fmla="*/ 1360 h 2029"/>
                <a:gd name="T100" fmla="*/ 2025 w 2370"/>
                <a:gd name="T101" fmla="*/ 1394 h 2029"/>
                <a:gd name="T102" fmla="*/ 2076 w 2370"/>
                <a:gd name="T103" fmla="*/ 1424 h 2029"/>
                <a:gd name="T104" fmla="*/ 2141 w 2370"/>
                <a:gd name="T105" fmla="*/ 1437 h 2029"/>
                <a:gd name="T106" fmla="*/ 2370 w 2370"/>
                <a:gd name="T107" fmla="*/ 1453 h 20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0" h="2029">
                  <a:moveTo>
                    <a:pt x="2370" y="1453"/>
                  </a:moveTo>
                  <a:lnTo>
                    <a:pt x="2370" y="1453"/>
                  </a:lnTo>
                  <a:lnTo>
                    <a:pt x="2167" y="1455"/>
                  </a:lnTo>
                  <a:lnTo>
                    <a:pt x="2139" y="1453"/>
                  </a:lnTo>
                  <a:lnTo>
                    <a:pt x="2114" y="1451"/>
                  </a:lnTo>
                  <a:lnTo>
                    <a:pt x="2090" y="1445"/>
                  </a:lnTo>
                  <a:lnTo>
                    <a:pt x="2068" y="1439"/>
                  </a:lnTo>
                  <a:lnTo>
                    <a:pt x="2047" y="1429"/>
                  </a:lnTo>
                  <a:lnTo>
                    <a:pt x="2029" y="1420"/>
                  </a:lnTo>
                  <a:lnTo>
                    <a:pt x="2013" y="1406"/>
                  </a:lnTo>
                  <a:lnTo>
                    <a:pt x="1997" y="1392"/>
                  </a:lnTo>
                  <a:lnTo>
                    <a:pt x="1989" y="1380"/>
                  </a:lnTo>
                  <a:lnTo>
                    <a:pt x="1982" y="1368"/>
                  </a:lnTo>
                  <a:lnTo>
                    <a:pt x="1970" y="1345"/>
                  </a:lnTo>
                  <a:lnTo>
                    <a:pt x="1962" y="1321"/>
                  </a:lnTo>
                  <a:lnTo>
                    <a:pt x="1958" y="1299"/>
                  </a:lnTo>
                  <a:lnTo>
                    <a:pt x="1956" y="1282"/>
                  </a:lnTo>
                  <a:lnTo>
                    <a:pt x="1956" y="1266"/>
                  </a:lnTo>
                  <a:lnTo>
                    <a:pt x="1956" y="1250"/>
                  </a:lnTo>
                  <a:lnTo>
                    <a:pt x="1952" y="860"/>
                  </a:lnTo>
                  <a:lnTo>
                    <a:pt x="1952" y="544"/>
                  </a:lnTo>
                  <a:lnTo>
                    <a:pt x="1952" y="406"/>
                  </a:lnTo>
                  <a:lnTo>
                    <a:pt x="1954" y="298"/>
                  </a:lnTo>
                  <a:lnTo>
                    <a:pt x="1954" y="250"/>
                  </a:lnTo>
                  <a:lnTo>
                    <a:pt x="1950" y="207"/>
                  </a:lnTo>
                  <a:lnTo>
                    <a:pt x="1942" y="168"/>
                  </a:lnTo>
                  <a:lnTo>
                    <a:pt x="1930" y="130"/>
                  </a:lnTo>
                  <a:lnTo>
                    <a:pt x="1919" y="99"/>
                  </a:lnTo>
                  <a:lnTo>
                    <a:pt x="1911" y="85"/>
                  </a:lnTo>
                  <a:lnTo>
                    <a:pt x="1901" y="71"/>
                  </a:lnTo>
                  <a:lnTo>
                    <a:pt x="1893" y="59"/>
                  </a:lnTo>
                  <a:lnTo>
                    <a:pt x="1883" y="49"/>
                  </a:lnTo>
                  <a:lnTo>
                    <a:pt x="1871" y="39"/>
                  </a:lnTo>
                  <a:lnTo>
                    <a:pt x="1861" y="32"/>
                  </a:lnTo>
                  <a:lnTo>
                    <a:pt x="1848" y="26"/>
                  </a:lnTo>
                  <a:lnTo>
                    <a:pt x="1836" y="22"/>
                  </a:lnTo>
                  <a:lnTo>
                    <a:pt x="1822" y="18"/>
                  </a:lnTo>
                  <a:lnTo>
                    <a:pt x="1810" y="18"/>
                  </a:lnTo>
                  <a:lnTo>
                    <a:pt x="1796" y="18"/>
                  </a:lnTo>
                  <a:lnTo>
                    <a:pt x="1784" y="20"/>
                  </a:lnTo>
                  <a:lnTo>
                    <a:pt x="1771" y="26"/>
                  </a:lnTo>
                  <a:lnTo>
                    <a:pt x="1759" y="32"/>
                  </a:lnTo>
                  <a:lnTo>
                    <a:pt x="1745" y="39"/>
                  </a:lnTo>
                  <a:lnTo>
                    <a:pt x="1735" y="47"/>
                  </a:lnTo>
                  <a:lnTo>
                    <a:pt x="1723" y="59"/>
                  </a:lnTo>
                  <a:lnTo>
                    <a:pt x="1713" y="71"/>
                  </a:lnTo>
                  <a:lnTo>
                    <a:pt x="1704" y="83"/>
                  </a:lnTo>
                  <a:lnTo>
                    <a:pt x="1694" y="97"/>
                  </a:lnTo>
                  <a:lnTo>
                    <a:pt x="1678" y="130"/>
                  </a:lnTo>
                  <a:lnTo>
                    <a:pt x="1666" y="166"/>
                  </a:lnTo>
                  <a:lnTo>
                    <a:pt x="1656" y="207"/>
                  </a:lnTo>
                  <a:lnTo>
                    <a:pt x="1648" y="250"/>
                  </a:lnTo>
                  <a:lnTo>
                    <a:pt x="1646" y="298"/>
                  </a:lnTo>
                  <a:lnTo>
                    <a:pt x="1648" y="1447"/>
                  </a:lnTo>
                  <a:lnTo>
                    <a:pt x="1648" y="1489"/>
                  </a:lnTo>
                  <a:lnTo>
                    <a:pt x="1648" y="1530"/>
                  </a:lnTo>
                  <a:lnTo>
                    <a:pt x="1646" y="1568"/>
                  </a:lnTo>
                  <a:lnTo>
                    <a:pt x="1644" y="1607"/>
                  </a:lnTo>
                  <a:lnTo>
                    <a:pt x="1641" y="1642"/>
                  </a:lnTo>
                  <a:lnTo>
                    <a:pt x="1635" y="1676"/>
                  </a:lnTo>
                  <a:lnTo>
                    <a:pt x="1627" y="1709"/>
                  </a:lnTo>
                  <a:lnTo>
                    <a:pt x="1619" y="1741"/>
                  </a:lnTo>
                  <a:lnTo>
                    <a:pt x="1611" y="1773"/>
                  </a:lnTo>
                  <a:lnTo>
                    <a:pt x="1599" y="1800"/>
                  </a:lnTo>
                  <a:lnTo>
                    <a:pt x="1587" y="1828"/>
                  </a:lnTo>
                  <a:lnTo>
                    <a:pt x="1575" y="1853"/>
                  </a:lnTo>
                  <a:lnTo>
                    <a:pt x="1560" y="1877"/>
                  </a:lnTo>
                  <a:lnTo>
                    <a:pt x="1546" y="1899"/>
                  </a:lnTo>
                  <a:lnTo>
                    <a:pt x="1528" y="1920"/>
                  </a:lnTo>
                  <a:lnTo>
                    <a:pt x="1510" y="1938"/>
                  </a:lnTo>
                  <a:lnTo>
                    <a:pt x="1493" y="1954"/>
                  </a:lnTo>
                  <a:lnTo>
                    <a:pt x="1477" y="1968"/>
                  </a:lnTo>
                  <a:lnTo>
                    <a:pt x="1459" y="1980"/>
                  </a:lnTo>
                  <a:lnTo>
                    <a:pt x="1443" y="1989"/>
                  </a:lnTo>
                  <a:lnTo>
                    <a:pt x="1412" y="2005"/>
                  </a:lnTo>
                  <a:lnTo>
                    <a:pt x="1382" y="2015"/>
                  </a:lnTo>
                  <a:lnTo>
                    <a:pt x="1357" y="2021"/>
                  </a:lnTo>
                  <a:lnTo>
                    <a:pt x="1337" y="2025"/>
                  </a:lnTo>
                  <a:lnTo>
                    <a:pt x="1317" y="2025"/>
                  </a:lnTo>
                  <a:lnTo>
                    <a:pt x="0" y="2029"/>
                  </a:lnTo>
                  <a:lnTo>
                    <a:pt x="0" y="2013"/>
                  </a:lnTo>
                  <a:lnTo>
                    <a:pt x="1319" y="2009"/>
                  </a:lnTo>
                  <a:lnTo>
                    <a:pt x="1335" y="2009"/>
                  </a:lnTo>
                  <a:lnTo>
                    <a:pt x="1353" y="2005"/>
                  </a:lnTo>
                  <a:lnTo>
                    <a:pt x="1376" y="1999"/>
                  </a:lnTo>
                  <a:lnTo>
                    <a:pt x="1404" y="1989"/>
                  </a:lnTo>
                  <a:lnTo>
                    <a:pt x="1435" y="1976"/>
                  </a:lnTo>
                  <a:lnTo>
                    <a:pt x="1451" y="1966"/>
                  </a:lnTo>
                  <a:lnTo>
                    <a:pt x="1467" y="1954"/>
                  </a:lnTo>
                  <a:lnTo>
                    <a:pt x="1483" y="1940"/>
                  </a:lnTo>
                  <a:lnTo>
                    <a:pt x="1499" y="1926"/>
                  </a:lnTo>
                  <a:lnTo>
                    <a:pt x="1516" y="1907"/>
                  </a:lnTo>
                  <a:lnTo>
                    <a:pt x="1532" y="1887"/>
                  </a:lnTo>
                  <a:lnTo>
                    <a:pt x="1548" y="1865"/>
                  </a:lnTo>
                  <a:lnTo>
                    <a:pt x="1562" y="1844"/>
                  </a:lnTo>
                  <a:lnTo>
                    <a:pt x="1573" y="1818"/>
                  </a:lnTo>
                  <a:lnTo>
                    <a:pt x="1585" y="1792"/>
                  </a:lnTo>
                  <a:lnTo>
                    <a:pt x="1595" y="1765"/>
                  </a:lnTo>
                  <a:lnTo>
                    <a:pt x="1603" y="1735"/>
                  </a:lnTo>
                  <a:lnTo>
                    <a:pt x="1611" y="1704"/>
                  </a:lnTo>
                  <a:lnTo>
                    <a:pt x="1619" y="1672"/>
                  </a:lnTo>
                  <a:lnTo>
                    <a:pt x="1625" y="1638"/>
                  </a:lnTo>
                  <a:lnTo>
                    <a:pt x="1629" y="1603"/>
                  </a:lnTo>
                  <a:lnTo>
                    <a:pt x="1631" y="1566"/>
                  </a:lnTo>
                  <a:lnTo>
                    <a:pt x="1633" y="1528"/>
                  </a:lnTo>
                  <a:lnTo>
                    <a:pt x="1633" y="1489"/>
                  </a:lnTo>
                  <a:lnTo>
                    <a:pt x="1633" y="1447"/>
                  </a:lnTo>
                  <a:lnTo>
                    <a:pt x="1631" y="298"/>
                  </a:lnTo>
                  <a:lnTo>
                    <a:pt x="1633" y="248"/>
                  </a:lnTo>
                  <a:lnTo>
                    <a:pt x="1641" y="203"/>
                  </a:lnTo>
                  <a:lnTo>
                    <a:pt x="1650" y="160"/>
                  </a:lnTo>
                  <a:lnTo>
                    <a:pt x="1664" y="120"/>
                  </a:lnTo>
                  <a:lnTo>
                    <a:pt x="1672" y="103"/>
                  </a:lnTo>
                  <a:lnTo>
                    <a:pt x="1682" y="87"/>
                  </a:lnTo>
                  <a:lnTo>
                    <a:pt x="1692" y="71"/>
                  </a:lnTo>
                  <a:lnTo>
                    <a:pt x="1702" y="57"/>
                  </a:lnTo>
                  <a:lnTo>
                    <a:pt x="1713" y="45"/>
                  </a:lnTo>
                  <a:lnTo>
                    <a:pt x="1725" y="34"/>
                  </a:lnTo>
                  <a:lnTo>
                    <a:pt x="1737" y="26"/>
                  </a:lnTo>
                  <a:lnTo>
                    <a:pt x="1751" y="16"/>
                  </a:lnTo>
                  <a:lnTo>
                    <a:pt x="1765" y="10"/>
                  </a:lnTo>
                  <a:lnTo>
                    <a:pt x="1780" y="4"/>
                  </a:lnTo>
                  <a:lnTo>
                    <a:pt x="1796" y="2"/>
                  </a:lnTo>
                  <a:lnTo>
                    <a:pt x="1810" y="0"/>
                  </a:lnTo>
                  <a:lnTo>
                    <a:pt x="1826" y="2"/>
                  </a:lnTo>
                  <a:lnTo>
                    <a:pt x="1840" y="6"/>
                  </a:lnTo>
                  <a:lnTo>
                    <a:pt x="1855" y="12"/>
                  </a:lnTo>
                  <a:lnTo>
                    <a:pt x="1869" y="20"/>
                  </a:lnTo>
                  <a:lnTo>
                    <a:pt x="1881" y="28"/>
                  </a:lnTo>
                  <a:lnTo>
                    <a:pt x="1893" y="37"/>
                  </a:lnTo>
                  <a:lnTo>
                    <a:pt x="1905" y="47"/>
                  </a:lnTo>
                  <a:lnTo>
                    <a:pt x="1915" y="61"/>
                  </a:lnTo>
                  <a:lnTo>
                    <a:pt x="1922" y="75"/>
                  </a:lnTo>
                  <a:lnTo>
                    <a:pt x="1932" y="89"/>
                  </a:lnTo>
                  <a:lnTo>
                    <a:pt x="1940" y="105"/>
                  </a:lnTo>
                  <a:lnTo>
                    <a:pt x="1946" y="122"/>
                  </a:lnTo>
                  <a:lnTo>
                    <a:pt x="1958" y="160"/>
                  </a:lnTo>
                  <a:lnTo>
                    <a:pt x="1966" y="203"/>
                  </a:lnTo>
                  <a:lnTo>
                    <a:pt x="1970" y="248"/>
                  </a:lnTo>
                  <a:lnTo>
                    <a:pt x="1970" y="298"/>
                  </a:lnTo>
                  <a:lnTo>
                    <a:pt x="1968" y="406"/>
                  </a:lnTo>
                  <a:lnTo>
                    <a:pt x="1968" y="544"/>
                  </a:lnTo>
                  <a:lnTo>
                    <a:pt x="1968" y="860"/>
                  </a:lnTo>
                  <a:lnTo>
                    <a:pt x="1972" y="1252"/>
                  </a:lnTo>
                  <a:lnTo>
                    <a:pt x="1972" y="1266"/>
                  </a:lnTo>
                  <a:lnTo>
                    <a:pt x="1972" y="1280"/>
                  </a:lnTo>
                  <a:lnTo>
                    <a:pt x="1974" y="1297"/>
                  </a:lnTo>
                  <a:lnTo>
                    <a:pt x="1978" y="1317"/>
                  </a:lnTo>
                  <a:lnTo>
                    <a:pt x="1986" y="1339"/>
                  </a:lnTo>
                  <a:lnTo>
                    <a:pt x="1995" y="1360"/>
                  </a:lnTo>
                  <a:lnTo>
                    <a:pt x="2003" y="1372"/>
                  </a:lnTo>
                  <a:lnTo>
                    <a:pt x="2011" y="1382"/>
                  </a:lnTo>
                  <a:lnTo>
                    <a:pt x="2025" y="1394"/>
                  </a:lnTo>
                  <a:lnTo>
                    <a:pt x="2039" y="1406"/>
                  </a:lnTo>
                  <a:lnTo>
                    <a:pt x="2057" y="1416"/>
                  </a:lnTo>
                  <a:lnTo>
                    <a:pt x="2076" y="1424"/>
                  </a:lnTo>
                  <a:lnTo>
                    <a:pt x="2096" y="1429"/>
                  </a:lnTo>
                  <a:lnTo>
                    <a:pt x="2118" y="1433"/>
                  </a:lnTo>
                  <a:lnTo>
                    <a:pt x="2141" y="1437"/>
                  </a:lnTo>
                  <a:lnTo>
                    <a:pt x="2167" y="1437"/>
                  </a:lnTo>
                  <a:lnTo>
                    <a:pt x="2370" y="1437"/>
                  </a:lnTo>
                  <a:lnTo>
                    <a:pt x="2370" y="1453"/>
                  </a:lnTo>
                  <a:close/>
                </a:path>
              </a:pathLst>
            </a:custGeom>
            <a:solidFill>
              <a:srgbClr val="2C9ECF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2" name="Freeform 11"/>
            <p:cNvSpPr>
              <a:spLocks/>
            </p:cNvSpPr>
            <p:nvPr/>
          </p:nvSpPr>
          <p:spPr bwMode="auto">
            <a:xfrm>
              <a:off x="0" y="1554163"/>
              <a:ext cx="98425" cy="98425"/>
            </a:xfrm>
            <a:custGeom>
              <a:avLst/>
              <a:gdLst>
                <a:gd name="T0" fmla="*/ 63 w 124"/>
                <a:gd name="T1" fmla="*/ 124 h 124"/>
                <a:gd name="T2" fmla="*/ 63 w 124"/>
                <a:gd name="T3" fmla="*/ 124 h 124"/>
                <a:gd name="T4" fmla="*/ 49 w 124"/>
                <a:gd name="T5" fmla="*/ 122 h 124"/>
                <a:gd name="T6" fmla="*/ 37 w 124"/>
                <a:gd name="T7" fmla="*/ 118 h 124"/>
                <a:gd name="T8" fmla="*/ 28 w 124"/>
                <a:gd name="T9" fmla="*/ 114 h 124"/>
                <a:gd name="T10" fmla="*/ 18 w 124"/>
                <a:gd name="T11" fmla="*/ 106 h 124"/>
                <a:gd name="T12" fmla="*/ 10 w 124"/>
                <a:gd name="T13" fmla="*/ 97 h 124"/>
                <a:gd name="T14" fmla="*/ 4 w 124"/>
                <a:gd name="T15" fmla="*/ 87 h 124"/>
                <a:gd name="T16" fmla="*/ 0 w 124"/>
                <a:gd name="T17" fmla="*/ 75 h 124"/>
                <a:gd name="T18" fmla="*/ 0 w 124"/>
                <a:gd name="T19" fmla="*/ 63 h 124"/>
                <a:gd name="T20" fmla="*/ 0 w 124"/>
                <a:gd name="T21" fmla="*/ 49 h 124"/>
                <a:gd name="T22" fmla="*/ 4 w 124"/>
                <a:gd name="T23" fmla="*/ 37 h 124"/>
                <a:gd name="T24" fmla="*/ 10 w 124"/>
                <a:gd name="T25" fmla="*/ 28 h 124"/>
                <a:gd name="T26" fmla="*/ 18 w 124"/>
                <a:gd name="T27" fmla="*/ 18 h 124"/>
                <a:gd name="T28" fmla="*/ 28 w 124"/>
                <a:gd name="T29" fmla="*/ 10 h 124"/>
                <a:gd name="T30" fmla="*/ 37 w 124"/>
                <a:gd name="T31" fmla="*/ 4 h 124"/>
                <a:gd name="T32" fmla="*/ 49 w 124"/>
                <a:gd name="T33" fmla="*/ 2 h 124"/>
                <a:gd name="T34" fmla="*/ 61 w 124"/>
                <a:gd name="T35" fmla="*/ 0 h 124"/>
                <a:gd name="T36" fmla="*/ 75 w 124"/>
                <a:gd name="T37" fmla="*/ 2 h 124"/>
                <a:gd name="T38" fmla="*/ 85 w 124"/>
                <a:gd name="T39" fmla="*/ 4 h 124"/>
                <a:gd name="T40" fmla="*/ 97 w 124"/>
                <a:gd name="T41" fmla="*/ 10 h 124"/>
                <a:gd name="T42" fmla="*/ 104 w 124"/>
                <a:gd name="T43" fmla="*/ 18 h 124"/>
                <a:gd name="T44" fmla="*/ 112 w 124"/>
                <a:gd name="T45" fmla="*/ 28 h 124"/>
                <a:gd name="T46" fmla="*/ 118 w 124"/>
                <a:gd name="T47" fmla="*/ 37 h 124"/>
                <a:gd name="T48" fmla="*/ 122 w 124"/>
                <a:gd name="T49" fmla="*/ 49 h 124"/>
                <a:gd name="T50" fmla="*/ 124 w 124"/>
                <a:gd name="T51" fmla="*/ 63 h 124"/>
                <a:gd name="T52" fmla="*/ 122 w 124"/>
                <a:gd name="T53" fmla="*/ 75 h 124"/>
                <a:gd name="T54" fmla="*/ 118 w 124"/>
                <a:gd name="T55" fmla="*/ 87 h 124"/>
                <a:gd name="T56" fmla="*/ 112 w 124"/>
                <a:gd name="T57" fmla="*/ 97 h 124"/>
                <a:gd name="T58" fmla="*/ 104 w 124"/>
                <a:gd name="T59" fmla="*/ 106 h 124"/>
                <a:gd name="T60" fmla="*/ 97 w 124"/>
                <a:gd name="T61" fmla="*/ 114 h 124"/>
                <a:gd name="T62" fmla="*/ 87 w 124"/>
                <a:gd name="T63" fmla="*/ 118 h 124"/>
                <a:gd name="T64" fmla="*/ 75 w 124"/>
                <a:gd name="T65" fmla="*/ 122 h 124"/>
                <a:gd name="T66" fmla="*/ 63 w 124"/>
                <a:gd name="T67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4" h="124">
                  <a:moveTo>
                    <a:pt x="63" y="124"/>
                  </a:moveTo>
                  <a:lnTo>
                    <a:pt x="63" y="124"/>
                  </a:lnTo>
                  <a:lnTo>
                    <a:pt x="49" y="122"/>
                  </a:lnTo>
                  <a:lnTo>
                    <a:pt x="37" y="118"/>
                  </a:lnTo>
                  <a:lnTo>
                    <a:pt x="28" y="114"/>
                  </a:lnTo>
                  <a:lnTo>
                    <a:pt x="18" y="106"/>
                  </a:lnTo>
                  <a:lnTo>
                    <a:pt x="10" y="97"/>
                  </a:lnTo>
                  <a:lnTo>
                    <a:pt x="4" y="87"/>
                  </a:lnTo>
                  <a:lnTo>
                    <a:pt x="0" y="75"/>
                  </a:lnTo>
                  <a:lnTo>
                    <a:pt x="0" y="63"/>
                  </a:lnTo>
                  <a:lnTo>
                    <a:pt x="0" y="49"/>
                  </a:lnTo>
                  <a:lnTo>
                    <a:pt x="4" y="37"/>
                  </a:lnTo>
                  <a:lnTo>
                    <a:pt x="10" y="28"/>
                  </a:lnTo>
                  <a:lnTo>
                    <a:pt x="18" y="18"/>
                  </a:lnTo>
                  <a:lnTo>
                    <a:pt x="28" y="10"/>
                  </a:lnTo>
                  <a:lnTo>
                    <a:pt x="37" y="4"/>
                  </a:lnTo>
                  <a:lnTo>
                    <a:pt x="49" y="2"/>
                  </a:lnTo>
                  <a:lnTo>
                    <a:pt x="61" y="0"/>
                  </a:lnTo>
                  <a:lnTo>
                    <a:pt x="75" y="2"/>
                  </a:lnTo>
                  <a:lnTo>
                    <a:pt x="85" y="4"/>
                  </a:lnTo>
                  <a:lnTo>
                    <a:pt x="97" y="10"/>
                  </a:lnTo>
                  <a:lnTo>
                    <a:pt x="104" y="18"/>
                  </a:lnTo>
                  <a:lnTo>
                    <a:pt x="112" y="28"/>
                  </a:lnTo>
                  <a:lnTo>
                    <a:pt x="118" y="37"/>
                  </a:lnTo>
                  <a:lnTo>
                    <a:pt x="122" y="49"/>
                  </a:lnTo>
                  <a:lnTo>
                    <a:pt x="124" y="63"/>
                  </a:lnTo>
                  <a:lnTo>
                    <a:pt x="122" y="75"/>
                  </a:lnTo>
                  <a:lnTo>
                    <a:pt x="118" y="87"/>
                  </a:lnTo>
                  <a:lnTo>
                    <a:pt x="112" y="97"/>
                  </a:lnTo>
                  <a:lnTo>
                    <a:pt x="104" y="106"/>
                  </a:lnTo>
                  <a:lnTo>
                    <a:pt x="97" y="114"/>
                  </a:lnTo>
                  <a:lnTo>
                    <a:pt x="87" y="118"/>
                  </a:lnTo>
                  <a:lnTo>
                    <a:pt x="75" y="122"/>
                  </a:lnTo>
                  <a:lnTo>
                    <a:pt x="63" y="124"/>
                  </a:lnTo>
                  <a:close/>
                </a:path>
              </a:pathLst>
            </a:custGeom>
            <a:solidFill>
              <a:srgbClr val="F4967F"/>
            </a:solidFill>
            <a:ln w="9525">
              <a:solidFill>
                <a:srgbClr val="F4967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3" name="Freeform 286"/>
            <p:cNvSpPr>
              <a:spLocks/>
            </p:cNvSpPr>
            <p:nvPr/>
          </p:nvSpPr>
          <p:spPr bwMode="auto">
            <a:xfrm>
              <a:off x="1965325" y="1090613"/>
              <a:ext cx="111125" cy="107950"/>
            </a:xfrm>
            <a:custGeom>
              <a:avLst/>
              <a:gdLst>
                <a:gd name="T0" fmla="*/ 56 w 140"/>
                <a:gd name="T1" fmla="*/ 52 h 136"/>
                <a:gd name="T2" fmla="*/ 56 w 140"/>
                <a:gd name="T3" fmla="*/ 0 h 136"/>
                <a:gd name="T4" fmla="*/ 85 w 140"/>
                <a:gd name="T5" fmla="*/ 0 h 136"/>
                <a:gd name="T6" fmla="*/ 85 w 140"/>
                <a:gd name="T7" fmla="*/ 52 h 136"/>
                <a:gd name="T8" fmla="*/ 140 w 140"/>
                <a:gd name="T9" fmla="*/ 52 h 136"/>
                <a:gd name="T10" fmla="*/ 140 w 140"/>
                <a:gd name="T11" fmla="*/ 83 h 136"/>
                <a:gd name="T12" fmla="*/ 85 w 140"/>
                <a:gd name="T13" fmla="*/ 83 h 136"/>
                <a:gd name="T14" fmla="*/ 85 w 140"/>
                <a:gd name="T15" fmla="*/ 136 h 136"/>
                <a:gd name="T16" fmla="*/ 56 w 140"/>
                <a:gd name="T17" fmla="*/ 136 h 136"/>
                <a:gd name="T18" fmla="*/ 56 w 140"/>
                <a:gd name="T19" fmla="*/ 83 h 136"/>
                <a:gd name="T20" fmla="*/ 0 w 140"/>
                <a:gd name="T21" fmla="*/ 83 h 136"/>
                <a:gd name="T22" fmla="*/ 0 w 140"/>
                <a:gd name="T23" fmla="*/ 54 h 136"/>
                <a:gd name="T24" fmla="*/ 56 w 140"/>
                <a:gd name="T25" fmla="*/ 5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136">
                  <a:moveTo>
                    <a:pt x="56" y="52"/>
                  </a:moveTo>
                  <a:lnTo>
                    <a:pt x="56" y="0"/>
                  </a:lnTo>
                  <a:lnTo>
                    <a:pt x="85" y="0"/>
                  </a:lnTo>
                  <a:lnTo>
                    <a:pt x="85" y="52"/>
                  </a:lnTo>
                  <a:lnTo>
                    <a:pt x="140" y="52"/>
                  </a:lnTo>
                  <a:lnTo>
                    <a:pt x="140" y="83"/>
                  </a:lnTo>
                  <a:lnTo>
                    <a:pt x="85" y="83"/>
                  </a:lnTo>
                  <a:lnTo>
                    <a:pt x="85" y="136"/>
                  </a:lnTo>
                  <a:lnTo>
                    <a:pt x="56" y="136"/>
                  </a:lnTo>
                  <a:lnTo>
                    <a:pt x="56" y="83"/>
                  </a:lnTo>
                  <a:lnTo>
                    <a:pt x="0" y="83"/>
                  </a:lnTo>
                  <a:lnTo>
                    <a:pt x="0" y="54"/>
                  </a:lnTo>
                  <a:lnTo>
                    <a:pt x="56" y="52"/>
                  </a:lnTo>
                  <a:close/>
                </a:path>
              </a:pathLst>
            </a:custGeom>
            <a:solidFill>
              <a:srgbClr val="414042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4" name="Freeform 287"/>
            <p:cNvSpPr>
              <a:spLocks/>
            </p:cNvSpPr>
            <p:nvPr/>
          </p:nvSpPr>
          <p:spPr bwMode="auto">
            <a:xfrm>
              <a:off x="3987800" y="1382713"/>
              <a:ext cx="111125" cy="107950"/>
            </a:xfrm>
            <a:custGeom>
              <a:avLst/>
              <a:gdLst>
                <a:gd name="T0" fmla="*/ 53 w 140"/>
                <a:gd name="T1" fmla="*/ 53 h 136"/>
                <a:gd name="T2" fmla="*/ 53 w 140"/>
                <a:gd name="T3" fmla="*/ 0 h 136"/>
                <a:gd name="T4" fmla="*/ 84 w 140"/>
                <a:gd name="T5" fmla="*/ 0 h 136"/>
                <a:gd name="T6" fmla="*/ 84 w 140"/>
                <a:gd name="T7" fmla="*/ 53 h 136"/>
                <a:gd name="T8" fmla="*/ 138 w 140"/>
                <a:gd name="T9" fmla="*/ 53 h 136"/>
                <a:gd name="T10" fmla="*/ 140 w 140"/>
                <a:gd name="T11" fmla="*/ 83 h 136"/>
                <a:gd name="T12" fmla="*/ 84 w 140"/>
                <a:gd name="T13" fmla="*/ 83 h 136"/>
                <a:gd name="T14" fmla="*/ 86 w 140"/>
                <a:gd name="T15" fmla="*/ 136 h 136"/>
                <a:gd name="T16" fmla="*/ 55 w 140"/>
                <a:gd name="T17" fmla="*/ 136 h 136"/>
                <a:gd name="T18" fmla="*/ 53 w 140"/>
                <a:gd name="T19" fmla="*/ 83 h 136"/>
                <a:gd name="T20" fmla="*/ 0 w 140"/>
                <a:gd name="T21" fmla="*/ 83 h 136"/>
                <a:gd name="T22" fmla="*/ 0 w 140"/>
                <a:gd name="T23" fmla="*/ 53 h 136"/>
                <a:gd name="T24" fmla="*/ 53 w 140"/>
                <a:gd name="T25" fmla="*/ 5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136">
                  <a:moveTo>
                    <a:pt x="53" y="53"/>
                  </a:moveTo>
                  <a:lnTo>
                    <a:pt x="53" y="0"/>
                  </a:lnTo>
                  <a:lnTo>
                    <a:pt x="84" y="0"/>
                  </a:lnTo>
                  <a:lnTo>
                    <a:pt x="84" y="53"/>
                  </a:lnTo>
                  <a:lnTo>
                    <a:pt x="138" y="53"/>
                  </a:lnTo>
                  <a:lnTo>
                    <a:pt x="140" y="83"/>
                  </a:lnTo>
                  <a:lnTo>
                    <a:pt x="84" y="83"/>
                  </a:lnTo>
                  <a:lnTo>
                    <a:pt x="86" y="136"/>
                  </a:lnTo>
                  <a:lnTo>
                    <a:pt x="55" y="136"/>
                  </a:lnTo>
                  <a:lnTo>
                    <a:pt x="53" y="83"/>
                  </a:lnTo>
                  <a:lnTo>
                    <a:pt x="0" y="83"/>
                  </a:lnTo>
                  <a:lnTo>
                    <a:pt x="0" y="53"/>
                  </a:lnTo>
                  <a:lnTo>
                    <a:pt x="53" y="53"/>
                  </a:lnTo>
                  <a:close/>
                </a:path>
              </a:pathLst>
            </a:custGeom>
            <a:solidFill>
              <a:srgbClr val="414042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5" name="Freeform 288"/>
            <p:cNvSpPr>
              <a:spLocks/>
            </p:cNvSpPr>
            <p:nvPr/>
          </p:nvSpPr>
          <p:spPr bwMode="auto">
            <a:xfrm>
              <a:off x="6488112" y="1236663"/>
              <a:ext cx="109538" cy="107950"/>
            </a:xfrm>
            <a:custGeom>
              <a:avLst/>
              <a:gdLst>
                <a:gd name="T0" fmla="*/ 54 w 138"/>
                <a:gd name="T1" fmla="*/ 53 h 136"/>
                <a:gd name="T2" fmla="*/ 54 w 138"/>
                <a:gd name="T3" fmla="*/ 0 h 136"/>
                <a:gd name="T4" fmla="*/ 85 w 138"/>
                <a:gd name="T5" fmla="*/ 0 h 136"/>
                <a:gd name="T6" fmla="*/ 85 w 138"/>
                <a:gd name="T7" fmla="*/ 53 h 136"/>
                <a:gd name="T8" fmla="*/ 138 w 138"/>
                <a:gd name="T9" fmla="*/ 53 h 136"/>
                <a:gd name="T10" fmla="*/ 138 w 138"/>
                <a:gd name="T11" fmla="*/ 82 h 136"/>
                <a:gd name="T12" fmla="*/ 85 w 138"/>
                <a:gd name="T13" fmla="*/ 82 h 136"/>
                <a:gd name="T14" fmla="*/ 85 w 138"/>
                <a:gd name="T15" fmla="*/ 136 h 136"/>
                <a:gd name="T16" fmla="*/ 54 w 138"/>
                <a:gd name="T17" fmla="*/ 136 h 136"/>
                <a:gd name="T18" fmla="*/ 54 w 138"/>
                <a:gd name="T19" fmla="*/ 82 h 136"/>
                <a:gd name="T20" fmla="*/ 0 w 138"/>
                <a:gd name="T21" fmla="*/ 84 h 136"/>
                <a:gd name="T22" fmla="*/ 0 w 138"/>
                <a:gd name="T23" fmla="*/ 53 h 136"/>
                <a:gd name="T24" fmla="*/ 54 w 138"/>
                <a:gd name="T25" fmla="*/ 5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8" h="136">
                  <a:moveTo>
                    <a:pt x="54" y="53"/>
                  </a:moveTo>
                  <a:lnTo>
                    <a:pt x="54" y="0"/>
                  </a:lnTo>
                  <a:lnTo>
                    <a:pt x="85" y="0"/>
                  </a:lnTo>
                  <a:lnTo>
                    <a:pt x="85" y="53"/>
                  </a:lnTo>
                  <a:lnTo>
                    <a:pt x="138" y="53"/>
                  </a:lnTo>
                  <a:lnTo>
                    <a:pt x="138" y="82"/>
                  </a:lnTo>
                  <a:lnTo>
                    <a:pt x="85" y="82"/>
                  </a:lnTo>
                  <a:lnTo>
                    <a:pt x="85" y="136"/>
                  </a:lnTo>
                  <a:lnTo>
                    <a:pt x="54" y="136"/>
                  </a:lnTo>
                  <a:lnTo>
                    <a:pt x="54" y="82"/>
                  </a:lnTo>
                  <a:lnTo>
                    <a:pt x="0" y="84"/>
                  </a:lnTo>
                  <a:lnTo>
                    <a:pt x="0" y="53"/>
                  </a:lnTo>
                  <a:lnTo>
                    <a:pt x="54" y="53"/>
                  </a:lnTo>
                  <a:close/>
                </a:path>
              </a:pathLst>
            </a:custGeom>
            <a:solidFill>
              <a:srgbClr val="414042"/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36" name="Group 60"/>
          <p:cNvGrpSpPr>
            <a:grpSpLocks/>
          </p:cNvGrpSpPr>
          <p:nvPr/>
        </p:nvGrpSpPr>
        <p:grpSpPr bwMode="auto">
          <a:xfrm>
            <a:off x="2957770" y="2789767"/>
            <a:ext cx="6710376" cy="830507"/>
            <a:chOff x="14877" y="0"/>
            <a:chExt cx="5032771" cy="622498"/>
          </a:xfrm>
        </p:grpSpPr>
        <p:sp>
          <p:nvSpPr>
            <p:cNvPr id="37" name="TextBox 34"/>
            <p:cNvSpPr txBox="1">
              <a:spLocks noChangeArrowheads="1"/>
            </p:cNvSpPr>
            <p:nvPr/>
          </p:nvSpPr>
          <p:spPr bwMode="auto">
            <a:xfrm>
              <a:off x="14877" y="191970"/>
              <a:ext cx="509994" cy="284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en-US" altLang="zh-CN" sz="1867">
                  <a:solidFill>
                    <a:srgbClr val="595959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35%</a:t>
              </a:r>
            </a:p>
          </p:txBody>
        </p:sp>
        <p:sp>
          <p:nvSpPr>
            <p:cNvPr id="38" name="TextBox 35"/>
            <p:cNvSpPr txBox="1">
              <a:spLocks noChangeArrowheads="1"/>
            </p:cNvSpPr>
            <p:nvPr/>
          </p:nvSpPr>
          <p:spPr bwMode="auto">
            <a:xfrm>
              <a:off x="2037347" y="0"/>
              <a:ext cx="509994" cy="284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en-US" altLang="zh-CN" sz="1867">
                  <a:solidFill>
                    <a:srgbClr val="595959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50%</a:t>
              </a:r>
            </a:p>
          </p:txBody>
        </p:sp>
        <p:sp>
          <p:nvSpPr>
            <p:cNvPr id="39" name="TextBox 36"/>
            <p:cNvSpPr txBox="1">
              <a:spLocks noChangeArrowheads="1"/>
            </p:cNvSpPr>
            <p:nvPr/>
          </p:nvSpPr>
          <p:spPr bwMode="auto">
            <a:xfrm>
              <a:off x="4537654" y="337931"/>
              <a:ext cx="509994" cy="284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en-US" altLang="zh-CN" sz="1867">
                  <a:solidFill>
                    <a:srgbClr val="595959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80%</a:t>
              </a:r>
            </a:p>
          </p:txBody>
        </p:sp>
      </p:grpSp>
      <p:grpSp>
        <p:nvGrpSpPr>
          <p:cNvPr id="40" name="Group 61"/>
          <p:cNvGrpSpPr>
            <a:grpSpLocks/>
          </p:cNvGrpSpPr>
          <p:nvPr/>
        </p:nvGrpSpPr>
        <p:grpSpPr bwMode="auto">
          <a:xfrm>
            <a:off x="1107018" y="1636185"/>
            <a:ext cx="10401030" cy="4405002"/>
            <a:chOff x="0" y="0"/>
            <a:chExt cx="7801239" cy="3304132"/>
          </a:xfrm>
        </p:grpSpPr>
        <p:grpSp>
          <p:nvGrpSpPr>
            <p:cNvPr id="41" name="Group 13"/>
            <p:cNvGrpSpPr>
              <a:grpSpLocks/>
            </p:cNvGrpSpPr>
            <p:nvPr/>
          </p:nvGrpSpPr>
          <p:grpSpPr bwMode="auto">
            <a:xfrm>
              <a:off x="0" y="45998"/>
              <a:ext cx="904929" cy="1213198"/>
              <a:chOff x="0" y="0"/>
              <a:chExt cx="904929" cy="1213198"/>
            </a:xfrm>
          </p:grpSpPr>
          <p:sp>
            <p:nvSpPr>
              <p:cNvPr id="70" name="TextBox 14"/>
              <p:cNvSpPr txBox="1">
                <a:spLocks noChangeArrowheads="1"/>
              </p:cNvSpPr>
              <p:nvPr/>
            </p:nvSpPr>
            <p:spPr bwMode="auto">
              <a:xfrm>
                <a:off x="125840" y="0"/>
                <a:ext cx="657479" cy="2386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r>
                  <a:rPr lang="en-US" altLang="zh-CN" sz="1467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PLAN A</a:t>
                </a:r>
              </a:p>
            </p:txBody>
          </p:sp>
          <p:sp>
            <p:nvSpPr>
              <p:cNvPr id="71" name="TextBox 15"/>
              <p:cNvSpPr txBox="1">
                <a:spLocks noChangeArrowheads="1"/>
              </p:cNvSpPr>
              <p:nvPr/>
            </p:nvSpPr>
            <p:spPr bwMode="auto">
              <a:xfrm>
                <a:off x="236984" y="208031"/>
                <a:ext cx="435722" cy="2077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r>
                  <a:rPr lang="en-US" altLang="zh-CN" sz="1200">
                    <a:solidFill>
                      <a:srgbClr val="595959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DATA</a:t>
                </a:r>
              </a:p>
            </p:txBody>
          </p:sp>
          <p:sp>
            <p:nvSpPr>
              <p:cNvPr id="72" name="TextBox 16"/>
              <p:cNvSpPr txBox="1">
                <a:spLocks noChangeArrowheads="1"/>
              </p:cNvSpPr>
              <p:nvPr/>
            </p:nvSpPr>
            <p:spPr bwMode="auto">
              <a:xfrm>
                <a:off x="0" y="404903"/>
                <a:ext cx="904929" cy="8082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r>
                  <a:rPr lang="en-US" altLang="zh-CN" sz="1067" b="1">
                    <a:solidFill>
                      <a:srgbClr val="595959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Lorem Ipsum</a:t>
                </a:r>
                <a:r>
                  <a:rPr lang="en-US" altLang="zh-CN" sz="1067">
                    <a:solidFill>
                      <a:srgbClr val="595959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 is simply dummy text of the printing and typesetting industry</a:t>
                </a:r>
              </a:p>
            </p:txBody>
          </p:sp>
        </p:grpSp>
        <p:grpSp>
          <p:nvGrpSpPr>
            <p:cNvPr id="42" name="Group 44"/>
            <p:cNvGrpSpPr>
              <a:grpSpLocks/>
            </p:cNvGrpSpPr>
            <p:nvPr/>
          </p:nvGrpSpPr>
          <p:grpSpPr bwMode="auto">
            <a:xfrm>
              <a:off x="1874949" y="1489293"/>
              <a:ext cx="904929" cy="1213106"/>
              <a:chOff x="167" y="0"/>
              <a:chExt cx="904929" cy="1213106"/>
            </a:xfrm>
          </p:grpSpPr>
          <p:sp>
            <p:nvSpPr>
              <p:cNvPr id="67" name="TextBox 17"/>
              <p:cNvSpPr txBox="1">
                <a:spLocks noChangeArrowheads="1"/>
              </p:cNvSpPr>
              <p:nvPr/>
            </p:nvSpPr>
            <p:spPr bwMode="auto">
              <a:xfrm>
                <a:off x="131249" y="0"/>
                <a:ext cx="646659" cy="2386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r>
                  <a:rPr lang="en-US" altLang="zh-CN" sz="1467">
                    <a:solidFill>
                      <a:sysClr val="windowText" lastClr="000000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PLAN B</a:t>
                </a:r>
              </a:p>
            </p:txBody>
          </p:sp>
          <p:sp>
            <p:nvSpPr>
              <p:cNvPr id="68" name="TextBox 18"/>
              <p:cNvSpPr txBox="1">
                <a:spLocks noChangeArrowheads="1"/>
              </p:cNvSpPr>
              <p:nvPr/>
            </p:nvSpPr>
            <p:spPr bwMode="auto">
              <a:xfrm>
                <a:off x="237153" y="207939"/>
                <a:ext cx="435722" cy="2077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r>
                  <a:rPr lang="en-US" altLang="zh-CN" sz="1200" dirty="0">
                    <a:solidFill>
                      <a:srgbClr val="595959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DATA</a:t>
                </a:r>
              </a:p>
            </p:txBody>
          </p:sp>
          <p:sp>
            <p:nvSpPr>
              <p:cNvPr id="69" name="TextBox 19"/>
              <p:cNvSpPr txBox="1">
                <a:spLocks noChangeArrowheads="1"/>
              </p:cNvSpPr>
              <p:nvPr/>
            </p:nvSpPr>
            <p:spPr bwMode="auto">
              <a:xfrm>
                <a:off x="167" y="404811"/>
                <a:ext cx="904929" cy="8082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r>
                  <a:rPr lang="en-US" altLang="zh-CN" sz="1067" b="1">
                    <a:solidFill>
                      <a:srgbClr val="595959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Lorem Ipsum</a:t>
                </a:r>
                <a:r>
                  <a:rPr lang="en-US" altLang="zh-CN" sz="1067">
                    <a:solidFill>
                      <a:srgbClr val="595959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 is simply dummy text of the printing and typesetting industry</a:t>
                </a:r>
              </a:p>
            </p:txBody>
          </p:sp>
        </p:grpSp>
        <p:grpSp>
          <p:nvGrpSpPr>
            <p:cNvPr id="43" name="Group 54"/>
            <p:cNvGrpSpPr>
              <a:grpSpLocks/>
            </p:cNvGrpSpPr>
            <p:nvPr/>
          </p:nvGrpSpPr>
          <p:grpSpPr bwMode="auto">
            <a:xfrm>
              <a:off x="5610561" y="2090978"/>
              <a:ext cx="904929" cy="1213154"/>
              <a:chOff x="-570" y="-295"/>
              <a:chExt cx="904929" cy="1213154"/>
            </a:xfrm>
          </p:grpSpPr>
          <p:sp>
            <p:nvSpPr>
              <p:cNvPr id="64" name="TextBox 23"/>
              <p:cNvSpPr txBox="1">
                <a:spLocks noChangeArrowheads="1"/>
              </p:cNvSpPr>
              <p:nvPr/>
            </p:nvSpPr>
            <p:spPr bwMode="auto">
              <a:xfrm>
                <a:off x="121135" y="-295"/>
                <a:ext cx="664693" cy="2386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r>
                  <a:rPr lang="en-US" altLang="zh-CN" sz="1467">
                    <a:solidFill>
                      <a:srgbClr val="404040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PLAN D</a:t>
                </a:r>
              </a:p>
            </p:txBody>
          </p:sp>
          <p:sp>
            <p:nvSpPr>
              <p:cNvPr id="65" name="TextBox 24"/>
              <p:cNvSpPr txBox="1">
                <a:spLocks noChangeArrowheads="1"/>
              </p:cNvSpPr>
              <p:nvPr/>
            </p:nvSpPr>
            <p:spPr bwMode="auto">
              <a:xfrm>
                <a:off x="236414" y="207692"/>
                <a:ext cx="435722" cy="2077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r>
                  <a:rPr lang="en-US" altLang="zh-CN" sz="1200">
                    <a:solidFill>
                      <a:srgbClr val="595959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DATA</a:t>
                </a:r>
              </a:p>
            </p:txBody>
          </p:sp>
          <p:sp>
            <p:nvSpPr>
              <p:cNvPr id="66" name="TextBox 25"/>
              <p:cNvSpPr txBox="1">
                <a:spLocks noChangeArrowheads="1"/>
              </p:cNvSpPr>
              <p:nvPr/>
            </p:nvSpPr>
            <p:spPr bwMode="auto">
              <a:xfrm>
                <a:off x="-570" y="404564"/>
                <a:ext cx="904929" cy="8082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r>
                  <a:rPr lang="en-US" altLang="zh-CN" sz="1067" b="1">
                    <a:solidFill>
                      <a:srgbClr val="595959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Lorem Ipsum</a:t>
                </a:r>
                <a:r>
                  <a:rPr lang="en-US" altLang="zh-CN" sz="1067">
                    <a:solidFill>
                      <a:srgbClr val="595959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 is simply dummy text of the printing and typesetting industry</a:t>
                </a:r>
              </a:p>
            </p:txBody>
          </p:sp>
        </p:grpSp>
        <p:grpSp>
          <p:nvGrpSpPr>
            <p:cNvPr id="44" name="Group 56"/>
            <p:cNvGrpSpPr>
              <a:grpSpLocks/>
            </p:cNvGrpSpPr>
            <p:nvPr/>
          </p:nvGrpSpPr>
          <p:grpSpPr bwMode="auto">
            <a:xfrm>
              <a:off x="6868138" y="1819484"/>
              <a:ext cx="933101" cy="974747"/>
              <a:chOff x="-11364" y="-382"/>
              <a:chExt cx="933101" cy="974747"/>
            </a:xfrm>
          </p:grpSpPr>
          <p:sp>
            <p:nvSpPr>
              <p:cNvPr id="61" name="Freeform 681"/>
              <p:cNvSpPr>
                <a:spLocks noEditPoints="1"/>
              </p:cNvSpPr>
              <p:nvPr/>
            </p:nvSpPr>
            <p:spPr bwMode="auto">
              <a:xfrm>
                <a:off x="340880" y="-382"/>
                <a:ext cx="228614" cy="158768"/>
              </a:xfrm>
              <a:custGeom>
                <a:avLst/>
                <a:gdLst>
                  <a:gd name="T0" fmla="*/ 276 w 286"/>
                  <a:gd name="T1" fmla="*/ 197 h 199"/>
                  <a:gd name="T2" fmla="*/ 12 w 286"/>
                  <a:gd name="T3" fmla="*/ 199 h 199"/>
                  <a:gd name="T4" fmla="*/ 6 w 286"/>
                  <a:gd name="T5" fmla="*/ 197 h 199"/>
                  <a:gd name="T6" fmla="*/ 2 w 286"/>
                  <a:gd name="T7" fmla="*/ 195 h 199"/>
                  <a:gd name="T8" fmla="*/ 0 w 286"/>
                  <a:gd name="T9" fmla="*/ 191 h 199"/>
                  <a:gd name="T10" fmla="*/ 0 w 286"/>
                  <a:gd name="T11" fmla="*/ 187 h 199"/>
                  <a:gd name="T12" fmla="*/ 0 w 286"/>
                  <a:gd name="T13" fmla="*/ 41 h 199"/>
                  <a:gd name="T14" fmla="*/ 0 w 286"/>
                  <a:gd name="T15" fmla="*/ 37 h 199"/>
                  <a:gd name="T16" fmla="*/ 4 w 286"/>
                  <a:gd name="T17" fmla="*/ 33 h 199"/>
                  <a:gd name="T18" fmla="*/ 8 w 286"/>
                  <a:gd name="T19" fmla="*/ 31 h 199"/>
                  <a:gd name="T20" fmla="*/ 12 w 286"/>
                  <a:gd name="T21" fmla="*/ 33 h 199"/>
                  <a:gd name="T22" fmla="*/ 140 w 286"/>
                  <a:gd name="T23" fmla="*/ 104 h 199"/>
                  <a:gd name="T24" fmla="*/ 146 w 286"/>
                  <a:gd name="T25" fmla="*/ 104 h 199"/>
                  <a:gd name="T26" fmla="*/ 272 w 286"/>
                  <a:gd name="T27" fmla="*/ 35 h 199"/>
                  <a:gd name="T28" fmla="*/ 276 w 286"/>
                  <a:gd name="T29" fmla="*/ 33 h 199"/>
                  <a:gd name="T30" fmla="*/ 282 w 286"/>
                  <a:gd name="T31" fmla="*/ 35 h 199"/>
                  <a:gd name="T32" fmla="*/ 284 w 286"/>
                  <a:gd name="T33" fmla="*/ 37 h 199"/>
                  <a:gd name="T34" fmla="*/ 286 w 286"/>
                  <a:gd name="T35" fmla="*/ 43 h 199"/>
                  <a:gd name="T36" fmla="*/ 286 w 286"/>
                  <a:gd name="T37" fmla="*/ 185 h 199"/>
                  <a:gd name="T38" fmla="*/ 286 w 286"/>
                  <a:gd name="T39" fmla="*/ 191 h 199"/>
                  <a:gd name="T40" fmla="*/ 284 w 286"/>
                  <a:gd name="T41" fmla="*/ 193 h 199"/>
                  <a:gd name="T42" fmla="*/ 280 w 286"/>
                  <a:gd name="T43" fmla="*/ 197 h 199"/>
                  <a:gd name="T44" fmla="*/ 276 w 286"/>
                  <a:gd name="T45" fmla="*/ 197 h 199"/>
                  <a:gd name="T46" fmla="*/ 10 w 286"/>
                  <a:gd name="T47" fmla="*/ 45 h 199"/>
                  <a:gd name="T48" fmla="*/ 12 w 286"/>
                  <a:gd name="T49" fmla="*/ 187 h 199"/>
                  <a:gd name="T50" fmla="*/ 274 w 286"/>
                  <a:gd name="T51" fmla="*/ 185 h 199"/>
                  <a:gd name="T52" fmla="*/ 274 w 286"/>
                  <a:gd name="T53" fmla="*/ 47 h 199"/>
                  <a:gd name="T54" fmla="*/ 150 w 286"/>
                  <a:gd name="T55" fmla="*/ 114 h 199"/>
                  <a:gd name="T56" fmla="*/ 146 w 286"/>
                  <a:gd name="T57" fmla="*/ 116 h 199"/>
                  <a:gd name="T58" fmla="*/ 142 w 286"/>
                  <a:gd name="T59" fmla="*/ 116 h 199"/>
                  <a:gd name="T60" fmla="*/ 134 w 286"/>
                  <a:gd name="T61" fmla="*/ 114 h 199"/>
                  <a:gd name="T62" fmla="*/ 10 w 286"/>
                  <a:gd name="T63" fmla="*/ 45 h 199"/>
                  <a:gd name="T64" fmla="*/ 142 w 286"/>
                  <a:gd name="T65" fmla="*/ 87 h 199"/>
                  <a:gd name="T66" fmla="*/ 142 w 286"/>
                  <a:gd name="T67" fmla="*/ 87 h 199"/>
                  <a:gd name="T68" fmla="*/ 138 w 286"/>
                  <a:gd name="T69" fmla="*/ 87 h 199"/>
                  <a:gd name="T70" fmla="*/ 136 w 286"/>
                  <a:gd name="T71" fmla="*/ 85 h 199"/>
                  <a:gd name="T72" fmla="*/ 16 w 286"/>
                  <a:gd name="T73" fmla="*/ 20 h 199"/>
                  <a:gd name="T74" fmla="*/ 10 w 286"/>
                  <a:gd name="T75" fmla="*/ 16 h 199"/>
                  <a:gd name="T76" fmla="*/ 8 w 286"/>
                  <a:gd name="T77" fmla="*/ 12 h 199"/>
                  <a:gd name="T78" fmla="*/ 8 w 286"/>
                  <a:gd name="T79" fmla="*/ 10 h 199"/>
                  <a:gd name="T80" fmla="*/ 8 w 286"/>
                  <a:gd name="T81" fmla="*/ 6 h 199"/>
                  <a:gd name="T82" fmla="*/ 10 w 286"/>
                  <a:gd name="T83" fmla="*/ 4 h 199"/>
                  <a:gd name="T84" fmla="*/ 14 w 286"/>
                  <a:gd name="T85" fmla="*/ 2 h 199"/>
                  <a:gd name="T86" fmla="*/ 18 w 286"/>
                  <a:gd name="T87" fmla="*/ 2 h 199"/>
                  <a:gd name="T88" fmla="*/ 266 w 286"/>
                  <a:gd name="T89" fmla="*/ 0 h 199"/>
                  <a:gd name="T90" fmla="*/ 270 w 286"/>
                  <a:gd name="T91" fmla="*/ 2 h 199"/>
                  <a:gd name="T92" fmla="*/ 274 w 286"/>
                  <a:gd name="T93" fmla="*/ 4 h 199"/>
                  <a:gd name="T94" fmla="*/ 276 w 286"/>
                  <a:gd name="T95" fmla="*/ 6 h 199"/>
                  <a:gd name="T96" fmla="*/ 278 w 286"/>
                  <a:gd name="T97" fmla="*/ 10 h 199"/>
                  <a:gd name="T98" fmla="*/ 278 w 286"/>
                  <a:gd name="T99" fmla="*/ 14 h 199"/>
                  <a:gd name="T100" fmla="*/ 276 w 286"/>
                  <a:gd name="T101" fmla="*/ 16 h 199"/>
                  <a:gd name="T102" fmla="*/ 270 w 286"/>
                  <a:gd name="T103" fmla="*/ 22 h 199"/>
                  <a:gd name="T104" fmla="*/ 150 w 286"/>
                  <a:gd name="T105" fmla="*/ 85 h 199"/>
                  <a:gd name="T106" fmla="*/ 146 w 286"/>
                  <a:gd name="T107" fmla="*/ 87 h 199"/>
                  <a:gd name="T108" fmla="*/ 142 w 286"/>
                  <a:gd name="T109" fmla="*/ 87 h 199"/>
                  <a:gd name="T110" fmla="*/ 30 w 286"/>
                  <a:gd name="T111" fmla="*/ 14 h 199"/>
                  <a:gd name="T112" fmla="*/ 140 w 286"/>
                  <a:gd name="T113" fmla="*/ 75 h 199"/>
                  <a:gd name="T114" fmla="*/ 142 w 286"/>
                  <a:gd name="T115" fmla="*/ 75 h 199"/>
                  <a:gd name="T116" fmla="*/ 146 w 286"/>
                  <a:gd name="T117" fmla="*/ 75 h 199"/>
                  <a:gd name="T118" fmla="*/ 261 w 286"/>
                  <a:gd name="T119" fmla="*/ 12 h 199"/>
                  <a:gd name="T120" fmla="*/ 30 w 286"/>
                  <a:gd name="T121" fmla="*/ 14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86" h="199">
                    <a:moveTo>
                      <a:pt x="276" y="197"/>
                    </a:moveTo>
                    <a:lnTo>
                      <a:pt x="12" y="199"/>
                    </a:lnTo>
                    <a:lnTo>
                      <a:pt x="6" y="197"/>
                    </a:lnTo>
                    <a:lnTo>
                      <a:pt x="2" y="195"/>
                    </a:lnTo>
                    <a:lnTo>
                      <a:pt x="0" y="191"/>
                    </a:lnTo>
                    <a:lnTo>
                      <a:pt x="0" y="187"/>
                    </a:lnTo>
                    <a:lnTo>
                      <a:pt x="0" y="41"/>
                    </a:lnTo>
                    <a:lnTo>
                      <a:pt x="0" y="37"/>
                    </a:lnTo>
                    <a:lnTo>
                      <a:pt x="4" y="33"/>
                    </a:lnTo>
                    <a:lnTo>
                      <a:pt x="8" y="31"/>
                    </a:lnTo>
                    <a:lnTo>
                      <a:pt x="12" y="33"/>
                    </a:lnTo>
                    <a:lnTo>
                      <a:pt x="140" y="104"/>
                    </a:lnTo>
                    <a:lnTo>
                      <a:pt x="146" y="104"/>
                    </a:lnTo>
                    <a:lnTo>
                      <a:pt x="272" y="35"/>
                    </a:lnTo>
                    <a:lnTo>
                      <a:pt x="276" y="33"/>
                    </a:lnTo>
                    <a:lnTo>
                      <a:pt x="282" y="35"/>
                    </a:lnTo>
                    <a:lnTo>
                      <a:pt x="284" y="37"/>
                    </a:lnTo>
                    <a:lnTo>
                      <a:pt x="286" y="43"/>
                    </a:lnTo>
                    <a:lnTo>
                      <a:pt x="286" y="185"/>
                    </a:lnTo>
                    <a:lnTo>
                      <a:pt x="286" y="191"/>
                    </a:lnTo>
                    <a:lnTo>
                      <a:pt x="284" y="193"/>
                    </a:lnTo>
                    <a:lnTo>
                      <a:pt x="280" y="197"/>
                    </a:lnTo>
                    <a:lnTo>
                      <a:pt x="276" y="197"/>
                    </a:lnTo>
                    <a:close/>
                    <a:moveTo>
                      <a:pt x="10" y="45"/>
                    </a:moveTo>
                    <a:lnTo>
                      <a:pt x="12" y="187"/>
                    </a:lnTo>
                    <a:lnTo>
                      <a:pt x="274" y="185"/>
                    </a:lnTo>
                    <a:lnTo>
                      <a:pt x="274" y="47"/>
                    </a:lnTo>
                    <a:lnTo>
                      <a:pt x="150" y="114"/>
                    </a:lnTo>
                    <a:lnTo>
                      <a:pt x="146" y="116"/>
                    </a:lnTo>
                    <a:lnTo>
                      <a:pt x="142" y="116"/>
                    </a:lnTo>
                    <a:lnTo>
                      <a:pt x="134" y="114"/>
                    </a:lnTo>
                    <a:lnTo>
                      <a:pt x="10" y="45"/>
                    </a:lnTo>
                    <a:close/>
                    <a:moveTo>
                      <a:pt x="142" y="87"/>
                    </a:moveTo>
                    <a:lnTo>
                      <a:pt x="142" y="87"/>
                    </a:lnTo>
                    <a:lnTo>
                      <a:pt x="138" y="87"/>
                    </a:lnTo>
                    <a:lnTo>
                      <a:pt x="136" y="85"/>
                    </a:lnTo>
                    <a:lnTo>
                      <a:pt x="16" y="20"/>
                    </a:lnTo>
                    <a:lnTo>
                      <a:pt x="10" y="16"/>
                    </a:lnTo>
                    <a:lnTo>
                      <a:pt x="8" y="12"/>
                    </a:lnTo>
                    <a:lnTo>
                      <a:pt x="8" y="10"/>
                    </a:lnTo>
                    <a:lnTo>
                      <a:pt x="8" y="6"/>
                    </a:lnTo>
                    <a:lnTo>
                      <a:pt x="10" y="4"/>
                    </a:lnTo>
                    <a:lnTo>
                      <a:pt x="14" y="2"/>
                    </a:lnTo>
                    <a:lnTo>
                      <a:pt x="18" y="2"/>
                    </a:lnTo>
                    <a:lnTo>
                      <a:pt x="266" y="0"/>
                    </a:lnTo>
                    <a:lnTo>
                      <a:pt x="270" y="2"/>
                    </a:lnTo>
                    <a:lnTo>
                      <a:pt x="274" y="4"/>
                    </a:lnTo>
                    <a:lnTo>
                      <a:pt x="276" y="6"/>
                    </a:lnTo>
                    <a:lnTo>
                      <a:pt x="278" y="10"/>
                    </a:lnTo>
                    <a:lnTo>
                      <a:pt x="278" y="14"/>
                    </a:lnTo>
                    <a:lnTo>
                      <a:pt x="276" y="16"/>
                    </a:lnTo>
                    <a:lnTo>
                      <a:pt x="270" y="22"/>
                    </a:lnTo>
                    <a:lnTo>
                      <a:pt x="150" y="85"/>
                    </a:lnTo>
                    <a:lnTo>
                      <a:pt x="146" y="87"/>
                    </a:lnTo>
                    <a:lnTo>
                      <a:pt x="142" y="87"/>
                    </a:lnTo>
                    <a:close/>
                    <a:moveTo>
                      <a:pt x="30" y="14"/>
                    </a:moveTo>
                    <a:lnTo>
                      <a:pt x="140" y="75"/>
                    </a:lnTo>
                    <a:lnTo>
                      <a:pt x="142" y="75"/>
                    </a:lnTo>
                    <a:lnTo>
                      <a:pt x="146" y="75"/>
                    </a:lnTo>
                    <a:lnTo>
                      <a:pt x="261" y="12"/>
                    </a:lnTo>
                    <a:lnTo>
                      <a:pt x="30" y="14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62" name="TextBox 26"/>
              <p:cNvSpPr txBox="1">
                <a:spLocks noChangeArrowheads="1"/>
              </p:cNvSpPr>
              <p:nvPr/>
            </p:nvSpPr>
            <p:spPr bwMode="auto">
              <a:xfrm>
                <a:off x="-11364" y="182201"/>
                <a:ext cx="933101" cy="2386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r>
                  <a:rPr lang="en-US" altLang="zh-CN" sz="1467">
                    <a:solidFill>
                      <a:srgbClr val="404040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information</a:t>
                </a:r>
              </a:p>
            </p:txBody>
          </p:sp>
          <p:sp>
            <p:nvSpPr>
              <p:cNvPr id="63" name="TextBox 27"/>
              <p:cNvSpPr txBox="1">
                <a:spLocks noChangeArrowheads="1"/>
              </p:cNvSpPr>
              <p:nvPr/>
            </p:nvSpPr>
            <p:spPr bwMode="auto">
              <a:xfrm>
                <a:off x="2722" y="412416"/>
                <a:ext cx="904929" cy="5619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r>
                  <a:rPr lang="en-US" altLang="zh-CN" sz="1067">
                    <a:solidFill>
                      <a:srgbClr val="595959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text of the printing and typesetting industry</a:t>
                </a:r>
              </a:p>
            </p:txBody>
          </p:sp>
        </p:grpSp>
        <p:grpSp>
          <p:nvGrpSpPr>
            <p:cNvPr id="45" name="Group 55"/>
            <p:cNvGrpSpPr>
              <a:grpSpLocks/>
            </p:cNvGrpSpPr>
            <p:nvPr/>
          </p:nvGrpSpPr>
          <p:grpSpPr bwMode="auto">
            <a:xfrm>
              <a:off x="4989810" y="163531"/>
              <a:ext cx="1017649" cy="1000149"/>
              <a:chOff x="343" y="-572"/>
              <a:chExt cx="1017649" cy="1000149"/>
            </a:xfrm>
          </p:grpSpPr>
          <p:sp>
            <p:nvSpPr>
              <p:cNvPr id="58" name="Freeform 932"/>
              <p:cNvSpPr>
                <a:spLocks noEditPoints="1"/>
              </p:cNvSpPr>
              <p:nvPr/>
            </p:nvSpPr>
            <p:spPr bwMode="auto">
              <a:xfrm>
                <a:off x="360728" y="-572"/>
                <a:ext cx="227026" cy="212749"/>
              </a:xfrm>
              <a:custGeom>
                <a:avLst/>
                <a:gdLst>
                  <a:gd name="T0" fmla="*/ 278 w 286"/>
                  <a:gd name="T1" fmla="*/ 220 h 268"/>
                  <a:gd name="T2" fmla="*/ 124 w 286"/>
                  <a:gd name="T3" fmla="*/ 88 h 268"/>
                  <a:gd name="T4" fmla="*/ 128 w 286"/>
                  <a:gd name="T5" fmla="*/ 78 h 268"/>
                  <a:gd name="T6" fmla="*/ 128 w 286"/>
                  <a:gd name="T7" fmla="*/ 69 h 268"/>
                  <a:gd name="T8" fmla="*/ 128 w 286"/>
                  <a:gd name="T9" fmla="*/ 59 h 268"/>
                  <a:gd name="T10" fmla="*/ 128 w 286"/>
                  <a:gd name="T11" fmla="*/ 49 h 268"/>
                  <a:gd name="T12" fmla="*/ 124 w 286"/>
                  <a:gd name="T13" fmla="*/ 41 h 268"/>
                  <a:gd name="T14" fmla="*/ 120 w 286"/>
                  <a:gd name="T15" fmla="*/ 31 h 268"/>
                  <a:gd name="T16" fmla="*/ 114 w 286"/>
                  <a:gd name="T17" fmla="*/ 23 h 268"/>
                  <a:gd name="T18" fmla="*/ 108 w 286"/>
                  <a:gd name="T19" fmla="*/ 15 h 268"/>
                  <a:gd name="T20" fmla="*/ 96 w 286"/>
                  <a:gd name="T21" fmla="*/ 7 h 268"/>
                  <a:gd name="T22" fmla="*/ 82 w 286"/>
                  <a:gd name="T23" fmla="*/ 2 h 268"/>
                  <a:gd name="T24" fmla="*/ 69 w 286"/>
                  <a:gd name="T25" fmla="*/ 0 h 268"/>
                  <a:gd name="T26" fmla="*/ 55 w 286"/>
                  <a:gd name="T27" fmla="*/ 2 h 268"/>
                  <a:gd name="T28" fmla="*/ 82 w 286"/>
                  <a:gd name="T29" fmla="*/ 39 h 268"/>
                  <a:gd name="T30" fmla="*/ 80 w 286"/>
                  <a:gd name="T31" fmla="*/ 78 h 268"/>
                  <a:gd name="T32" fmla="*/ 39 w 286"/>
                  <a:gd name="T33" fmla="*/ 86 h 268"/>
                  <a:gd name="T34" fmla="*/ 0 w 286"/>
                  <a:gd name="T35" fmla="*/ 61 h 268"/>
                  <a:gd name="T36" fmla="*/ 0 w 286"/>
                  <a:gd name="T37" fmla="*/ 75 h 268"/>
                  <a:gd name="T38" fmla="*/ 4 w 286"/>
                  <a:gd name="T39" fmla="*/ 88 h 268"/>
                  <a:gd name="T40" fmla="*/ 10 w 286"/>
                  <a:gd name="T41" fmla="*/ 100 h 268"/>
                  <a:gd name="T42" fmla="*/ 19 w 286"/>
                  <a:gd name="T43" fmla="*/ 112 h 268"/>
                  <a:gd name="T44" fmla="*/ 27 w 286"/>
                  <a:gd name="T45" fmla="*/ 118 h 268"/>
                  <a:gd name="T46" fmla="*/ 37 w 286"/>
                  <a:gd name="T47" fmla="*/ 124 h 268"/>
                  <a:gd name="T48" fmla="*/ 47 w 286"/>
                  <a:gd name="T49" fmla="*/ 128 h 268"/>
                  <a:gd name="T50" fmla="*/ 57 w 286"/>
                  <a:gd name="T51" fmla="*/ 130 h 268"/>
                  <a:gd name="T52" fmla="*/ 67 w 286"/>
                  <a:gd name="T53" fmla="*/ 130 h 268"/>
                  <a:gd name="T54" fmla="*/ 77 w 286"/>
                  <a:gd name="T55" fmla="*/ 128 h 268"/>
                  <a:gd name="T56" fmla="*/ 86 w 286"/>
                  <a:gd name="T57" fmla="*/ 126 h 268"/>
                  <a:gd name="T58" fmla="*/ 94 w 286"/>
                  <a:gd name="T59" fmla="*/ 122 h 268"/>
                  <a:gd name="T60" fmla="*/ 240 w 286"/>
                  <a:gd name="T61" fmla="*/ 262 h 268"/>
                  <a:gd name="T62" fmla="*/ 244 w 286"/>
                  <a:gd name="T63" fmla="*/ 266 h 268"/>
                  <a:gd name="T64" fmla="*/ 250 w 286"/>
                  <a:gd name="T65" fmla="*/ 268 h 268"/>
                  <a:gd name="T66" fmla="*/ 254 w 286"/>
                  <a:gd name="T67" fmla="*/ 268 h 268"/>
                  <a:gd name="T68" fmla="*/ 260 w 286"/>
                  <a:gd name="T69" fmla="*/ 268 h 268"/>
                  <a:gd name="T70" fmla="*/ 268 w 286"/>
                  <a:gd name="T71" fmla="*/ 264 h 268"/>
                  <a:gd name="T72" fmla="*/ 276 w 286"/>
                  <a:gd name="T73" fmla="*/ 258 h 268"/>
                  <a:gd name="T74" fmla="*/ 282 w 286"/>
                  <a:gd name="T75" fmla="*/ 250 h 268"/>
                  <a:gd name="T76" fmla="*/ 286 w 286"/>
                  <a:gd name="T77" fmla="*/ 240 h 268"/>
                  <a:gd name="T78" fmla="*/ 284 w 286"/>
                  <a:gd name="T79" fmla="*/ 230 h 268"/>
                  <a:gd name="T80" fmla="*/ 282 w 286"/>
                  <a:gd name="T81" fmla="*/ 224 h 268"/>
                  <a:gd name="T82" fmla="*/ 278 w 286"/>
                  <a:gd name="T83" fmla="*/ 220 h 268"/>
                  <a:gd name="T84" fmla="*/ 266 w 286"/>
                  <a:gd name="T85" fmla="*/ 250 h 268"/>
                  <a:gd name="T86" fmla="*/ 266 w 286"/>
                  <a:gd name="T87" fmla="*/ 250 h 268"/>
                  <a:gd name="T88" fmla="*/ 262 w 286"/>
                  <a:gd name="T89" fmla="*/ 256 h 268"/>
                  <a:gd name="T90" fmla="*/ 258 w 286"/>
                  <a:gd name="T91" fmla="*/ 256 h 268"/>
                  <a:gd name="T92" fmla="*/ 252 w 286"/>
                  <a:gd name="T93" fmla="*/ 256 h 268"/>
                  <a:gd name="T94" fmla="*/ 248 w 286"/>
                  <a:gd name="T95" fmla="*/ 254 h 268"/>
                  <a:gd name="T96" fmla="*/ 102 w 286"/>
                  <a:gd name="T97" fmla="*/ 114 h 268"/>
                  <a:gd name="T98" fmla="*/ 116 w 286"/>
                  <a:gd name="T99" fmla="*/ 98 h 268"/>
                  <a:gd name="T100" fmla="*/ 270 w 286"/>
                  <a:gd name="T101" fmla="*/ 230 h 268"/>
                  <a:gd name="T102" fmla="*/ 272 w 286"/>
                  <a:gd name="T103" fmla="*/ 236 h 268"/>
                  <a:gd name="T104" fmla="*/ 272 w 286"/>
                  <a:gd name="T105" fmla="*/ 242 h 268"/>
                  <a:gd name="T106" fmla="*/ 270 w 286"/>
                  <a:gd name="T107" fmla="*/ 246 h 268"/>
                  <a:gd name="T108" fmla="*/ 266 w 286"/>
                  <a:gd name="T109" fmla="*/ 25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86" h="268">
                    <a:moveTo>
                      <a:pt x="278" y="220"/>
                    </a:moveTo>
                    <a:lnTo>
                      <a:pt x="124" y="88"/>
                    </a:lnTo>
                    <a:lnTo>
                      <a:pt x="128" y="78"/>
                    </a:lnTo>
                    <a:lnTo>
                      <a:pt x="128" y="69"/>
                    </a:lnTo>
                    <a:lnTo>
                      <a:pt x="128" y="59"/>
                    </a:lnTo>
                    <a:lnTo>
                      <a:pt x="128" y="49"/>
                    </a:lnTo>
                    <a:lnTo>
                      <a:pt x="124" y="41"/>
                    </a:lnTo>
                    <a:lnTo>
                      <a:pt x="120" y="31"/>
                    </a:lnTo>
                    <a:lnTo>
                      <a:pt x="114" y="23"/>
                    </a:lnTo>
                    <a:lnTo>
                      <a:pt x="108" y="15"/>
                    </a:lnTo>
                    <a:lnTo>
                      <a:pt x="96" y="7"/>
                    </a:lnTo>
                    <a:lnTo>
                      <a:pt x="82" y="2"/>
                    </a:lnTo>
                    <a:lnTo>
                      <a:pt x="69" y="0"/>
                    </a:lnTo>
                    <a:lnTo>
                      <a:pt x="55" y="2"/>
                    </a:lnTo>
                    <a:lnTo>
                      <a:pt x="82" y="39"/>
                    </a:lnTo>
                    <a:lnTo>
                      <a:pt x="80" y="78"/>
                    </a:lnTo>
                    <a:lnTo>
                      <a:pt x="39" y="86"/>
                    </a:lnTo>
                    <a:lnTo>
                      <a:pt x="0" y="61"/>
                    </a:lnTo>
                    <a:lnTo>
                      <a:pt x="0" y="75"/>
                    </a:lnTo>
                    <a:lnTo>
                      <a:pt x="4" y="88"/>
                    </a:lnTo>
                    <a:lnTo>
                      <a:pt x="10" y="100"/>
                    </a:lnTo>
                    <a:lnTo>
                      <a:pt x="19" y="112"/>
                    </a:lnTo>
                    <a:lnTo>
                      <a:pt x="27" y="118"/>
                    </a:lnTo>
                    <a:lnTo>
                      <a:pt x="37" y="124"/>
                    </a:lnTo>
                    <a:lnTo>
                      <a:pt x="47" y="128"/>
                    </a:lnTo>
                    <a:lnTo>
                      <a:pt x="57" y="130"/>
                    </a:lnTo>
                    <a:lnTo>
                      <a:pt x="67" y="130"/>
                    </a:lnTo>
                    <a:lnTo>
                      <a:pt x="77" y="128"/>
                    </a:lnTo>
                    <a:lnTo>
                      <a:pt x="86" y="126"/>
                    </a:lnTo>
                    <a:lnTo>
                      <a:pt x="94" y="122"/>
                    </a:lnTo>
                    <a:lnTo>
                      <a:pt x="240" y="262"/>
                    </a:lnTo>
                    <a:lnTo>
                      <a:pt x="244" y="266"/>
                    </a:lnTo>
                    <a:lnTo>
                      <a:pt x="250" y="268"/>
                    </a:lnTo>
                    <a:lnTo>
                      <a:pt x="254" y="268"/>
                    </a:lnTo>
                    <a:lnTo>
                      <a:pt x="260" y="268"/>
                    </a:lnTo>
                    <a:lnTo>
                      <a:pt x="268" y="264"/>
                    </a:lnTo>
                    <a:lnTo>
                      <a:pt x="276" y="258"/>
                    </a:lnTo>
                    <a:lnTo>
                      <a:pt x="282" y="250"/>
                    </a:lnTo>
                    <a:lnTo>
                      <a:pt x="286" y="240"/>
                    </a:lnTo>
                    <a:lnTo>
                      <a:pt x="284" y="230"/>
                    </a:lnTo>
                    <a:lnTo>
                      <a:pt x="282" y="224"/>
                    </a:lnTo>
                    <a:lnTo>
                      <a:pt x="278" y="220"/>
                    </a:lnTo>
                    <a:close/>
                    <a:moveTo>
                      <a:pt x="266" y="250"/>
                    </a:moveTo>
                    <a:lnTo>
                      <a:pt x="266" y="250"/>
                    </a:lnTo>
                    <a:lnTo>
                      <a:pt x="262" y="256"/>
                    </a:lnTo>
                    <a:lnTo>
                      <a:pt x="258" y="256"/>
                    </a:lnTo>
                    <a:lnTo>
                      <a:pt x="252" y="256"/>
                    </a:lnTo>
                    <a:lnTo>
                      <a:pt x="248" y="254"/>
                    </a:lnTo>
                    <a:lnTo>
                      <a:pt x="102" y="114"/>
                    </a:lnTo>
                    <a:lnTo>
                      <a:pt x="116" y="98"/>
                    </a:lnTo>
                    <a:lnTo>
                      <a:pt x="270" y="230"/>
                    </a:lnTo>
                    <a:lnTo>
                      <a:pt x="272" y="236"/>
                    </a:lnTo>
                    <a:lnTo>
                      <a:pt x="272" y="242"/>
                    </a:lnTo>
                    <a:lnTo>
                      <a:pt x="270" y="246"/>
                    </a:lnTo>
                    <a:lnTo>
                      <a:pt x="266" y="250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59" name="TextBox 28"/>
              <p:cNvSpPr txBox="1">
                <a:spLocks noChangeArrowheads="1"/>
              </p:cNvSpPr>
              <p:nvPr/>
            </p:nvSpPr>
            <p:spPr bwMode="auto">
              <a:xfrm>
                <a:off x="42248" y="206490"/>
                <a:ext cx="933101" cy="2386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r>
                  <a:rPr lang="en-US" altLang="zh-CN" sz="1467">
                    <a:solidFill>
                      <a:sysClr val="windowText" lastClr="000000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information</a:t>
                </a:r>
              </a:p>
            </p:txBody>
          </p:sp>
          <p:sp>
            <p:nvSpPr>
              <p:cNvPr id="60" name="TextBox 29"/>
              <p:cNvSpPr txBox="1">
                <a:spLocks noChangeArrowheads="1"/>
              </p:cNvSpPr>
              <p:nvPr/>
            </p:nvSpPr>
            <p:spPr bwMode="auto">
              <a:xfrm>
                <a:off x="343" y="437628"/>
                <a:ext cx="1017649" cy="5619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r>
                  <a:rPr lang="en-US" altLang="zh-CN" sz="1067">
                    <a:solidFill>
                      <a:srgbClr val="595959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text of the printing and typesetting industry</a:t>
                </a:r>
              </a:p>
            </p:txBody>
          </p:sp>
        </p:grpSp>
        <p:grpSp>
          <p:nvGrpSpPr>
            <p:cNvPr id="46" name="Group 41"/>
            <p:cNvGrpSpPr>
              <a:grpSpLocks/>
            </p:cNvGrpSpPr>
            <p:nvPr/>
          </p:nvGrpSpPr>
          <p:grpSpPr bwMode="auto">
            <a:xfrm>
              <a:off x="1783476" y="0"/>
              <a:ext cx="933101" cy="846811"/>
              <a:chOff x="-11137" y="0"/>
              <a:chExt cx="933101" cy="846811"/>
            </a:xfrm>
          </p:grpSpPr>
          <p:sp>
            <p:nvSpPr>
              <p:cNvPr id="55" name="Freeform 285"/>
              <p:cNvSpPr>
                <a:spLocks noEditPoints="1"/>
              </p:cNvSpPr>
              <p:nvPr/>
            </p:nvSpPr>
            <p:spPr bwMode="auto">
              <a:xfrm>
                <a:off x="315300" y="0"/>
                <a:ext cx="274654" cy="155593"/>
              </a:xfrm>
              <a:custGeom>
                <a:avLst/>
                <a:gdLst>
                  <a:gd name="T0" fmla="*/ 315 w 345"/>
                  <a:gd name="T1" fmla="*/ 2 h 195"/>
                  <a:gd name="T2" fmla="*/ 31 w 345"/>
                  <a:gd name="T3" fmla="*/ 0 h 195"/>
                  <a:gd name="T4" fmla="*/ 25 w 345"/>
                  <a:gd name="T5" fmla="*/ 0 h 195"/>
                  <a:gd name="T6" fmla="*/ 22 w 345"/>
                  <a:gd name="T7" fmla="*/ 4 h 195"/>
                  <a:gd name="T8" fmla="*/ 20 w 345"/>
                  <a:gd name="T9" fmla="*/ 8 h 195"/>
                  <a:gd name="T10" fmla="*/ 18 w 345"/>
                  <a:gd name="T11" fmla="*/ 14 h 195"/>
                  <a:gd name="T12" fmla="*/ 18 w 345"/>
                  <a:gd name="T13" fmla="*/ 156 h 195"/>
                  <a:gd name="T14" fmla="*/ 18 w 345"/>
                  <a:gd name="T15" fmla="*/ 162 h 195"/>
                  <a:gd name="T16" fmla="*/ 22 w 345"/>
                  <a:gd name="T17" fmla="*/ 166 h 195"/>
                  <a:gd name="T18" fmla="*/ 25 w 345"/>
                  <a:gd name="T19" fmla="*/ 170 h 195"/>
                  <a:gd name="T20" fmla="*/ 29 w 345"/>
                  <a:gd name="T21" fmla="*/ 172 h 195"/>
                  <a:gd name="T22" fmla="*/ 315 w 345"/>
                  <a:gd name="T23" fmla="*/ 173 h 195"/>
                  <a:gd name="T24" fmla="*/ 319 w 345"/>
                  <a:gd name="T25" fmla="*/ 172 h 195"/>
                  <a:gd name="T26" fmla="*/ 323 w 345"/>
                  <a:gd name="T27" fmla="*/ 170 h 195"/>
                  <a:gd name="T28" fmla="*/ 327 w 345"/>
                  <a:gd name="T29" fmla="*/ 164 h 195"/>
                  <a:gd name="T30" fmla="*/ 329 w 345"/>
                  <a:gd name="T31" fmla="*/ 158 h 195"/>
                  <a:gd name="T32" fmla="*/ 329 w 345"/>
                  <a:gd name="T33" fmla="*/ 16 h 195"/>
                  <a:gd name="T34" fmla="*/ 329 w 345"/>
                  <a:gd name="T35" fmla="*/ 10 h 195"/>
                  <a:gd name="T36" fmla="*/ 325 w 345"/>
                  <a:gd name="T37" fmla="*/ 6 h 195"/>
                  <a:gd name="T38" fmla="*/ 321 w 345"/>
                  <a:gd name="T39" fmla="*/ 2 h 195"/>
                  <a:gd name="T40" fmla="*/ 315 w 345"/>
                  <a:gd name="T41" fmla="*/ 2 h 195"/>
                  <a:gd name="T42" fmla="*/ 313 w 345"/>
                  <a:gd name="T43" fmla="*/ 156 h 195"/>
                  <a:gd name="T44" fmla="*/ 31 w 345"/>
                  <a:gd name="T45" fmla="*/ 154 h 195"/>
                  <a:gd name="T46" fmla="*/ 31 w 345"/>
                  <a:gd name="T47" fmla="*/ 16 h 195"/>
                  <a:gd name="T48" fmla="*/ 315 w 345"/>
                  <a:gd name="T49" fmla="*/ 18 h 195"/>
                  <a:gd name="T50" fmla="*/ 313 w 345"/>
                  <a:gd name="T51" fmla="*/ 156 h 195"/>
                  <a:gd name="T52" fmla="*/ 345 w 345"/>
                  <a:gd name="T53" fmla="*/ 191 h 195"/>
                  <a:gd name="T54" fmla="*/ 345 w 345"/>
                  <a:gd name="T55" fmla="*/ 191 h 195"/>
                  <a:gd name="T56" fmla="*/ 343 w 345"/>
                  <a:gd name="T57" fmla="*/ 193 h 195"/>
                  <a:gd name="T58" fmla="*/ 339 w 345"/>
                  <a:gd name="T59" fmla="*/ 195 h 195"/>
                  <a:gd name="T60" fmla="*/ 4 w 345"/>
                  <a:gd name="T61" fmla="*/ 193 h 195"/>
                  <a:gd name="T62" fmla="*/ 0 w 345"/>
                  <a:gd name="T63" fmla="*/ 191 h 195"/>
                  <a:gd name="T64" fmla="*/ 0 w 345"/>
                  <a:gd name="T65" fmla="*/ 187 h 195"/>
                  <a:gd name="T66" fmla="*/ 0 w 345"/>
                  <a:gd name="T67" fmla="*/ 181 h 195"/>
                  <a:gd name="T68" fmla="*/ 2 w 345"/>
                  <a:gd name="T69" fmla="*/ 177 h 195"/>
                  <a:gd name="T70" fmla="*/ 4 w 345"/>
                  <a:gd name="T71" fmla="*/ 177 h 195"/>
                  <a:gd name="T72" fmla="*/ 339 w 345"/>
                  <a:gd name="T73" fmla="*/ 179 h 195"/>
                  <a:gd name="T74" fmla="*/ 343 w 345"/>
                  <a:gd name="T75" fmla="*/ 181 h 195"/>
                  <a:gd name="T76" fmla="*/ 345 w 345"/>
                  <a:gd name="T77" fmla="*/ 185 h 195"/>
                  <a:gd name="T78" fmla="*/ 345 w 345"/>
                  <a:gd name="T79" fmla="*/ 191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45" h="195">
                    <a:moveTo>
                      <a:pt x="315" y="2"/>
                    </a:moveTo>
                    <a:lnTo>
                      <a:pt x="31" y="0"/>
                    </a:lnTo>
                    <a:lnTo>
                      <a:pt x="25" y="0"/>
                    </a:lnTo>
                    <a:lnTo>
                      <a:pt x="22" y="4"/>
                    </a:lnTo>
                    <a:lnTo>
                      <a:pt x="20" y="8"/>
                    </a:lnTo>
                    <a:lnTo>
                      <a:pt x="18" y="14"/>
                    </a:lnTo>
                    <a:lnTo>
                      <a:pt x="18" y="156"/>
                    </a:lnTo>
                    <a:lnTo>
                      <a:pt x="18" y="162"/>
                    </a:lnTo>
                    <a:lnTo>
                      <a:pt x="22" y="166"/>
                    </a:lnTo>
                    <a:lnTo>
                      <a:pt x="25" y="170"/>
                    </a:lnTo>
                    <a:lnTo>
                      <a:pt x="29" y="172"/>
                    </a:lnTo>
                    <a:lnTo>
                      <a:pt x="315" y="173"/>
                    </a:lnTo>
                    <a:lnTo>
                      <a:pt x="319" y="172"/>
                    </a:lnTo>
                    <a:lnTo>
                      <a:pt x="323" y="170"/>
                    </a:lnTo>
                    <a:lnTo>
                      <a:pt x="327" y="164"/>
                    </a:lnTo>
                    <a:lnTo>
                      <a:pt x="329" y="158"/>
                    </a:lnTo>
                    <a:lnTo>
                      <a:pt x="329" y="16"/>
                    </a:lnTo>
                    <a:lnTo>
                      <a:pt x="329" y="10"/>
                    </a:lnTo>
                    <a:lnTo>
                      <a:pt x="325" y="6"/>
                    </a:lnTo>
                    <a:lnTo>
                      <a:pt x="321" y="2"/>
                    </a:lnTo>
                    <a:lnTo>
                      <a:pt x="315" y="2"/>
                    </a:lnTo>
                    <a:close/>
                    <a:moveTo>
                      <a:pt x="313" y="156"/>
                    </a:moveTo>
                    <a:lnTo>
                      <a:pt x="31" y="154"/>
                    </a:lnTo>
                    <a:lnTo>
                      <a:pt x="31" y="16"/>
                    </a:lnTo>
                    <a:lnTo>
                      <a:pt x="315" y="18"/>
                    </a:lnTo>
                    <a:lnTo>
                      <a:pt x="313" y="156"/>
                    </a:lnTo>
                    <a:close/>
                    <a:moveTo>
                      <a:pt x="345" y="191"/>
                    </a:moveTo>
                    <a:lnTo>
                      <a:pt x="345" y="191"/>
                    </a:lnTo>
                    <a:lnTo>
                      <a:pt x="343" y="193"/>
                    </a:lnTo>
                    <a:lnTo>
                      <a:pt x="339" y="195"/>
                    </a:lnTo>
                    <a:lnTo>
                      <a:pt x="4" y="193"/>
                    </a:lnTo>
                    <a:lnTo>
                      <a:pt x="0" y="191"/>
                    </a:lnTo>
                    <a:lnTo>
                      <a:pt x="0" y="187"/>
                    </a:lnTo>
                    <a:lnTo>
                      <a:pt x="0" y="181"/>
                    </a:lnTo>
                    <a:lnTo>
                      <a:pt x="2" y="177"/>
                    </a:lnTo>
                    <a:lnTo>
                      <a:pt x="4" y="177"/>
                    </a:lnTo>
                    <a:lnTo>
                      <a:pt x="339" y="179"/>
                    </a:lnTo>
                    <a:lnTo>
                      <a:pt x="343" y="181"/>
                    </a:lnTo>
                    <a:lnTo>
                      <a:pt x="345" y="185"/>
                    </a:lnTo>
                    <a:lnTo>
                      <a:pt x="345" y="191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56" name="TextBox 32"/>
              <p:cNvSpPr txBox="1">
                <a:spLocks noChangeArrowheads="1"/>
              </p:cNvSpPr>
              <p:nvPr/>
            </p:nvSpPr>
            <p:spPr bwMode="auto">
              <a:xfrm>
                <a:off x="-11137" y="176803"/>
                <a:ext cx="933101" cy="2386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r>
                  <a:rPr lang="en-US" altLang="zh-CN" sz="1467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information</a:t>
                </a:r>
              </a:p>
            </p:txBody>
          </p:sp>
          <p:sp>
            <p:nvSpPr>
              <p:cNvPr id="57" name="TextBox 33"/>
              <p:cNvSpPr txBox="1">
                <a:spLocks noChangeArrowheads="1"/>
              </p:cNvSpPr>
              <p:nvPr/>
            </p:nvSpPr>
            <p:spPr bwMode="auto">
              <a:xfrm>
                <a:off x="2544" y="408034"/>
                <a:ext cx="904929" cy="438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r>
                  <a:rPr lang="en-US" altLang="zh-CN" sz="1067">
                    <a:solidFill>
                      <a:srgbClr val="595959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text of the printing and typesettin</a:t>
                </a:r>
              </a:p>
            </p:txBody>
          </p:sp>
        </p:grpSp>
        <p:grpSp>
          <p:nvGrpSpPr>
            <p:cNvPr id="47" name="Group 52"/>
            <p:cNvGrpSpPr>
              <a:grpSpLocks/>
            </p:cNvGrpSpPr>
            <p:nvPr/>
          </p:nvGrpSpPr>
          <p:grpSpPr bwMode="auto">
            <a:xfrm>
              <a:off x="3865793" y="63718"/>
              <a:ext cx="904929" cy="1089771"/>
              <a:chOff x="-508" y="0"/>
              <a:chExt cx="904929" cy="1089771"/>
            </a:xfrm>
          </p:grpSpPr>
          <p:sp>
            <p:nvSpPr>
              <p:cNvPr id="52" name="TextBox 20"/>
              <p:cNvSpPr txBox="1">
                <a:spLocks noChangeArrowheads="1"/>
              </p:cNvSpPr>
              <p:nvPr/>
            </p:nvSpPr>
            <p:spPr bwMode="auto">
              <a:xfrm>
                <a:off x="128244" y="0"/>
                <a:ext cx="652670" cy="2386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r>
                  <a:rPr lang="en-US" altLang="zh-CN" sz="1467">
                    <a:solidFill>
                      <a:sysClr val="windowText" lastClr="000000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PLAN C</a:t>
                </a:r>
              </a:p>
            </p:txBody>
          </p:sp>
          <p:sp>
            <p:nvSpPr>
              <p:cNvPr id="53" name="TextBox 21"/>
              <p:cNvSpPr txBox="1">
                <a:spLocks noChangeArrowheads="1"/>
              </p:cNvSpPr>
              <p:nvPr/>
            </p:nvSpPr>
            <p:spPr bwMode="auto">
              <a:xfrm>
                <a:off x="236478" y="207775"/>
                <a:ext cx="435722" cy="2077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r>
                  <a:rPr lang="en-US" altLang="zh-CN" sz="1200">
                    <a:solidFill>
                      <a:srgbClr val="595959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DATA</a:t>
                </a:r>
              </a:p>
            </p:txBody>
          </p:sp>
          <p:sp>
            <p:nvSpPr>
              <p:cNvPr id="54" name="TextBox 22"/>
              <p:cNvSpPr txBox="1">
                <a:spLocks noChangeArrowheads="1"/>
              </p:cNvSpPr>
              <p:nvPr/>
            </p:nvSpPr>
            <p:spPr bwMode="auto">
              <a:xfrm>
                <a:off x="-508" y="404648"/>
                <a:ext cx="904929" cy="685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alibri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alibri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alibri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alibri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r>
                  <a:rPr lang="en-US" altLang="zh-CN" sz="1067" b="1">
                    <a:solidFill>
                      <a:srgbClr val="595959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Lorem Ipsum</a:t>
                </a:r>
                <a:r>
                  <a:rPr lang="en-US" altLang="zh-CN" sz="1067">
                    <a:solidFill>
                      <a:srgbClr val="595959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 is simply dummy text of the printing and typesetting</a:t>
                </a:r>
              </a:p>
            </p:txBody>
          </p:sp>
        </p:grpSp>
        <p:sp>
          <p:nvSpPr>
            <p:cNvPr id="51" name="Freeform 8"/>
            <p:cNvSpPr>
              <a:spLocks noEditPoints="1"/>
            </p:cNvSpPr>
            <p:nvPr/>
          </p:nvSpPr>
          <p:spPr bwMode="auto">
            <a:xfrm>
              <a:off x="4061068" y="1441616"/>
              <a:ext cx="160347" cy="195285"/>
            </a:xfrm>
            <a:custGeom>
              <a:avLst/>
              <a:gdLst>
                <a:gd name="T0" fmla="*/ 113 w 940"/>
                <a:gd name="T1" fmla="*/ 100 h 1151"/>
                <a:gd name="T2" fmla="*/ 438 w 940"/>
                <a:gd name="T3" fmla="*/ 461 h 1151"/>
                <a:gd name="T4" fmla="*/ 389 w 940"/>
                <a:gd name="T5" fmla="*/ 230 h 1151"/>
                <a:gd name="T6" fmla="*/ 327 w 940"/>
                <a:gd name="T7" fmla="*/ 253 h 1151"/>
                <a:gd name="T8" fmla="*/ 276 w 940"/>
                <a:gd name="T9" fmla="*/ 291 h 1151"/>
                <a:gd name="T10" fmla="*/ 244 w 940"/>
                <a:gd name="T11" fmla="*/ 330 h 1151"/>
                <a:gd name="T12" fmla="*/ 214 w 940"/>
                <a:gd name="T13" fmla="*/ 391 h 1151"/>
                <a:gd name="T14" fmla="*/ 202 w 940"/>
                <a:gd name="T15" fmla="*/ 461 h 1151"/>
                <a:gd name="T16" fmla="*/ 214 w 940"/>
                <a:gd name="T17" fmla="*/ 529 h 1151"/>
                <a:gd name="T18" fmla="*/ 242 w 940"/>
                <a:gd name="T19" fmla="*/ 591 h 1151"/>
                <a:gd name="T20" fmla="*/ 275 w 940"/>
                <a:gd name="T21" fmla="*/ 630 h 1151"/>
                <a:gd name="T22" fmla="*/ 328 w 940"/>
                <a:gd name="T23" fmla="*/ 667 h 1151"/>
                <a:gd name="T24" fmla="*/ 391 w 940"/>
                <a:gd name="T25" fmla="*/ 689 h 1151"/>
                <a:gd name="T26" fmla="*/ 444 w 940"/>
                <a:gd name="T27" fmla="*/ 694 h 1151"/>
                <a:gd name="T28" fmla="*/ 511 w 940"/>
                <a:gd name="T29" fmla="*/ 682 h 1151"/>
                <a:gd name="T30" fmla="*/ 569 w 940"/>
                <a:gd name="T31" fmla="*/ 654 h 1151"/>
                <a:gd name="T32" fmla="*/ 606 w 940"/>
                <a:gd name="T33" fmla="*/ 621 h 1151"/>
                <a:gd name="T34" fmla="*/ 644 w 940"/>
                <a:gd name="T35" fmla="*/ 570 h 1151"/>
                <a:gd name="T36" fmla="*/ 667 w 940"/>
                <a:gd name="T37" fmla="*/ 510 h 1151"/>
                <a:gd name="T38" fmla="*/ 438 w 940"/>
                <a:gd name="T39" fmla="*/ 461 h 1151"/>
                <a:gd name="T40" fmla="*/ 658 w 940"/>
                <a:gd name="T41" fmla="*/ 242 h 1151"/>
                <a:gd name="T42" fmla="*/ 598 w 940"/>
                <a:gd name="T43" fmla="*/ 198 h 1151"/>
                <a:gd name="T44" fmla="*/ 529 w 940"/>
                <a:gd name="T45" fmla="*/ 170 h 1151"/>
                <a:gd name="T46" fmla="*/ 469 w 940"/>
                <a:gd name="T47" fmla="*/ 164 h 1151"/>
                <a:gd name="T48" fmla="*/ 735 w 940"/>
                <a:gd name="T49" fmla="*/ 404 h 1151"/>
                <a:gd name="T50" fmla="*/ 716 w 940"/>
                <a:gd name="T51" fmla="*/ 330 h 1151"/>
                <a:gd name="T52" fmla="*/ 679 w 940"/>
                <a:gd name="T53" fmla="*/ 265 h 1151"/>
                <a:gd name="T54" fmla="*/ 481 w 940"/>
                <a:gd name="T55" fmla="*/ 0 h 1151"/>
                <a:gd name="T56" fmla="*/ 57 w 940"/>
                <a:gd name="T57" fmla="*/ 43 h 1151"/>
                <a:gd name="T58" fmla="*/ 0 w 940"/>
                <a:gd name="T59" fmla="*/ 876 h 1151"/>
                <a:gd name="T60" fmla="*/ 97 w 940"/>
                <a:gd name="T61" fmla="*/ 1086 h 1151"/>
                <a:gd name="T62" fmla="*/ 82 w 940"/>
                <a:gd name="T63" fmla="*/ 1098 h 1151"/>
                <a:gd name="T64" fmla="*/ 73 w 940"/>
                <a:gd name="T65" fmla="*/ 1114 h 1151"/>
                <a:gd name="T66" fmla="*/ 76 w 940"/>
                <a:gd name="T67" fmla="*/ 1133 h 1151"/>
                <a:gd name="T68" fmla="*/ 97 w 940"/>
                <a:gd name="T69" fmla="*/ 1150 h 1151"/>
                <a:gd name="T70" fmla="*/ 454 w 940"/>
                <a:gd name="T71" fmla="*/ 1053 h 1151"/>
                <a:gd name="T72" fmla="*/ 837 w 940"/>
                <a:gd name="T73" fmla="*/ 1151 h 1151"/>
                <a:gd name="T74" fmla="*/ 855 w 940"/>
                <a:gd name="T75" fmla="*/ 1144 h 1151"/>
                <a:gd name="T76" fmla="*/ 866 w 940"/>
                <a:gd name="T77" fmla="*/ 1127 h 1151"/>
                <a:gd name="T78" fmla="*/ 866 w 940"/>
                <a:gd name="T79" fmla="*/ 1108 h 1151"/>
                <a:gd name="T80" fmla="*/ 854 w 940"/>
                <a:gd name="T81" fmla="*/ 1092 h 1151"/>
                <a:gd name="T82" fmla="*/ 486 w 940"/>
                <a:gd name="T83" fmla="*/ 992 h 1151"/>
                <a:gd name="T84" fmla="*/ 940 w 940"/>
                <a:gd name="T85" fmla="*/ 772 h 1151"/>
                <a:gd name="T86" fmla="*/ 481 w 940"/>
                <a:gd name="T87" fmla="*/ 43 h 1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40" h="1151">
                  <a:moveTo>
                    <a:pt x="827" y="772"/>
                  </a:moveTo>
                  <a:lnTo>
                    <a:pt x="113" y="772"/>
                  </a:lnTo>
                  <a:lnTo>
                    <a:pt x="113" y="100"/>
                  </a:lnTo>
                  <a:lnTo>
                    <a:pt x="827" y="100"/>
                  </a:lnTo>
                  <a:lnTo>
                    <a:pt x="827" y="772"/>
                  </a:lnTo>
                  <a:close/>
                  <a:moveTo>
                    <a:pt x="438" y="461"/>
                  </a:moveTo>
                  <a:lnTo>
                    <a:pt x="438" y="226"/>
                  </a:lnTo>
                  <a:lnTo>
                    <a:pt x="413" y="228"/>
                  </a:lnTo>
                  <a:lnTo>
                    <a:pt x="389" y="230"/>
                  </a:lnTo>
                  <a:lnTo>
                    <a:pt x="367" y="236"/>
                  </a:lnTo>
                  <a:lnTo>
                    <a:pt x="346" y="244"/>
                  </a:lnTo>
                  <a:lnTo>
                    <a:pt x="327" y="253"/>
                  </a:lnTo>
                  <a:lnTo>
                    <a:pt x="309" y="263"/>
                  </a:lnTo>
                  <a:lnTo>
                    <a:pt x="293" y="277"/>
                  </a:lnTo>
                  <a:lnTo>
                    <a:pt x="276" y="291"/>
                  </a:lnTo>
                  <a:lnTo>
                    <a:pt x="272" y="294"/>
                  </a:lnTo>
                  <a:lnTo>
                    <a:pt x="257" y="312"/>
                  </a:lnTo>
                  <a:lnTo>
                    <a:pt x="244" y="330"/>
                  </a:lnTo>
                  <a:lnTo>
                    <a:pt x="232" y="349"/>
                  </a:lnTo>
                  <a:lnTo>
                    <a:pt x="221" y="369"/>
                  </a:lnTo>
                  <a:lnTo>
                    <a:pt x="214" y="391"/>
                  </a:lnTo>
                  <a:lnTo>
                    <a:pt x="208" y="413"/>
                  </a:lnTo>
                  <a:lnTo>
                    <a:pt x="204" y="437"/>
                  </a:lnTo>
                  <a:lnTo>
                    <a:pt x="202" y="461"/>
                  </a:lnTo>
                  <a:lnTo>
                    <a:pt x="204" y="484"/>
                  </a:lnTo>
                  <a:lnTo>
                    <a:pt x="208" y="507"/>
                  </a:lnTo>
                  <a:lnTo>
                    <a:pt x="214" y="529"/>
                  </a:lnTo>
                  <a:lnTo>
                    <a:pt x="221" y="551"/>
                  </a:lnTo>
                  <a:lnTo>
                    <a:pt x="232" y="572"/>
                  </a:lnTo>
                  <a:lnTo>
                    <a:pt x="242" y="591"/>
                  </a:lnTo>
                  <a:lnTo>
                    <a:pt x="257" y="609"/>
                  </a:lnTo>
                  <a:lnTo>
                    <a:pt x="272" y="625"/>
                  </a:lnTo>
                  <a:lnTo>
                    <a:pt x="275" y="630"/>
                  </a:lnTo>
                  <a:lnTo>
                    <a:pt x="291" y="643"/>
                  </a:lnTo>
                  <a:lnTo>
                    <a:pt x="309" y="657"/>
                  </a:lnTo>
                  <a:lnTo>
                    <a:pt x="328" y="667"/>
                  </a:lnTo>
                  <a:lnTo>
                    <a:pt x="348" y="677"/>
                  </a:lnTo>
                  <a:lnTo>
                    <a:pt x="370" y="685"/>
                  </a:lnTo>
                  <a:lnTo>
                    <a:pt x="391" y="689"/>
                  </a:lnTo>
                  <a:lnTo>
                    <a:pt x="413" y="694"/>
                  </a:lnTo>
                  <a:lnTo>
                    <a:pt x="437" y="694"/>
                  </a:lnTo>
                  <a:lnTo>
                    <a:pt x="444" y="694"/>
                  </a:lnTo>
                  <a:lnTo>
                    <a:pt x="468" y="692"/>
                  </a:lnTo>
                  <a:lnTo>
                    <a:pt x="490" y="688"/>
                  </a:lnTo>
                  <a:lnTo>
                    <a:pt x="511" y="682"/>
                  </a:lnTo>
                  <a:lnTo>
                    <a:pt x="532" y="674"/>
                  </a:lnTo>
                  <a:lnTo>
                    <a:pt x="551" y="664"/>
                  </a:lnTo>
                  <a:lnTo>
                    <a:pt x="569" y="654"/>
                  </a:lnTo>
                  <a:lnTo>
                    <a:pt x="587" y="640"/>
                  </a:lnTo>
                  <a:lnTo>
                    <a:pt x="601" y="625"/>
                  </a:lnTo>
                  <a:lnTo>
                    <a:pt x="606" y="621"/>
                  </a:lnTo>
                  <a:lnTo>
                    <a:pt x="621" y="606"/>
                  </a:lnTo>
                  <a:lnTo>
                    <a:pt x="633" y="588"/>
                  </a:lnTo>
                  <a:lnTo>
                    <a:pt x="644" y="570"/>
                  </a:lnTo>
                  <a:lnTo>
                    <a:pt x="653" y="551"/>
                  </a:lnTo>
                  <a:lnTo>
                    <a:pt x="661" y="532"/>
                  </a:lnTo>
                  <a:lnTo>
                    <a:pt x="667" y="510"/>
                  </a:lnTo>
                  <a:lnTo>
                    <a:pt x="670" y="486"/>
                  </a:lnTo>
                  <a:lnTo>
                    <a:pt x="671" y="461"/>
                  </a:lnTo>
                  <a:lnTo>
                    <a:pt x="438" y="461"/>
                  </a:lnTo>
                  <a:close/>
                  <a:moveTo>
                    <a:pt x="662" y="247"/>
                  </a:moveTo>
                  <a:lnTo>
                    <a:pt x="662" y="247"/>
                  </a:lnTo>
                  <a:lnTo>
                    <a:pt x="658" y="242"/>
                  </a:lnTo>
                  <a:lnTo>
                    <a:pt x="640" y="225"/>
                  </a:lnTo>
                  <a:lnTo>
                    <a:pt x="619" y="210"/>
                  </a:lnTo>
                  <a:lnTo>
                    <a:pt x="598" y="198"/>
                  </a:lnTo>
                  <a:lnTo>
                    <a:pt x="576" y="186"/>
                  </a:lnTo>
                  <a:lnTo>
                    <a:pt x="554" y="177"/>
                  </a:lnTo>
                  <a:lnTo>
                    <a:pt x="529" y="170"/>
                  </a:lnTo>
                  <a:lnTo>
                    <a:pt x="503" y="165"/>
                  </a:lnTo>
                  <a:lnTo>
                    <a:pt x="478" y="164"/>
                  </a:lnTo>
                  <a:lnTo>
                    <a:pt x="469" y="164"/>
                  </a:lnTo>
                  <a:lnTo>
                    <a:pt x="469" y="429"/>
                  </a:lnTo>
                  <a:lnTo>
                    <a:pt x="736" y="429"/>
                  </a:lnTo>
                  <a:lnTo>
                    <a:pt x="735" y="404"/>
                  </a:lnTo>
                  <a:lnTo>
                    <a:pt x="731" y="377"/>
                  </a:lnTo>
                  <a:lnTo>
                    <a:pt x="725" y="354"/>
                  </a:lnTo>
                  <a:lnTo>
                    <a:pt x="716" y="330"/>
                  </a:lnTo>
                  <a:lnTo>
                    <a:pt x="705" y="306"/>
                  </a:lnTo>
                  <a:lnTo>
                    <a:pt x="693" y="285"/>
                  </a:lnTo>
                  <a:lnTo>
                    <a:pt x="679" y="265"/>
                  </a:lnTo>
                  <a:lnTo>
                    <a:pt x="662" y="247"/>
                  </a:lnTo>
                  <a:close/>
                  <a:moveTo>
                    <a:pt x="481" y="43"/>
                  </a:moveTo>
                  <a:lnTo>
                    <a:pt x="481" y="0"/>
                  </a:lnTo>
                  <a:lnTo>
                    <a:pt x="423" y="0"/>
                  </a:lnTo>
                  <a:lnTo>
                    <a:pt x="423" y="43"/>
                  </a:lnTo>
                  <a:lnTo>
                    <a:pt x="57" y="43"/>
                  </a:lnTo>
                  <a:lnTo>
                    <a:pt x="57" y="772"/>
                  </a:lnTo>
                  <a:lnTo>
                    <a:pt x="0" y="772"/>
                  </a:lnTo>
                  <a:lnTo>
                    <a:pt x="0" y="876"/>
                  </a:lnTo>
                  <a:lnTo>
                    <a:pt x="420" y="876"/>
                  </a:lnTo>
                  <a:lnTo>
                    <a:pt x="420" y="994"/>
                  </a:lnTo>
                  <a:lnTo>
                    <a:pt x="97" y="1086"/>
                  </a:lnTo>
                  <a:lnTo>
                    <a:pt x="91" y="1089"/>
                  </a:lnTo>
                  <a:lnTo>
                    <a:pt x="86" y="1093"/>
                  </a:lnTo>
                  <a:lnTo>
                    <a:pt x="82" y="1098"/>
                  </a:lnTo>
                  <a:lnTo>
                    <a:pt x="77" y="1102"/>
                  </a:lnTo>
                  <a:lnTo>
                    <a:pt x="75" y="1108"/>
                  </a:lnTo>
                  <a:lnTo>
                    <a:pt x="73" y="1114"/>
                  </a:lnTo>
                  <a:lnTo>
                    <a:pt x="73" y="1121"/>
                  </a:lnTo>
                  <a:lnTo>
                    <a:pt x="75" y="1127"/>
                  </a:lnTo>
                  <a:lnTo>
                    <a:pt x="76" y="1133"/>
                  </a:lnTo>
                  <a:lnTo>
                    <a:pt x="79" y="1138"/>
                  </a:lnTo>
                  <a:lnTo>
                    <a:pt x="86" y="1145"/>
                  </a:lnTo>
                  <a:lnTo>
                    <a:pt x="97" y="1150"/>
                  </a:lnTo>
                  <a:lnTo>
                    <a:pt x="107" y="1151"/>
                  </a:lnTo>
                  <a:lnTo>
                    <a:pt x="116" y="1151"/>
                  </a:lnTo>
                  <a:lnTo>
                    <a:pt x="454" y="1053"/>
                  </a:lnTo>
                  <a:lnTo>
                    <a:pt x="826" y="1151"/>
                  </a:lnTo>
                  <a:lnTo>
                    <a:pt x="831" y="1151"/>
                  </a:lnTo>
                  <a:lnTo>
                    <a:pt x="837" y="1151"/>
                  </a:lnTo>
                  <a:lnTo>
                    <a:pt x="845" y="1150"/>
                  </a:lnTo>
                  <a:lnTo>
                    <a:pt x="851" y="1147"/>
                  </a:lnTo>
                  <a:lnTo>
                    <a:pt x="855" y="1144"/>
                  </a:lnTo>
                  <a:lnTo>
                    <a:pt x="860" y="1139"/>
                  </a:lnTo>
                  <a:lnTo>
                    <a:pt x="863" y="1133"/>
                  </a:lnTo>
                  <a:lnTo>
                    <a:pt x="866" y="1127"/>
                  </a:lnTo>
                  <a:lnTo>
                    <a:pt x="867" y="1120"/>
                  </a:lnTo>
                  <a:lnTo>
                    <a:pt x="867" y="1114"/>
                  </a:lnTo>
                  <a:lnTo>
                    <a:pt x="866" y="1108"/>
                  </a:lnTo>
                  <a:lnTo>
                    <a:pt x="863" y="1102"/>
                  </a:lnTo>
                  <a:lnTo>
                    <a:pt x="858" y="1096"/>
                  </a:lnTo>
                  <a:lnTo>
                    <a:pt x="854" y="1092"/>
                  </a:lnTo>
                  <a:lnTo>
                    <a:pt x="848" y="1089"/>
                  </a:lnTo>
                  <a:lnTo>
                    <a:pt x="842" y="1086"/>
                  </a:lnTo>
                  <a:lnTo>
                    <a:pt x="486" y="992"/>
                  </a:lnTo>
                  <a:lnTo>
                    <a:pt x="486" y="876"/>
                  </a:lnTo>
                  <a:lnTo>
                    <a:pt x="940" y="876"/>
                  </a:lnTo>
                  <a:lnTo>
                    <a:pt x="940" y="772"/>
                  </a:lnTo>
                  <a:lnTo>
                    <a:pt x="883" y="772"/>
                  </a:lnTo>
                  <a:lnTo>
                    <a:pt x="883" y="43"/>
                  </a:lnTo>
                  <a:lnTo>
                    <a:pt x="481" y="43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73" name="Group 59"/>
          <p:cNvGrpSpPr>
            <a:grpSpLocks/>
          </p:cNvGrpSpPr>
          <p:nvPr/>
        </p:nvGrpSpPr>
        <p:grpSpPr bwMode="auto">
          <a:xfrm>
            <a:off x="764118" y="4171951"/>
            <a:ext cx="2216149" cy="2216150"/>
            <a:chOff x="0" y="0"/>
            <a:chExt cx="1661994" cy="1661994"/>
          </a:xfrm>
          <a:solidFill>
            <a:srgbClr val="9AC7BA"/>
          </a:solidFill>
        </p:grpSpPr>
        <p:sp>
          <p:nvSpPr>
            <p:cNvPr id="74" name="Oval 39"/>
            <p:cNvSpPr>
              <a:spLocks noChangeArrowheads="1"/>
            </p:cNvSpPr>
            <p:nvPr/>
          </p:nvSpPr>
          <p:spPr bwMode="auto">
            <a:xfrm>
              <a:off x="0" y="0"/>
              <a:ext cx="1661994" cy="166199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75" name="TextBox 40"/>
            <p:cNvSpPr txBox="1">
              <a:spLocks noChangeArrowheads="1"/>
            </p:cNvSpPr>
            <p:nvPr/>
          </p:nvSpPr>
          <p:spPr bwMode="auto">
            <a:xfrm>
              <a:off x="146266" y="161557"/>
              <a:ext cx="1369461" cy="6232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en-US" altLang="zh-CN" sz="240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SECRET</a:t>
              </a:r>
            </a:p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en-US" altLang="zh-CN" sz="240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PLANNING</a:t>
              </a:r>
            </a:p>
          </p:txBody>
        </p:sp>
        <p:cxnSp>
          <p:nvCxnSpPr>
            <p:cNvPr id="76" name="Straight Connector 42"/>
            <p:cNvCxnSpPr>
              <a:cxnSpLocks noChangeShapeType="1"/>
            </p:cNvCxnSpPr>
            <p:nvPr/>
          </p:nvCxnSpPr>
          <p:spPr bwMode="auto">
            <a:xfrm>
              <a:off x="231759" y="836553"/>
              <a:ext cx="1198477" cy="0"/>
            </a:xfrm>
            <a:prstGeom prst="line">
              <a:avLst/>
            </a:prstGeom>
            <a:grpFill/>
            <a:ln w="38100" cmpd="sng">
              <a:solidFill>
                <a:schemeClr val="bg1"/>
              </a:solidFill>
              <a:round/>
              <a:headEnd/>
              <a:tailEnd/>
            </a:ln>
            <a:extLst/>
          </p:spPr>
        </p:cxnSp>
        <p:sp>
          <p:nvSpPr>
            <p:cNvPr id="77" name="TextBox 43"/>
            <p:cNvSpPr txBox="1">
              <a:spLocks noChangeArrowheads="1"/>
            </p:cNvSpPr>
            <p:nvPr/>
          </p:nvSpPr>
          <p:spPr bwMode="auto">
            <a:xfrm>
              <a:off x="230986" y="914137"/>
              <a:ext cx="1200021" cy="56184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en-US" altLang="zh-CN" sz="1067" b="1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Lorem Ipsum</a:t>
              </a:r>
              <a:r>
                <a:rPr lang="en-US" altLang="zh-CN" sz="1067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is simply dummy text of the printing and typesetting industry</a:t>
              </a:r>
            </a:p>
          </p:txBody>
        </p:sp>
      </p:grpSp>
      <p:grpSp>
        <p:nvGrpSpPr>
          <p:cNvPr id="78" name="Group 58"/>
          <p:cNvGrpSpPr>
            <a:grpSpLocks/>
          </p:cNvGrpSpPr>
          <p:nvPr/>
        </p:nvGrpSpPr>
        <p:grpSpPr bwMode="auto">
          <a:xfrm>
            <a:off x="9381067" y="366184"/>
            <a:ext cx="2216151" cy="2216150"/>
            <a:chOff x="0" y="0"/>
            <a:chExt cx="1661994" cy="1661994"/>
          </a:xfrm>
          <a:solidFill>
            <a:srgbClr val="9AC7BA"/>
          </a:solidFill>
        </p:grpSpPr>
        <p:sp>
          <p:nvSpPr>
            <p:cNvPr id="79" name="Oval 45"/>
            <p:cNvSpPr>
              <a:spLocks noChangeArrowheads="1"/>
            </p:cNvSpPr>
            <p:nvPr/>
          </p:nvSpPr>
          <p:spPr bwMode="auto">
            <a:xfrm>
              <a:off x="0" y="0"/>
              <a:ext cx="1661994" cy="166199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80" name="TextBox 46"/>
            <p:cNvSpPr txBox="1">
              <a:spLocks noChangeArrowheads="1"/>
            </p:cNvSpPr>
            <p:nvPr/>
          </p:nvSpPr>
          <p:spPr bwMode="auto">
            <a:xfrm>
              <a:off x="198921" y="161557"/>
              <a:ext cx="1264150" cy="6232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en-US" altLang="zh-CN" sz="240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TOP</a:t>
              </a:r>
            </a:p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en-US" altLang="zh-CN" sz="240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DATA BOS</a:t>
              </a:r>
            </a:p>
          </p:txBody>
        </p:sp>
        <p:cxnSp>
          <p:nvCxnSpPr>
            <p:cNvPr id="81" name="Straight Connector 47"/>
            <p:cNvCxnSpPr>
              <a:cxnSpLocks noChangeShapeType="1"/>
            </p:cNvCxnSpPr>
            <p:nvPr/>
          </p:nvCxnSpPr>
          <p:spPr bwMode="auto">
            <a:xfrm>
              <a:off x="231758" y="836553"/>
              <a:ext cx="1198477" cy="0"/>
            </a:xfrm>
            <a:prstGeom prst="line">
              <a:avLst/>
            </a:prstGeom>
            <a:grpFill/>
            <a:ln w="38100" cmpd="sng">
              <a:solidFill>
                <a:schemeClr val="bg1"/>
              </a:solidFill>
              <a:round/>
              <a:headEnd/>
              <a:tailEnd/>
            </a:ln>
            <a:extLst/>
          </p:spPr>
        </p:cxnSp>
        <p:sp>
          <p:nvSpPr>
            <p:cNvPr id="82" name="TextBox 48"/>
            <p:cNvSpPr txBox="1">
              <a:spLocks noChangeArrowheads="1"/>
            </p:cNvSpPr>
            <p:nvPr/>
          </p:nvSpPr>
          <p:spPr bwMode="auto">
            <a:xfrm>
              <a:off x="230986" y="914137"/>
              <a:ext cx="1200021" cy="56184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en-US" altLang="zh-CN" sz="1067" b="1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Lorem Ipsum</a:t>
              </a:r>
              <a:r>
                <a:rPr lang="en-US" altLang="zh-CN" sz="1067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is simply dummy text of the printing and typesetting industry</a:t>
              </a:r>
            </a:p>
          </p:txBody>
        </p:sp>
      </p:grpSp>
      <p:sp>
        <p:nvSpPr>
          <p:cNvPr id="84" name="文本框 83"/>
          <p:cNvSpPr txBox="1"/>
          <p:nvPr/>
        </p:nvSpPr>
        <p:spPr>
          <a:xfrm>
            <a:off x="4051703" y="651474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89" b="1" dirty="0">
                <a:solidFill>
                  <a:schemeClr val="bg1">
                    <a:lumMod val="50000"/>
                  </a:schemeClr>
                </a:solidFill>
              </a:rPr>
              <a:t>MORE THAN TEMPLATE</a:t>
            </a:r>
            <a:endParaRPr kumimoji="1" lang="en-US" altLang="zh-CN" sz="2489" b="1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6" b="1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85" name="Subtitle 2"/>
          <p:cNvSpPr txBox="1">
            <a:spLocks/>
          </p:cNvSpPr>
          <p:nvPr/>
        </p:nvSpPr>
        <p:spPr bwMode="auto">
          <a:xfrm>
            <a:off x="5480026" y="4362682"/>
            <a:ext cx="2695465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6545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 decel="100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decel="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decel="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decel="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400" decel="100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400" decel="100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decel="100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decel="100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8954" y="12700"/>
            <a:ext cx="12320954" cy="6845300"/>
          </a:xfrm>
          <a:prstGeom prst="rect">
            <a:avLst/>
          </a:prstGeom>
        </p:spPr>
      </p:pic>
      <p:sp>
        <p:nvSpPr>
          <p:cNvPr id="4" name="任意多边形 33"/>
          <p:cNvSpPr>
            <a:spLocks noChangeAspect="1" noChangeArrowheads="1"/>
          </p:cNvSpPr>
          <p:nvPr/>
        </p:nvSpPr>
        <p:spPr bwMode="auto">
          <a:xfrm rot="10800000">
            <a:off x="1762126" y="2460626"/>
            <a:ext cx="2447925" cy="2647951"/>
          </a:xfrm>
          <a:custGeom>
            <a:avLst/>
            <a:gdLst>
              <a:gd name="T0" fmla="*/ 2682494 w 2836097"/>
              <a:gd name="T1" fmla="*/ 3067706 h 3067706"/>
              <a:gd name="T2" fmla="*/ 876045 w 2836097"/>
              <a:gd name="T3" fmla="*/ 3067706 h 3067706"/>
              <a:gd name="T4" fmla="*/ 0 w 2836097"/>
              <a:gd name="T5" fmla="*/ 1533853 h 3067706"/>
              <a:gd name="T6" fmla="*/ 876045 w 2836097"/>
              <a:gd name="T7" fmla="*/ 0 h 3067706"/>
              <a:gd name="T8" fmla="*/ 2682494 w 2836097"/>
              <a:gd name="T9" fmla="*/ 0 h 3067706"/>
              <a:gd name="T10" fmla="*/ 2836097 w 2836097"/>
              <a:gd name="T11" fmla="*/ 268941 h 3067706"/>
              <a:gd name="T12" fmla="*/ 1473384 w 2836097"/>
              <a:gd name="T13" fmla="*/ 268941 h 3067706"/>
              <a:gd name="T14" fmla="*/ 747356 w 2836097"/>
              <a:gd name="T15" fmla="*/ 1540132 h 3067706"/>
              <a:gd name="T16" fmla="*/ 1473384 w 2836097"/>
              <a:gd name="T17" fmla="*/ 2811322 h 3067706"/>
              <a:gd name="T18" fmla="*/ 2828925 w 2836097"/>
              <a:gd name="T19" fmla="*/ 2811322 h 306770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836097"/>
              <a:gd name="T31" fmla="*/ 0 h 3067706"/>
              <a:gd name="T32" fmla="*/ 2836097 w 2836097"/>
              <a:gd name="T33" fmla="*/ 3067706 h 306770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836097" h="3067706">
                <a:moveTo>
                  <a:pt x="2682494" y="3067706"/>
                </a:moveTo>
                <a:lnTo>
                  <a:pt x="876045" y="3067706"/>
                </a:lnTo>
                <a:lnTo>
                  <a:pt x="0" y="1533853"/>
                </a:lnTo>
                <a:lnTo>
                  <a:pt x="876045" y="0"/>
                </a:lnTo>
                <a:lnTo>
                  <a:pt x="2682494" y="0"/>
                </a:lnTo>
                <a:lnTo>
                  <a:pt x="2836097" y="268941"/>
                </a:lnTo>
                <a:lnTo>
                  <a:pt x="1473384" y="268941"/>
                </a:lnTo>
                <a:lnTo>
                  <a:pt x="747356" y="1540132"/>
                </a:lnTo>
                <a:lnTo>
                  <a:pt x="1473384" y="2811322"/>
                </a:lnTo>
                <a:lnTo>
                  <a:pt x="2828925" y="2811322"/>
                </a:lnTo>
                <a:close/>
              </a:path>
            </a:pathLst>
          </a:custGeom>
          <a:solidFill>
            <a:srgbClr val="9AC7BA"/>
          </a:solidFill>
          <a:ln>
            <a:solidFill>
              <a:srgbClr val="9AC7BA"/>
            </a:solidFill>
          </a:ln>
          <a:extLst/>
        </p:spPr>
        <p:txBody>
          <a:bodyPr anchor="ctr"/>
          <a:lstStyle/>
          <a:p>
            <a:pPr algn="ctr"/>
            <a:endParaRPr lang="zh-CN" altLang="zh-CN" sz="1351">
              <a:solidFill>
                <a:srgbClr val="FFFFFF"/>
              </a:solidFill>
              <a:latin typeface="宋体" charset="0"/>
              <a:sym typeface="宋体" charset="0"/>
            </a:endParaRPr>
          </a:p>
        </p:txBody>
      </p:sp>
      <p:sp>
        <p:nvSpPr>
          <p:cNvPr id="5" name="任意多边形 34"/>
          <p:cNvSpPr>
            <a:spLocks noChangeAspect="1" noChangeArrowheads="1"/>
          </p:cNvSpPr>
          <p:nvPr/>
        </p:nvSpPr>
        <p:spPr bwMode="auto">
          <a:xfrm rot="10800000">
            <a:off x="5283201" y="2460626"/>
            <a:ext cx="2449513" cy="2647951"/>
          </a:xfrm>
          <a:custGeom>
            <a:avLst/>
            <a:gdLst>
              <a:gd name="T0" fmla="*/ 2682494 w 2836097"/>
              <a:gd name="T1" fmla="*/ 3067706 h 3067706"/>
              <a:gd name="T2" fmla="*/ 876045 w 2836097"/>
              <a:gd name="T3" fmla="*/ 3067706 h 3067706"/>
              <a:gd name="T4" fmla="*/ 0 w 2836097"/>
              <a:gd name="T5" fmla="*/ 1533853 h 3067706"/>
              <a:gd name="T6" fmla="*/ 876045 w 2836097"/>
              <a:gd name="T7" fmla="*/ 0 h 3067706"/>
              <a:gd name="T8" fmla="*/ 2682494 w 2836097"/>
              <a:gd name="T9" fmla="*/ 0 h 3067706"/>
              <a:gd name="T10" fmla="*/ 2836097 w 2836097"/>
              <a:gd name="T11" fmla="*/ 268941 h 3067706"/>
              <a:gd name="T12" fmla="*/ 1473384 w 2836097"/>
              <a:gd name="T13" fmla="*/ 268941 h 3067706"/>
              <a:gd name="T14" fmla="*/ 747356 w 2836097"/>
              <a:gd name="T15" fmla="*/ 1540132 h 3067706"/>
              <a:gd name="T16" fmla="*/ 1473384 w 2836097"/>
              <a:gd name="T17" fmla="*/ 2811322 h 3067706"/>
              <a:gd name="T18" fmla="*/ 2828925 w 2836097"/>
              <a:gd name="T19" fmla="*/ 2811322 h 306770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836097"/>
              <a:gd name="T31" fmla="*/ 0 h 3067706"/>
              <a:gd name="T32" fmla="*/ 2836097 w 2836097"/>
              <a:gd name="T33" fmla="*/ 3067706 h 306770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836097" h="3067706">
                <a:moveTo>
                  <a:pt x="2682494" y="3067706"/>
                </a:moveTo>
                <a:lnTo>
                  <a:pt x="876045" y="3067706"/>
                </a:lnTo>
                <a:lnTo>
                  <a:pt x="0" y="1533853"/>
                </a:lnTo>
                <a:lnTo>
                  <a:pt x="876045" y="0"/>
                </a:lnTo>
                <a:lnTo>
                  <a:pt x="2682494" y="0"/>
                </a:lnTo>
                <a:lnTo>
                  <a:pt x="2836097" y="268941"/>
                </a:lnTo>
                <a:lnTo>
                  <a:pt x="1473384" y="268941"/>
                </a:lnTo>
                <a:lnTo>
                  <a:pt x="747356" y="1540132"/>
                </a:lnTo>
                <a:lnTo>
                  <a:pt x="1473384" y="2811322"/>
                </a:lnTo>
                <a:lnTo>
                  <a:pt x="2828925" y="2811322"/>
                </a:lnTo>
                <a:close/>
              </a:path>
            </a:pathLst>
          </a:custGeom>
          <a:solidFill>
            <a:srgbClr val="FF8A80"/>
          </a:solidFill>
          <a:ln>
            <a:solidFill>
              <a:srgbClr val="FF8A80"/>
            </a:solidFill>
          </a:ln>
          <a:extLst/>
        </p:spPr>
        <p:txBody>
          <a:bodyPr anchor="ctr"/>
          <a:lstStyle/>
          <a:p>
            <a:pPr algn="ctr"/>
            <a:endParaRPr lang="zh-CN" altLang="zh-CN" sz="1351">
              <a:solidFill>
                <a:srgbClr val="FFFFFF"/>
              </a:solidFill>
              <a:latin typeface="宋体" charset="0"/>
              <a:sym typeface="宋体" charset="0"/>
            </a:endParaRPr>
          </a:p>
        </p:txBody>
      </p:sp>
      <p:sp>
        <p:nvSpPr>
          <p:cNvPr id="6" name="任意多边形 35"/>
          <p:cNvSpPr>
            <a:spLocks noChangeAspect="1" noChangeArrowheads="1"/>
          </p:cNvSpPr>
          <p:nvPr/>
        </p:nvSpPr>
        <p:spPr bwMode="auto">
          <a:xfrm rot="10800000">
            <a:off x="8761399" y="2460626"/>
            <a:ext cx="2449512" cy="2647951"/>
          </a:xfrm>
          <a:custGeom>
            <a:avLst/>
            <a:gdLst>
              <a:gd name="T0" fmla="*/ 2682494 w 2836097"/>
              <a:gd name="T1" fmla="*/ 3067706 h 3067706"/>
              <a:gd name="T2" fmla="*/ 876045 w 2836097"/>
              <a:gd name="T3" fmla="*/ 3067706 h 3067706"/>
              <a:gd name="T4" fmla="*/ 0 w 2836097"/>
              <a:gd name="T5" fmla="*/ 1533853 h 3067706"/>
              <a:gd name="T6" fmla="*/ 876045 w 2836097"/>
              <a:gd name="T7" fmla="*/ 0 h 3067706"/>
              <a:gd name="T8" fmla="*/ 2682494 w 2836097"/>
              <a:gd name="T9" fmla="*/ 0 h 3067706"/>
              <a:gd name="T10" fmla="*/ 2836097 w 2836097"/>
              <a:gd name="T11" fmla="*/ 268941 h 3067706"/>
              <a:gd name="T12" fmla="*/ 1473384 w 2836097"/>
              <a:gd name="T13" fmla="*/ 268941 h 3067706"/>
              <a:gd name="T14" fmla="*/ 747356 w 2836097"/>
              <a:gd name="T15" fmla="*/ 1540132 h 3067706"/>
              <a:gd name="T16" fmla="*/ 1473384 w 2836097"/>
              <a:gd name="T17" fmla="*/ 2811322 h 3067706"/>
              <a:gd name="T18" fmla="*/ 2828925 w 2836097"/>
              <a:gd name="T19" fmla="*/ 2811322 h 306770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836097"/>
              <a:gd name="T31" fmla="*/ 0 h 3067706"/>
              <a:gd name="T32" fmla="*/ 2836097 w 2836097"/>
              <a:gd name="T33" fmla="*/ 3067706 h 306770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836097" h="3067706">
                <a:moveTo>
                  <a:pt x="2682494" y="3067706"/>
                </a:moveTo>
                <a:lnTo>
                  <a:pt x="876045" y="3067706"/>
                </a:lnTo>
                <a:lnTo>
                  <a:pt x="0" y="1533853"/>
                </a:lnTo>
                <a:lnTo>
                  <a:pt x="876045" y="0"/>
                </a:lnTo>
                <a:lnTo>
                  <a:pt x="2682494" y="0"/>
                </a:lnTo>
                <a:lnTo>
                  <a:pt x="2836097" y="268941"/>
                </a:lnTo>
                <a:lnTo>
                  <a:pt x="1473384" y="268941"/>
                </a:lnTo>
                <a:lnTo>
                  <a:pt x="747356" y="1540132"/>
                </a:lnTo>
                <a:lnTo>
                  <a:pt x="1473384" y="2811322"/>
                </a:lnTo>
                <a:lnTo>
                  <a:pt x="2828925" y="2811322"/>
                </a:lnTo>
                <a:close/>
              </a:path>
            </a:pathLst>
          </a:custGeom>
          <a:solidFill>
            <a:srgbClr val="9AC7BA"/>
          </a:solidFill>
          <a:ln>
            <a:solidFill>
              <a:srgbClr val="9AC7BA"/>
            </a:solidFill>
          </a:ln>
          <a:extLst/>
        </p:spPr>
        <p:txBody>
          <a:bodyPr anchor="ctr"/>
          <a:lstStyle/>
          <a:p>
            <a:pPr algn="ctr"/>
            <a:endParaRPr lang="zh-CN" altLang="zh-CN" sz="1351">
              <a:solidFill>
                <a:srgbClr val="FFFFFF"/>
              </a:solidFill>
              <a:latin typeface="宋体" charset="0"/>
              <a:sym typeface="宋体" charset="0"/>
            </a:endParaRPr>
          </a:p>
        </p:txBody>
      </p:sp>
      <p:sp>
        <p:nvSpPr>
          <p:cNvPr id="7" name="文本框 36"/>
          <p:cNvSpPr>
            <a:spLocks noChangeArrowheads="1"/>
          </p:cNvSpPr>
          <p:nvPr/>
        </p:nvSpPr>
        <p:spPr bwMode="auto">
          <a:xfrm>
            <a:off x="3554413" y="3486151"/>
            <a:ext cx="5613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chemeClr val="bg1"/>
                </a:solidFill>
                <a:latin typeface="Impact" charset="0"/>
                <a:sym typeface="Impact" charset="0"/>
              </a:rPr>
              <a:t>01</a:t>
            </a:r>
            <a:endParaRPr lang="zh-CN" altLang="en-US" sz="3200">
              <a:solidFill>
                <a:schemeClr val="bg1"/>
              </a:solidFill>
              <a:latin typeface="Impact" charset="0"/>
              <a:sym typeface="Impact" charset="0"/>
            </a:endParaRPr>
          </a:p>
        </p:txBody>
      </p:sp>
      <p:sp>
        <p:nvSpPr>
          <p:cNvPr id="8" name="文本框 37"/>
          <p:cNvSpPr>
            <a:spLocks noChangeArrowheads="1"/>
          </p:cNvSpPr>
          <p:nvPr/>
        </p:nvSpPr>
        <p:spPr bwMode="auto">
          <a:xfrm>
            <a:off x="7054852" y="3486151"/>
            <a:ext cx="6110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3F3E40"/>
                </a:solidFill>
                <a:latin typeface="Impact" charset="0"/>
                <a:sym typeface="Impact" charset="0"/>
              </a:rPr>
              <a:t>02</a:t>
            </a:r>
            <a:endParaRPr lang="zh-CN" altLang="en-US" sz="3200">
              <a:solidFill>
                <a:srgbClr val="3F3E40"/>
              </a:solidFill>
              <a:latin typeface="Impact" charset="0"/>
              <a:sym typeface="Impact" charset="0"/>
            </a:endParaRPr>
          </a:p>
        </p:txBody>
      </p:sp>
      <p:sp>
        <p:nvSpPr>
          <p:cNvPr id="9" name="文本框 38"/>
          <p:cNvSpPr>
            <a:spLocks noChangeArrowheads="1"/>
          </p:cNvSpPr>
          <p:nvPr/>
        </p:nvSpPr>
        <p:spPr bwMode="auto">
          <a:xfrm>
            <a:off x="10588625" y="3502026"/>
            <a:ext cx="6222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chemeClr val="bg1"/>
                </a:solidFill>
                <a:latin typeface="Impact" charset="0"/>
                <a:sym typeface="Impact" charset="0"/>
              </a:rPr>
              <a:t>03</a:t>
            </a:r>
            <a:endParaRPr lang="zh-CN" altLang="en-US" sz="3200">
              <a:solidFill>
                <a:schemeClr val="bg1"/>
              </a:solidFill>
              <a:latin typeface="Impact" charset="0"/>
              <a:sym typeface="Impact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29055" y="865313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89" b="1" dirty="0">
                <a:solidFill>
                  <a:schemeClr val="bg1">
                    <a:lumMod val="50000"/>
                  </a:schemeClr>
                </a:solidFill>
              </a:rPr>
              <a:t>MORE THAN TEMPLATE</a:t>
            </a:r>
            <a:endParaRPr kumimoji="1" lang="en-US" altLang="zh-CN" sz="2489" b="1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6" b="1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15" name="Subtitle 2"/>
          <p:cNvSpPr txBox="1">
            <a:spLocks/>
          </p:cNvSpPr>
          <p:nvPr/>
        </p:nvSpPr>
        <p:spPr bwMode="auto">
          <a:xfrm>
            <a:off x="588532" y="3170288"/>
            <a:ext cx="2695465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16" name="Subtitle 2"/>
          <p:cNvSpPr txBox="1">
            <a:spLocks/>
          </p:cNvSpPr>
          <p:nvPr/>
        </p:nvSpPr>
        <p:spPr bwMode="auto">
          <a:xfrm>
            <a:off x="4181709" y="3170288"/>
            <a:ext cx="2695465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17" name="Subtitle 2"/>
          <p:cNvSpPr txBox="1">
            <a:spLocks/>
          </p:cNvSpPr>
          <p:nvPr/>
        </p:nvSpPr>
        <p:spPr bwMode="auto">
          <a:xfrm>
            <a:off x="7732714" y="3282146"/>
            <a:ext cx="2695465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3904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8954" y="12700"/>
            <a:ext cx="12320954" cy="6845300"/>
          </a:xfrm>
          <a:prstGeom prst="rect">
            <a:avLst/>
          </a:prstGeom>
        </p:spPr>
      </p:pic>
      <p:sp>
        <p:nvSpPr>
          <p:cNvPr id="13316" name="Content Placeholder 10"/>
          <p:cNvSpPr>
            <a:spLocks noChangeArrowheads="1"/>
          </p:cNvSpPr>
          <p:nvPr/>
        </p:nvSpPr>
        <p:spPr bwMode="auto">
          <a:xfrm>
            <a:off x="1198252" y="3788475"/>
            <a:ext cx="2255250" cy="368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1999" b="1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Segoe UI" charset="0"/>
              </a:rPr>
              <a:t>输入标题</a:t>
            </a:r>
            <a:endParaRPr lang="en-US" altLang="zh-CN" sz="1999" b="1" dirty="0">
              <a:solidFill>
                <a:schemeClr val="bg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  <a:sym typeface="Segoe UI" charset="0"/>
            </a:endParaRPr>
          </a:p>
        </p:txBody>
      </p:sp>
      <p:sp>
        <p:nvSpPr>
          <p:cNvPr id="13318" name="Straight Connector 27"/>
          <p:cNvSpPr>
            <a:spLocks noChangeShapeType="1"/>
          </p:cNvSpPr>
          <p:nvPr/>
        </p:nvSpPr>
        <p:spPr bwMode="auto">
          <a:xfrm>
            <a:off x="2915480" y="2421993"/>
            <a:ext cx="1374417" cy="863375"/>
          </a:xfrm>
          <a:prstGeom prst="line">
            <a:avLst/>
          </a:prstGeom>
          <a:noFill/>
          <a:ln w="12700">
            <a:solidFill>
              <a:srgbClr val="262626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799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3320" name="Content Placeholder 10"/>
          <p:cNvSpPr>
            <a:spLocks noChangeArrowheads="1"/>
          </p:cNvSpPr>
          <p:nvPr/>
        </p:nvSpPr>
        <p:spPr bwMode="auto">
          <a:xfrm>
            <a:off x="3689978" y="3788475"/>
            <a:ext cx="2255250" cy="368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zh-CN" altLang="en-US" sz="1999" b="1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Segoe UI" charset="0"/>
              </a:rPr>
              <a:t>输入标题</a:t>
            </a:r>
            <a:endParaRPr lang="en-US" altLang="zh-CN" sz="1999" b="1" dirty="0">
              <a:solidFill>
                <a:schemeClr val="bg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  <a:sym typeface="Segoe UI" charset="0"/>
            </a:endParaRPr>
          </a:p>
        </p:txBody>
      </p:sp>
      <p:sp>
        <p:nvSpPr>
          <p:cNvPr id="13322" name="Straight Connector 31"/>
          <p:cNvSpPr>
            <a:spLocks noChangeShapeType="1"/>
          </p:cNvSpPr>
          <p:nvPr/>
        </p:nvSpPr>
        <p:spPr bwMode="auto">
          <a:xfrm flipV="1">
            <a:off x="5369116" y="2421993"/>
            <a:ext cx="1539474" cy="863375"/>
          </a:xfrm>
          <a:prstGeom prst="line">
            <a:avLst/>
          </a:prstGeom>
          <a:noFill/>
          <a:ln w="12700">
            <a:solidFill>
              <a:srgbClr val="262626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799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3324" name="Content Placeholder 10"/>
          <p:cNvSpPr>
            <a:spLocks noChangeArrowheads="1"/>
          </p:cNvSpPr>
          <p:nvPr/>
        </p:nvSpPr>
        <p:spPr bwMode="auto">
          <a:xfrm>
            <a:off x="6368980" y="3788475"/>
            <a:ext cx="2255250" cy="368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zh-CN" altLang="en-US" sz="1999" b="1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Segoe UI" charset="0"/>
              </a:rPr>
              <a:t>输入标题</a:t>
            </a:r>
            <a:endParaRPr lang="en-US" altLang="zh-CN" sz="1999" b="1" dirty="0">
              <a:solidFill>
                <a:schemeClr val="bg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  <a:sym typeface="Segoe UI" charset="0"/>
            </a:endParaRPr>
          </a:p>
        </p:txBody>
      </p:sp>
      <p:sp>
        <p:nvSpPr>
          <p:cNvPr id="13326" name="Straight Connector 35"/>
          <p:cNvSpPr>
            <a:spLocks noChangeShapeType="1"/>
          </p:cNvSpPr>
          <p:nvPr/>
        </p:nvSpPr>
        <p:spPr bwMode="auto">
          <a:xfrm>
            <a:off x="8105253" y="2421993"/>
            <a:ext cx="1374417" cy="863375"/>
          </a:xfrm>
          <a:prstGeom prst="line">
            <a:avLst/>
          </a:prstGeom>
          <a:noFill/>
          <a:ln w="12700">
            <a:solidFill>
              <a:srgbClr val="262626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799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3328" name="Content Placeholder 10"/>
          <p:cNvSpPr>
            <a:spLocks noChangeArrowheads="1"/>
          </p:cNvSpPr>
          <p:nvPr/>
        </p:nvSpPr>
        <p:spPr bwMode="auto">
          <a:xfrm>
            <a:off x="8879751" y="3788475"/>
            <a:ext cx="2255250" cy="368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zh-CN" altLang="en-US" sz="1999" b="1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Segoe UI" charset="0"/>
              </a:rPr>
              <a:t>输入标题</a:t>
            </a:r>
            <a:endParaRPr lang="en-US" altLang="zh-CN" sz="1999" b="1" dirty="0">
              <a:solidFill>
                <a:schemeClr val="bg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  <a:sym typeface="Segoe UI" charset="0"/>
            </a:endParaRPr>
          </a:p>
        </p:txBody>
      </p:sp>
      <p:sp>
        <p:nvSpPr>
          <p:cNvPr id="13330" name="Straight Connector 39"/>
          <p:cNvSpPr>
            <a:spLocks noChangeShapeType="1"/>
          </p:cNvSpPr>
          <p:nvPr/>
        </p:nvSpPr>
        <p:spPr bwMode="auto">
          <a:xfrm flipV="1">
            <a:off x="120620" y="2421993"/>
            <a:ext cx="1539474" cy="863375"/>
          </a:xfrm>
          <a:prstGeom prst="line">
            <a:avLst/>
          </a:prstGeom>
          <a:noFill/>
          <a:ln w="12700">
            <a:solidFill>
              <a:srgbClr val="262626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799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3331" name="Straight Connector 40"/>
          <p:cNvSpPr>
            <a:spLocks noChangeShapeType="1"/>
          </p:cNvSpPr>
          <p:nvPr/>
        </p:nvSpPr>
        <p:spPr bwMode="auto">
          <a:xfrm flipV="1">
            <a:off x="10531908" y="2421993"/>
            <a:ext cx="1539474" cy="863375"/>
          </a:xfrm>
          <a:prstGeom prst="line">
            <a:avLst/>
          </a:prstGeom>
          <a:noFill/>
          <a:ln w="12700">
            <a:solidFill>
              <a:srgbClr val="262626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799"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13332" name="Group 20"/>
          <p:cNvGrpSpPr>
            <a:grpSpLocks/>
          </p:cNvGrpSpPr>
          <p:nvPr/>
        </p:nvGrpSpPr>
        <p:grpSpPr bwMode="auto">
          <a:xfrm>
            <a:off x="1785474" y="2283917"/>
            <a:ext cx="1079219" cy="1079219"/>
            <a:chOff x="0" y="0"/>
            <a:chExt cx="1700" cy="1700"/>
          </a:xfrm>
        </p:grpSpPr>
        <p:sp>
          <p:nvSpPr>
            <p:cNvPr id="13342" name="Oval 24"/>
            <p:cNvSpPr>
              <a:spLocks noChangeArrowheads="1"/>
            </p:cNvSpPr>
            <p:nvPr/>
          </p:nvSpPr>
          <p:spPr bwMode="auto">
            <a:xfrm rot="8100000">
              <a:off x="0" y="0"/>
              <a:ext cx="1700" cy="1701"/>
            </a:xfrm>
            <a:prstGeom prst="ellipse">
              <a:avLst/>
            </a:prstGeom>
            <a:solidFill>
              <a:srgbClr val="FF8A80"/>
            </a:solidFill>
            <a:ln w="57150">
              <a:solidFill>
                <a:srgbClr val="FF8A8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1pPr>
              <a:lvl2pPr marL="742950" indent="-28575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1143000" indent="-22860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1600200" indent="-22860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2057400" indent="-22860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25146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29718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34290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38862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pPr algn="ctr" eaLnBrk="1" hangingPunct="1"/>
              <a:endParaRPr lang="zh-CN" altLang="en-US" sz="2399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  <a:sym typeface="Calibri" charset="0"/>
              </a:endParaRPr>
            </a:p>
          </p:txBody>
        </p:sp>
        <p:sp>
          <p:nvSpPr>
            <p:cNvPr id="13343" name="Freeform 99"/>
            <p:cNvSpPr>
              <a:spLocks noEditPoints="1"/>
            </p:cNvSpPr>
            <p:nvPr/>
          </p:nvSpPr>
          <p:spPr bwMode="auto">
            <a:xfrm>
              <a:off x="384" y="373"/>
              <a:ext cx="932" cy="794"/>
            </a:xfrm>
            <a:custGeom>
              <a:avLst/>
              <a:gdLst>
                <a:gd name="T0" fmla="*/ 2 w 1063"/>
                <a:gd name="T1" fmla="*/ 430 h 903"/>
                <a:gd name="T2" fmla="*/ 13 w 1063"/>
                <a:gd name="T3" fmla="*/ 356 h 903"/>
                <a:gd name="T4" fmla="*/ 37 w 1063"/>
                <a:gd name="T5" fmla="*/ 286 h 903"/>
                <a:gd name="T6" fmla="*/ 70 w 1063"/>
                <a:gd name="T7" fmla="*/ 221 h 903"/>
                <a:gd name="T8" fmla="*/ 124 w 1063"/>
                <a:gd name="T9" fmla="*/ 150 h 903"/>
                <a:gd name="T10" fmla="*/ 206 w 1063"/>
                <a:gd name="T11" fmla="*/ 80 h 903"/>
                <a:gd name="T12" fmla="*/ 302 w 1063"/>
                <a:gd name="T13" fmla="*/ 31 h 903"/>
                <a:gd name="T14" fmla="*/ 409 w 1063"/>
                <a:gd name="T15" fmla="*/ 4 h 903"/>
                <a:gd name="T16" fmla="*/ 504 w 1063"/>
                <a:gd name="T17" fmla="*/ 2 h 903"/>
                <a:gd name="T18" fmla="*/ 578 w 1063"/>
                <a:gd name="T19" fmla="*/ 14 h 903"/>
                <a:gd name="T20" fmla="*/ 648 w 1063"/>
                <a:gd name="T21" fmla="*/ 37 h 903"/>
                <a:gd name="T22" fmla="*/ 712 w 1063"/>
                <a:gd name="T23" fmla="*/ 70 h 903"/>
                <a:gd name="T24" fmla="*/ 782 w 1063"/>
                <a:gd name="T25" fmla="*/ 124 h 903"/>
                <a:gd name="T26" fmla="*/ 852 w 1063"/>
                <a:gd name="T27" fmla="*/ 207 h 903"/>
                <a:gd name="T28" fmla="*/ 901 w 1063"/>
                <a:gd name="T29" fmla="*/ 302 h 903"/>
                <a:gd name="T30" fmla="*/ 928 w 1063"/>
                <a:gd name="T31" fmla="*/ 411 h 903"/>
                <a:gd name="T32" fmla="*/ 885 w 1063"/>
                <a:gd name="T33" fmla="*/ 701 h 903"/>
                <a:gd name="T34" fmla="*/ 879 w 1063"/>
                <a:gd name="T35" fmla="*/ 397 h 903"/>
                <a:gd name="T36" fmla="*/ 867 w 1063"/>
                <a:gd name="T37" fmla="*/ 344 h 903"/>
                <a:gd name="T38" fmla="*/ 848 w 1063"/>
                <a:gd name="T39" fmla="*/ 294 h 903"/>
                <a:gd name="T40" fmla="*/ 815 w 1063"/>
                <a:gd name="T41" fmla="*/ 233 h 903"/>
                <a:gd name="T42" fmla="*/ 743 w 1063"/>
                <a:gd name="T43" fmla="*/ 151 h 903"/>
                <a:gd name="T44" fmla="*/ 664 w 1063"/>
                <a:gd name="T45" fmla="*/ 98 h 903"/>
                <a:gd name="T46" fmla="*/ 615 w 1063"/>
                <a:gd name="T47" fmla="*/ 74 h 903"/>
                <a:gd name="T48" fmla="*/ 562 w 1063"/>
                <a:gd name="T49" fmla="*/ 59 h 903"/>
                <a:gd name="T50" fmla="*/ 494 w 1063"/>
                <a:gd name="T51" fmla="*/ 48 h 903"/>
                <a:gd name="T52" fmla="*/ 396 w 1063"/>
                <a:gd name="T53" fmla="*/ 53 h 903"/>
                <a:gd name="T54" fmla="*/ 343 w 1063"/>
                <a:gd name="T55" fmla="*/ 65 h 903"/>
                <a:gd name="T56" fmla="*/ 292 w 1063"/>
                <a:gd name="T57" fmla="*/ 84 h 903"/>
                <a:gd name="T58" fmla="*/ 231 w 1063"/>
                <a:gd name="T59" fmla="*/ 119 h 903"/>
                <a:gd name="T60" fmla="*/ 151 w 1063"/>
                <a:gd name="T61" fmla="*/ 190 h 903"/>
                <a:gd name="T62" fmla="*/ 96 w 1063"/>
                <a:gd name="T63" fmla="*/ 269 h 903"/>
                <a:gd name="T64" fmla="*/ 74 w 1063"/>
                <a:gd name="T65" fmla="*/ 319 h 903"/>
                <a:gd name="T66" fmla="*/ 58 w 1063"/>
                <a:gd name="T67" fmla="*/ 371 h 903"/>
                <a:gd name="T68" fmla="*/ 47 w 1063"/>
                <a:gd name="T69" fmla="*/ 440 h 903"/>
                <a:gd name="T70" fmla="*/ 95 w 1063"/>
                <a:gd name="T71" fmla="*/ 794 h 903"/>
                <a:gd name="T72" fmla="*/ 177 w 1063"/>
                <a:gd name="T73" fmla="*/ 421 h 903"/>
                <a:gd name="T74" fmla="*/ 202 w 1063"/>
                <a:gd name="T75" fmla="*/ 433 h 903"/>
                <a:gd name="T76" fmla="*/ 222 w 1063"/>
                <a:gd name="T77" fmla="*/ 452 h 903"/>
                <a:gd name="T78" fmla="*/ 232 w 1063"/>
                <a:gd name="T79" fmla="*/ 477 h 903"/>
                <a:gd name="T80" fmla="*/ 233 w 1063"/>
                <a:gd name="T81" fmla="*/ 732 h 903"/>
                <a:gd name="T82" fmla="*/ 225 w 1063"/>
                <a:gd name="T83" fmla="*/ 757 h 903"/>
                <a:gd name="T84" fmla="*/ 208 w 1063"/>
                <a:gd name="T85" fmla="*/ 778 h 903"/>
                <a:gd name="T86" fmla="*/ 184 w 1063"/>
                <a:gd name="T87" fmla="*/ 791 h 903"/>
                <a:gd name="T88" fmla="*/ 95 w 1063"/>
                <a:gd name="T89" fmla="*/ 794 h 903"/>
                <a:gd name="T90" fmla="*/ 701 w 1063"/>
                <a:gd name="T91" fmla="*/ 470 h 903"/>
                <a:gd name="T92" fmla="*/ 714 w 1063"/>
                <a:gd name="T93" fmla="*/ 447 h 903"/>
                <a:gd name="T94" fmla="*/ 736 w 1063"/>
                <a:gd name="T95" fmla="*/ 429 h 903"/>
                <a:gd name="T96" fmla="*/ 762 w 1063"/>
                <a:gd name="T97" fmla="*/ 420 h 903"/>
                <a:gd name="T98" fmla="*/ 769 w 1063"/>
                <a:gd name="T99" fmla="*/ 794 h 903"/>
                <a:gd name="T100" fmla="*/ 741 w 1063"/>
                <a:gd name="T101" fmla="*/ 788 h 903"/>
                <a:gd name="T102" fmla="*/ 718 w 1063"/>
                <a:gd name="T103" fmla="*/ 773 h 903"/>
                <a:gd name="T104" fmla="*/ 703 w 1063"/>
                <a:gd name="T105" fmla="*/ 751 h 903"/>
                <a:gd name="T106" fmla="*/ 699 w 1063"/>
                <a:gd name="T107" fmla="*/ 725 h 90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063"/>
                <a:gd name="T163" fmla="*/ 0 h 903"/>
                <a:gd name="T164" fmla="*/ 1063 w 1063"/>
                <a:gd name="T165" fmla="*/ 903 h 90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063" h="903">
                  <a:moveTo>
                    <a:pt x="0" y="797"/>
                  </a:moveTo>
                  <a:lnTo>
                    <a:pt x="0" y="532"/>
                  </a:lnTo>
                  <a:lnTo>
                    <a:pt x="1" y="510"/>
                  </a:lnTo>
                  <a:lnTo>
                    <a:pt x="2" y="489"/>
                  </a:lnTo>
                  <a:lnTo>
                    <a:pt x="4" y="467"/>
                  </a:lnTo>
                  <a:lnTo>
                    <a:pt x="7" y="447"/>
                  </a:lnTo>
                  <a:lnTo>
                    <a:pt x="10" y="425"/>
                  </a:lnTo>
                  <a:lnTo>
                    <a:pt x="15" y="405"/>
                  </a:lnTo>
                  <a:lnTo>
                    <a:pt x="21" y="384"/>
                  </a:lnTo>
                  <a:lnTo>
                    <a:pt x="28" y="364"/>
                  </a:lnTo>
                  <a:lnTo>
                    <a:pt x="34" y="344"/>
                  </a:lnTo>
                  <a:lnTo>
                    <a:pt x="42" y="325"/>
                  </a:lnTo>
                  <a:lnTo>
                    <a:pt x="50" y="305"/>
                  </a:lnTo>
                  <a:lnTo>
                    <a:pt x="59" y="287"/>
                  </a:lnTo>
                  <a:lnTo>
                    <a:pt x="70" y="269"/>
                  </a:lnTo>
                  <a:lnTo>
                    <a:pt x="80" y="251"/>
                  </a:lnTo>
                  <a:lnTo>
                    <a:pt x="91" y="235"/>
                  </a:lnTo>
                  <a:lnTo>
                    <a:pt x="102" y="217"/>
                  </a:lnTo>
                  <a:lnTo>
                    <a:pt x="121" y="194"/>
                  </a:lnTo>
                  <a:lnTo>
                    <a:pt x="141" y="171"/>
                  </a:lnTo>
                  <a:lnTo>
                    <a:pt x="163" y="150"/>
                  </a:lnTo>
                  <a:lnTo>
                    <a:pt x="185" y="129"/>
                  </a:lnTo>
                  <a:lnTo>
                    <a:pt x="209" y="110"/>
                  </a:lnTo>
                  <a:lnTo>
                    <a:pt x="235" y="91"/>
                  </a:lnTo>
                  <a:lnTo>
                    <a:pt x="260" y="75"/>
                  </a:lnTo>
                  <a:lnTo>
                    <a:pt x="288" y="60"/>
                  </a:lnTo>
                  <a:lnTo>
                    <a:pt x="316" y="46"/>
                  </a:lnTo>
                  <a:lnTo>
                    <a:pt x="344" y="35"/>
                  </a:lnTo>
                  <a:lnTo>
                    <a:pt x="374" y="25"/>
                  </a:lnTo>
                  <a:lnTo>
                    <a:pt x="405" y="15"/>
                  </a:lnTo>
                  <a:lnTo>
                    <a:pt x="435" y="9"/>
                  </a:lnTo>
                  <a:lnTo>
                    <a:pt x="467" y="4"/>
                  </a:lnTo>
                  <a:lnTo>
                    <a:pt x="499" y="1"/>
                  </a:lnTo>
                  <a:lnTo>
                    <a:pt x="532" y="0"/>
                  </a:lnTo>
                  <a:lnTo>
                    <a:pt x="553" y="1"/>
                  </a:lnTo>
                  <a:lnTo>
                    <a:pt x="575" y="2"/>
                  </a:lnTo>
                  <a:lnTo>
                    <a:pt x="596" y="4"/>
                  </a:lnTo>
                  <a:lnTo>
                    <a:pt x="617" y="7"/>
                  </a:lnTo>
                  <a:lnTo>
                    <a:pt x="638" y="11"/>
                  </a:lnTo>
                  <a:lnTo>
                    <a:pt x="659" y="16"/>
                  </a:lnTo>
                  <a:lnTo>
                    <a:pt x="679" y="22"/>
                  </a:lnTo>
                  <a:lnTo>
                    <a:pt x="700" y="28"/>
                  </a:lnTo>
                  <a:lnTo>
                    <a:pt x="719" y="35"/>
                  </a:lnTo>
                  <a:lnTo>
                    <a:pt x="739" y="42"/>
                  </a:lnTo>
                  <a:lnTo>
                    <a:pt x="758" y="51"/>
                  </a:lnTo>
                  <a:lnTo>
                    <a:pt x="776" y="59"/>
                  </a:lnTo>
                  <a:lnTo>
                    <a:pt x="795" y="70"/>
                  </a:lnTo>
                  <a:lnTo>
                    <a:pt x="812" y="80"/>
                  </a:lnTo>
                  <a:lnTo>
                    <a:pt x="830" y="91"/>
                  </a:lnTo>
                  <a:lnTo>
                    <a:pt x="846" y="102"/>
                  </a:lnTo>
                  <a:lnTo>
                    <a:pt x="870" y="122"/>
                  </a:lnTo>
                  <a:lnTo>
                    <a:pt x="892" y="141"/>
                  </a:lnTo>
                  <a:lnTo>
                    <a:pt x="914" y="163"/>
                  </a:lnTo>
                  <a:lnTo>
                    <a:pt x="934" y="185"/>
                  </a:lnTo>
                  <a:lnTo>
                    <a:pt x="954" y="209"/>
                  </a:lnTo>
                  <a:lnTo>
                    <a:pt x="972" y="235"/>
                  </a:lnTo>
                  <a:lnTo>
                    <a:pt x="988" y="260"/>
                  </a:lnTo>
                  <a:lnTo>
                    <a:pt x="1003" y="288"/>
                  </a:lnTo>
                  <a:lnTo>
                    <a:pt x="1016" y="316"/>
                  </a:lnTo>
                  <a:lnTo>
                    <a:pt x="1028" y="344"/>
                  </a:lnTo>
                  <a:lnTo>
                    <a:pt x="1039" y="374"/>
                  </a:lnTo>
                  <a:lnTo>
                    <a:pt x="1047" y="405"/>
                  </a:lnTo>
                  <a:lnTo>
                    <a:pt x="1054" y="435"/>
                  </a:lnTo>
                  <a:lnTo>
                    <a:pt x="1059" y="467"/>
                  </a:lnTo>
                  <a:lnTo>
                    <a:pt x="1062" y="499"/>
                  </a:lnTo>
                  <a:lnTo>
                    <a:pt x="1063" y="532"/>
                  </a:lnTo>
                  <a:lnTo>
                    <a:pt x="1063" y="797"/>
                  </a:lnTo>
                  <a:lnTo>
                    <a:pt x="1009" y="797"/>
                  </a:lnTo>
                  <a:lnTo>
                    <a:pt x="1009" y="532"/>
                  </a:lnTo>
                  <a:lnTo>
                    <a:pt x="1008" y="500"/>
                  </a:lnTo>
                  <a:lnTo>
                    <a:pt x="1006" y="468"/>
                  </a:lnTo>
                  <a:lnTo>
                    <a:pt x="1003" y="452"/>
                  </a:lnTo>
                  <a:lnTo>
                    <a:pt x="1001" y="436"/>
                  </a:lnTo>
                  <a:lnTo>
                    <a:pt x="997" y="422"/>
                  </a:lnTo>
                  <a:lnTo>
                    <a:pt x="994" y="407"/>
                  </a:lnTo>
                  <a:lnTo>
                    <a:pt x="989" y="391"/>
                  </a:lnTo>
                  <a:lnTo>
                    <a:pt x="984" y="377"/>
                  </a:lnTo>
                  <a:lnTo>
                    <a:pt x="979" y="363"/>
                  </a:lnTo>
                  <a:lnTo>
                    <a:pt x="973" y="348"/>
                  </a:lnTo>
                  <a:lnTo>
                    <a:pt x="967" y="334"/>
                  </a:lnTo>
                  <a:lnTo>
                    <a:pt x="961" y="320"/>
                  </a:lnTo>
                  <a:lnTo>
                    <a:pt x="953" y="306"/>
                  </a:lnTo>
                  <a:lnTo>
                    <a:pt x="945" y="292"/>
                  </a:lnTo>
                  <a:lnTo>
                    <a:pt x="929" y="265"/>
                  </a:lnTo>
                  <a:lnTo>
                    <a:pt x="911" y="240"/>
                  </a:lnTo>
                  <a:lnTo>
                    <a:pt x="891" y="216"/>
                  </a:lnTo>
                  <a:lnTo>
                    <a:pt x="870" y="194"/>
                  </a:lnTo>
                  <a:lnTo>
                    <a:pt x="847" y="172"/>
                  </a:lnTo>
                  <a:lnTo>
                    <a:pt x="824" y="153"/>
                  </a:lnTo>
                  <a:lnTo>
                    <a:pt x="798" y="135"/>
                  </a:lnTo>
                  <a:lnTo>
                    <a:pt x="771" y="118"/>
                  </a:lnTo>
                  <a:lnTo>
                    <a:pt x="757" y="111"/>
                  </a:lnTo>
                  <a:lnTo>
                    <a:pt x="744" y="103"/>
                  </a:lnTo>
                  <a:lnTo>
                    <a:pt x="729" y="96"/>
                  </a:lnTo>
                  <a:lnTo>
                    <a:pt x="715" y="90"/>
                  </a:lnTo>
                  <a:lnTo>
                    <a:pt x="701" y="84"/>
                  </a:lnTo>
                  <a:lnTo>
                    <a:pt x="686" y="79"/>
                  </a:lnTo>
                  <a:lnTo>
                    <a:pt x="672" y="74"/>
                  </a:lnTo>
                  <a:lnTo>
                    <a:pt x="657" y="70"/>
                  </a:lnTo>
                  <a:lnTo>
                    <a:pt x="641" y="67"/>
                  </a:lnTo>
                  <a:lnTo>
                    <a:pt x="627" y="62"/>
                  </a:lnTo>
                  <a:lnTo>
                    <a:pt x="612" y="60"/>
                  </a:lnTo>
                  <a:lnTo>
                    <a:pt x="595" y="58"/>
                  </a:lnTo>
                  <a:lnTo>
                    <a:pt x="563" y="55"/>
                  </a:lnTo>
                  <a:lnTo>
                    <a:pt x="532" y="54"/>
                  </a:lnTo>
                  <a:lnTo>
                    <a:pt x="499" y="55"/>
                  </a:lnTo>
                  <a:lnTo>
                    <a:pt x="467" y="58"/>
                  </a:lnTo>
                  <a:lnTo>
                    <a:pt x="452" y="60"/>
                  </a:lnTo>
                  <a:lnTo>
                    <a:pt x="436" y="62"/>
                  </a:lnTo>
                  <a:lnTo>
                    <a:pt x="421" y="67"/>
                  </a:lnTo>
                  <a:lnTo>
                    <a:pt x="407" y="70"/>
                  </a:lnTo>
                  <a:lnTo>
                    <a:pt x="391" y="74"/>
                  </a:lnTo>
                  <a:lnTo>
                    <a:pt x="377" y="79"/>
                  </a:lnTo>
                  <a:lnTo>
                    <a:pt x="362" y="84"/>
                  </a:lnTo>
                  <a:lnTo>
                    <a:pt x="347" y="90"/>
                  </a:lnTo>
                  <a:lnTo>
                    <a:pt x="333" y="96"/>
                  </a:lnTo>
                  <a:lnTo>
                    <a:pt x="320" y="103"/>
                  </a:lnTo>
                  <a:lnTo>
                    <a:pt x="305" y="111"/>
                  </a:lnTo>
                  <a:lnTo>
                    <a:pt x="291" y="118"/>
                  </a:lnTo>
                  <a:lnTo>
                    <a:pt x="264" y="135"/>
                  </a:lnTo>
                  <a:lnTo>
                    <a:pt x="240" y="153"/>
                  </a:lnTo>
                  <a:lnTo>
                    <a:pt x="215" y="173"/>
                  </a:lnTo>
                  <a:lnTo>
                    <a:pt x="194" y="194"/>
                  </a:lnTo>
                  <a:lnTo>
                    <a:pt x="172" y="216"/>
                  </a:lnTo>
                  <a:lnTo>
                    <a:pt x="153" y="240"/>
                  </a:lnTo>
                  <a:lnTo>
                    <a:pt x="134" y="265"/>
                  </a:lnTo>
                  <a:lnTo>
                    <a:pt x="118" y="292"/>
                  </a:lnTo>
                  <a:lnTo>
                    <a:pt x="110" y="306"/>
                  </a:lnTo>
                  <a:lnTo>
                    <a:pt x="102" y="320"/>
                  </a:lnTo>
                  <a:lnTo>
                    <a:pt x="96" y="334"/>
                  </a:lnTo>
                  <a:lnTo>
                    <a:pt x="90" y="348"/>
                  </a:lnTo>
                  <a:lnTo>
                    <a:pt x="84" y="363"/>
                  </a:lnTo>
                  <a:lnTo>
                    <a:pt x="79" y="377"/>
                  </a:lnTo>
                  <a:lnTo>
                    <a:pt x="74" y="391"/>
                  </a:lnTo>
                  <a:lnTo>
                    <a:pt x="70" y="407"/>
                  </a:lnTo>
                  <a:lnTo>
                    <a:pt x="66" y="422"/>
                  </a:lnTo>
                  <a:lnTo>
                    <a:pt x="63" y="436"/>
                  </a:lnTo>
                  <a:lnTo>
                    <a:pt x="60" y="452"/>
                  </a:lnTo>
                  <a:lnTo>
                    <a:pt x="57" y="468"/>
                  </a:lnTo>
                  <a:lnTo>
                    <a:pt x="54" y="500"/>
                  </a:lnTo>
                  <a:lnTo>
                    <a:pt x="53" y="532"/>
                  </a:lnTo>
                  <a:lnTo>
                    <a:pt x="53" y="797"/>
                  </a:lnTo>
                  <a:lnTo>
                    <a:pt x="0" y="797"/>
                  </a:lnTo>
                  <a:close/>
                  <a:moveTo>
                    <a:pt x="108" y="903"/>
                  </a:moveTo>
                  <a:lnTo>
                    <a:pt x="108" y="478"/>
                  </a:lnTo>
                  <a:lnTo>
                    <a:pt x="186" y="478"/>
                  </a:lnTo>
                  <a:lnTo>
                    <a:pt x="195" y="478"/>
                  </a:lnTo>
                  <a:lnTo>
                    <a:pt x="202" y="479"/>
                  </a:lnTo>
                  <a:lnTo>
                    <a:pt x="210" y="482"/>
                  </a:lnTo>
                  <a:lnTo>
                    <a:pt x="217" y="485"/>
                  </a:lnTo>
                  <a:lnTo>
                    <a:pt x="224" y="488"/>
                  </a:lnTo>
                  <a:lnTo>
                    <a:pt x="230" y="492"/>
                  </a:lnTo>
                  <a:lnTo>
                    <a:pt x="237" y="496"/>
                  </a:lnTo>
                  <a:lnTo>
                    <a:pt x="243" y="502"/>
                  </a:lnTo>
                  <a:lnTo>
                    <a:pt x="249" y="508"/>
                  </a:lnTo>
                  <a:lnTo>
                    <a:pt x="253" y="514"/>
                  </a:lnTo>
                  <a:lnTo>
                    <a:pt x="257" y="520"/>
                  </a:lnTo>
                  <a:lnTo>
                    <a:pt x="260" y="528"/>
                  </a:lnTo>
                  <a:lnTo>
                    <a:pt x="263" y="535"/>
                  </a:lnTo>
                  <a:lnTo>
                    <a:pt x="265" y="543"/>
                  </a:lnTo>
                  <a:lnTo>
                    <a:pt x="266" y="550"/>
                  </a:lnTo>
                  <a:lnTo>
                    <a:pt x="266" y="558"/>
                  </a:lnTo>
                  <a:lnTo>
                    <a:pt x="266" y="824"/>
                  </a:lnTo>
                  <a:lnTo>
                    <a:pt x="266" y="832"/>
                  </a:lnTo>
                  <a:lnTo>
                    <a:pt x="265" y="839"/>
                  </a:lnTo>
                  <a:lnTo>
                    <a:pt x="263" y="846"/>
                  </a:lnTo>
                  <a:lnTo>
                    <a:pt x="260" y="853"/>
                  </a:lnTo>
                  <a:lnTo>
                    <a:pt x="257" y="861"/>
                  </a:lnTo>
                  <a:lnTo>
                    <a:pt x="253" y="867"/>
                  </a:lnTo>
                  <a:lnTo>
                    <a:pt x="249" y="874"/>
                  </a:lnTo>
                  <a:lnTo>
                    <a:pt x="243" y="879"/>
                  </a:lnTo>
                  <a:lnTo>
                    <a:pt x="237" y="885"/>
                  </a:lnTo>
                  <a:lnTo>
                    <a:pt x="230" y="889"/>
                  </a:lnTo>
                  <a:lnTo>
                    <a:pt x="224" y="893"/>
                  </a:lnTo>
                  <a:lnTo>
                    <a:pt x="217" y="896"/>
                  </a:lnTo>
                  <a:lnTo>
                    <a:pt x="210" y="900"/>
                  </a:lnTo>
                  <a:lnTo>
                    <a:pt x="203" y="902"/>
                  </a:lnTo>
                  <a:lnTo>
                    <a:pt x="195" y="903"/>
                  </a:lnTo>
                  <a:lnTo>
                    <a:pt x="186" y="903"/>
                  </a:lnTo>
                  <a:lnTo>
                    <a:pt x="108" y="903"/>
                  </a:lnTo>
                  <a:close/>
                  <a:moveTo>
                    <a:pt x="797" y="558"/>
                  </a:moveTo>
                  <a:lnTo>
                    <a:pt x="797" y="550"/>
                  </a:lnTo>
                  <a:lnTo>
                    <a:pt x="798" y="542"/>
                  </a:lnTo>
                  <a:lnTo>
                    <a:pt x="800" y="535"/>
                  </a:lnTo>
                  <a:lnTo>
                    <a:pt x="802" y="528"/>
                  </a:lnTo>
                  <a:lnTo>
                    <a:pt x="805" y="520"/>
                  </a:lnTo>
                  <a:lnTo>
                    <a:pt x="809" y="514"/>
                  </a:lnTo>
                  <a:lnTo>
                    <a:pt x="814" y="508"/>
                  </a:lnTo>
                  <a:lnTo>
                    <a:pt x="819" y="502"/>
                  </a:lnTo>
                  <a:lnTo>
                    <a:pt x="826" y="496"/>
                  </a:lnTo>
                  <a:lnTo>
                    <a:pt x="832" y="492"/>
                  </a:lnTo>
                  <a:lnTo>
                    <a:pt x="839" y="488"/>
                  </a:lnTo>
                  <a:lnTo>
                    <a:pt x="846" y="485"/>
                  </a:lnTo>
                  <a:lnTo>
                    <a:pt x="853" y="482"/>
                  </a:lnTo>
                  <a:lnTo>
                    <a:pt x="860" y="479"/>
                  </a:lnTo>
                  <a:lnTo>
                    <a:pt x="869" y="478"/>
                  </a:lnTo>
                  <a:lnTo>
                    <a:pt x="877" y="478"/>
                  </a:lnTo>
                  <a:lnTo>
                    <a:pt x="956" y="478"/>
                  </a:lnTo>
                  <a:lnTo>
                    <a:pt x="956" y="903"/>
                  </a:lnTo>
                  <a:lnTo>
                    <a:pt x="877" y="903"/>
                  </a:lnTo>
                  <a:lnTo>
                    <a:pt x="869" y="903"/>
                  </a:lnTo>
                  <a:lnTo>
                    <a:pt x="860" y="902"/>
                  </a:lnTo>
                  <a:lnTo>
                    <a:pt x="853" y="900"/>
                  </a:lnTo>
                  <a:lnTo>
                    <a:pt x="845" y="896"/>
                  </a:lnTo>
                  <a:lnTo>
                    <a:pt x="839" y="893"/>
                  </a:lnTo>
                  <a:lnTo>
                    <a:pt x="832" y="889"/>
                  </a:lnTo>
                  <a:lnTo>
                    <a:pt x="826" y="885"/>
                  </a:lnTo>
                  <a:lnTo>
                    <a:pt x="819" y="879"/>
                  </a:lnTo>
                  <a:lnTo>
                    <a:pt x="814" y="874"/>
                  </a:lnTo>
                  <a:lnTo>
                    <a:pt x="809" y="868"/>
                  </a:lnTo>
                  <a:lnTo>
                    <a:pt x="805" y="861"/>
                  </a:lnTo>
                  <a:lnTo>
                    <a:pt x="802" y="854"/>
                  </a:lnTo>
                  <a:lnTo>
                    <a:pt x="800" y="847"/>
                  </a:lnTo>
                  <a:lnTo>
                    <a:pt x="798" y="839"/>
                  </a:lnTo>
                  <a:lnTo>
                    <a:pt x="797" y="832"/>
                  </a:lnTo>
                  <a:lnTo>
                    <a:pt x="797" y="824"/>
                  </a:lnTo>
                  <a:lnTo>
                    <a:pt x="797" y="55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799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13335" name="Group 23"/>
          <p:cNvGrpSpPr>
            <a:grpSpLocks/>
          </p:cNvGrpSpPr>
          <p:nvPr/>
        </p:nvGrpSpPr>
        <p:grpSpPr bwMode="auto">
          <a:xfrm>
            <a:off x="6956202" y="2285504"/>
            <a:ext cx="1079219" cy="1079219"/>
            <a:chOff x="0" y="0"/>
            <a:chExt cx="1700" cy="1700"/>
          </a:xfrm>
          <a:solidFill>
            <a:srgbClr val="FF8A80"/>
          </a:solidFill>
        </p:grpSpPr>
        <p:sp>
          <p:nvSpPr>
            <p:cNvPr id="13340" name="Oval 45"/>
            <p:cNvSpPr>
              <a:spLocks noChangeArrowheads="1"/>
            </p:cNvSpPr>
            <p:nvPr/>
          </p:nvSpPr>
          <p:spPr bwMode="auto">
            <a:xfrm rot="8100000">
              <a:off x="0" y="0"/>
              <a:ext cx="1700" cy="1700"/>
            </a:xfrm>
            <a:prstGeom prst="ellipse">
              <a:avLst/>
            </a:prstGeom>
            <a:grpFill/>
            <a:ln w="57150">
              <a:solidFill>
                <a:srgbClr val="F4967F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1pPr>
              <a:lvl2pPr marL="742950" indent="-28575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1143000" indent="-22860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1600200" indent="-22860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2057400" indent="-22860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25146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29718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34290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38862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pPr algn="ctr" eaLnBrk="1" hangingPunct="1"/>
              <a:endParaRPr lang="zh-CN" altLang="en-US" sz="2399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  <a:sym typeface="Calibri" charset="0"/>
              </a:endParaRPr>
            </a:p>
          </p:txBody>
        </p:sp>
        <p:sp>
          <p:nvSpPr>
            <p:cNvPr id="2" name="Freeform 100"/>
            <p:cNvSpPr>
              <a:spLocks noEditPoints="1"/>
            </p:cNvSpPr>
            <p:nvPr/>
          </p:nvSpPr>
          <p:spPr bwMode="auto">
            <a:xfrm>
              <a:off x="396" y="441"/>
              <a:ext cx="908" cy="681"/>
            </a:xfrm>
            <a:custGeom>
              <a:avLst/>
              <a:gdLst>
                <a:gd name="T0" fmla="*/ 12 w 1064"/>
                <a:gd name="T1" fmla="*/ 184 h 796"/>
                <a:gd name="T2" fmla="*/ 49 w 1064"/>
                <a:gd name="T3" fmla="*/ 146 h 796"/>
                <a:gd name="T4" fmla="*/ 272 w 1064"/>
                <a:gd name="T5" fmla="*/ 135 h 796"/>
                <a:gd name="T6" fmla="*/ 353 w 1064"/>
                <a:gd name="T7" fmla="*/ 2 h 796"/>
                <a:gd name="T8" fmla="*/ 562 w 1064"/>
                <a:gd name="T9" fmla="*/ 4 h 796"/>
                <a:gd name="T10" fmla="*/ 585 w 1064"/>
                <a:gd name="T11" fmla="*/ 35 h 796"/>
                <a:gd name="T12" fmla="*/ 843 w 1064"/>
                <a:gd name="T13" fmla="*/ 139 h 796"/>
                <a:gd name="T14" fmla="*/ 887 w 1064"/>
                <a:gd name="T15" fmla="*/ 169 h 796"/>
                <a:gd name="T16" fmla="*/ 907 w 1064"/>
                <a:gd name="T17" fmla="*/ 218 h 796"/>
                <a:gd name="T18" fmla="*/ 900 w 1064"/>
                <a:gd name="T19" fmla="*/ 625 h 796"/>
                <a:gd name="T20" fmla="*/ 866 w 1064"/>
                <a:gd name="T21" fmla="*/ 666 h 796"/>
                <a:gd name="T22" fmla="*/ 816 w 1064"/>
                <a:gd name="T23" fmla="*/ 681 h 796"/>
                <a:gd name="T24" fmla="*/ 49 w 1064"/>
                <a:gd name="T25" fmla="*/ 670 h 796"/>
                <a:gd name="T26" fmla="*/ 11 w 1064"/>
                <a:gd name="T27" fmla="*/ 632 h 796"/>
                <a:gd name="T28" fmla="*/ 0 w 1064"/>
                <a:gd name="T29" fmla="*/ 226 h 796"/>
                <a:gd name="T30" fmla="*/ 256 w 1064"/>
                <a:gd name="T31" fmla="*/ 437 h 796"/>
                <a:gd name="T32" fmla="*/ 277 w 1064"/>
                <a:gd name="T33" fmla="*/ 490 h 796"/>
                <a:gd name="T34" fmla="*/ 317 w 1064"/>
                <a:gd name="T35" fmla="*/ 538 h 796"/>
                <a:gd name="T36" fmla="*/ 367 w 1064"/>
                <a:gd name="T37" fmla="*/ 571 h 796"/>
                <a:gd name="T38" fmla="*/ 423 w 1064"/>
                <a:gd name="T39" fmla="*/ 588 h 796"/>
                <a:gd name="T40" fmla="*/ 485 w 1064"/>
                <a:gd name="T41" fmla="*/ 588 h 796"/>
                <a:gd name="T42" fmla="*/ 541 w 1064"/>
                <a:gd name="T43" fmla="*/ 571 h 796"/>
                <a:gd name="T44" fmla="*/ 591 w 1064"/>
                <a:gd name="T45" fmla="*/ 538 h 796"/>
                <a:gd name="T46" fmla="*/ 630 w 1064"/>
                <a:gd name="T47" fmla="*/ 490 h 796"/>
                <a:gd name="T48" fmla="*/ 652 w 1064"/>
                <a:gd name="T49" fmla="*/ 437 h 796"/>
                <a:gd name="T50" fmla="*/ 658 w 1064"/>
                <a:gd name="T51" fmla="*/ 376 h 796"/>
                <a:gd name="T52" fmla="*/ 646 w 1064"/>
                <a:gd name="T53" fmla="*/ 317 h 796"/>
                <a:gd name="T54" fmla="*/ 619 w 1064"/>
                <a:gd name="T55" fmla="*/ 265 h 796"/>
                <a:gd name="T56" fmla="*/ 574 w 1064"/>
                <a:gd name="T57" fmla="*/ 222 h 796"/>
                <a:gd name="T58" fmla="*/ 524 w 1064"/>
                <a:gd name="T59" fmla="*/ 192 h 796"/>
                <a:gd name="T60" fmla="*/ 464 w 1064"/>
                <a:gd name="T61" fmla="*/ 182 h 796"/>
                <a:gd name="T62" fmla="*/ 404 w 1064"/>
                <a:gd name="T63" fmla="*/ 187 h 796"/>
                <a:gd name="T64" fmla="*/ 349 w 1064"/>
                <a:gd name="T65" fmla="*/ 210 h 796"/>
                <a:gd name="T66" fmla="*/ 302 w 1064"/>
                <a:gd name="T67" fmla="*/ 250 h 796"/>
                <a:gd name="T68" fmla="*/ 269 w 1064"/>
                <a:gd name="T69" fmla="*/ 299 h 796"/>
                <a:gd name="T70" fmla="*/ 252 w 1064"/>
                <a:gd name="T71" fmla="*/ 355 h 796"/>
                <a:gd name="T72" fmla="*/ 343 w 1064"/>
                <a:gd name="T73" fmla="*/ 364 h 796"/>
                <a:gd name="T74" fmla="*/ 375 w 1064"/>
                <a:gd name="T75" fmla="*/ 305 h 796"/>
                <a:gd name="T76" fmla="*/ 431 w 1064"/>
                <a:gd name="T77" fmla="*/ 274 h 796"/>
                <a:gd name="T78" fmla="*/ 498 w 1064"/>
                <a:gd name="T79" fmla="*/ 280 h 796"/>
                <a:gd name="T80" fmla="*/ 549 w 1064"/>
                <a:gd name="T81" fmla="*/ 323 h 796"/>
                <a:gd name="T82" fmla="*/ 568 w 1064"/>
                <a:gd name="T83" fmla="*/ 386 h 796"/>
                <a:gd name="T84" fmla="*/ 549 w 1064"/>
                <a:gd name="T85" fmla="*/ 449 h 796"/>
                <a:gd name="T86" fmla="*/ 498 w 1064"/>
                <a:gd name="T87" fmla="*/ 491 h 796"/>
                <a:gd name="T88" fmla="*/ 431 w 1064"/>
                <a:gd name="T89" fmla="*/ 497 h 796"/>
                <a:gd name="T90" fmla="*/ 375 w 1064"/>
                <a:gd name="T91" fmla="*/ 467 h 796"/>
                <a:gd name="T92" fmla="*/ 343 w 1064"/>
                <a:gd name="T93" fmla="*/ 409 h 796"/>
                <a:gd name="T94" fmla="*/ 728 w 1064"/>
                <a:gd name="T95" fmla="*/ 259 h 796"/>
                <a:gd name="T96" fmla="*/ 731 w 1064"/>
                <a:gd name="T97" fmla="*/ 293 h 796"/>
                <a:gd name="T98" fmla="*/ 750 w 1064"/>
                <a:gd name="T99" fmla="*/ 312 h 796"/>
                <a:gd name="T100" fmla="*/ 796 w 1064"/>
                <a:gd name="T101" fmla="*/ 310 h 796"/>
                <a:gd name="T102" fmla="*/ 816 w 1064"/>
                <a:gd name="T103" fmla="*/ 264 h 796"/>
                <a:gd name="T104" fmla="*/ 780 w 1064"/>
                <a:gd name="T105" fmla="*/ 228 h 79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064"/>
                <a:gd name="T160" fmla="*/ 0 h 796"/>
                <a:gd name="T161" fmla="*/ 1064 w 1064"/>
                <a:gd name="T162" fmla="*/ 796 h 79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064" h="796">
                  <a:moveTo>
                    <a:pt x="0" y="264"/>
                  </a:moveTo>
                  <a:lnTo>
                    <a:pt x="1" y="254"/>
                  </a:lnTo>
                  <a:lnTo>
                    <a:pt x="2" y="243"/>
                  </a:lnTo>
                  <a:lnTo>
                    <a:pt x="6" y="233"/>
                  </a:lnTo>
                  <a:lnTo>
                    <a:pt x="9" y="224"/>
                  </a:lnTo>
                  <a:lnTo>
                    <a:pt x="14" y="215"/>
                  </a:lnTo>
                  <a:lnTo>
                    <a:pt x="19" y="206"/>
                  </a:lnTo>
                  <a:lnTo>
                    <a:pt x="25" y="197"/>
                  </a:lnTo>
                  <a:lnTo>
                    <a:pt x="32" y="190"/>
                  </a:lnTo>
                  <a:lnTo>
                    <a:pt x="40" y="183"/>
                  </a:lnTo>
                  <a:lnTo>
                    <a:pt x="50" y="176"/>
                  </a:lnTo>
                  <a:lnTo>
                    <a:pt x="58" y="171"/>
                  </a:lnTo>
                  <a:lnTo>
                    <a:pt x="67" y="167"/>
                  </a:lnTo>
                  <a:lnTo>
                    <a:pt x="77" y="162"/>
                  </a:lnTo>
                  <a:lnTo>
                    <a:pt x="86" y="160"/>
                  </a:lnTo>
                  <a:lnTo>
                    <a:pt x="97" y="159"/>
                  </a:lnTo>
                  <a:lnTo>
                    <a:pt x="108" y="158"/>
                  </a:lnTo>
                  <a:lnTo>
                    <a:pt x="319" y="158"/>
                  </a:lnTo>
                  <a:lnTo>
                    <a:pt x="373" y="53"/>
                  </a:lnTo>
                  <a:lnTo>
                    <a:pt x="388" y="25"/>
                  </a:lnTo>
                  <a:lnTo>
                    <a:pt x="394" y="17"/>
                  </a:lnTo>
                  <a:lnTo>
                    <a:pt x="403" y="8"/>
                  </a:lnTo>
                  <a:lnTo>
                    <a:pt x="409" y="4"/>
                  </a:lnTo>
                  <a:lnTo>
                    <a:pt x="414" y="2"/>
                  </a:lnTo>
                  <a:lnTo>
                    <a:pt x="420" y="0"/>
                  </a:lnTo>
                  <a:lnTo>
                    <a:pt x="427" y="0"/>
                  </a:lnTo>
                  <a:lnTo>
                    <a:pt x="638" y="0"/>
                  </a:lnTo>
                  <a:lnTo>
                    <a:pt x="647" y="1"/>
                  </a:lnTo>
                  <a:lnTo>
                    <a:pt x="655" y="3"/>
                  </a:lnTo>
                  <a:lnTo>
                    <a:pt x="659" y="5"/>
                  </a:lnTo>
                  <a:lnTo>
                    <a:pt x="663" y="8"/>
                  </a:lnTo>
                  <a:lnTo>
                    <a:pt x="666" y="11"/>
                  </a:lnTo>
                  <a:lnTo>
                    <a:pt x="669" y="15"/>
                  </a:lnTo>
                  <a:lnTo>
                    <a:pt x="675" y="24"/>
                  </a:lnTo>
                  <a:lnTo>
                    <a:pt x="681" y="31"/>
                  </a:lnTo>
                  <a:lnTo>
                    <a:pt x="686" y="41"/>
                  </a:lnTo>
                  <a:lnTo>
                    <a:pt x="692" y="53"/>
                  </a:lnTo>
                  <a:lnTo>
                    <a:pt x="745" y="158"/>
                  </a:lnTo>
                  <a:lnTo>
                    <a:pt x="956" y="158"/>
                  </a:lnTo>
                  <a:lnTo>
                    <a:pt x="967" y="159"/>
                  </a:lnTo>
                  <a:lnTo>
                    <a:pt x="978" y="160"/>
                  </a:lnTo>
                  <a:lnTo>
                    <a:pt x="988" y="162"/>
                  </a:lnTo>
                  <a:lnTo>
                    <a:pt x="997" y="167"/>
                  </a:lnTo>
                  <a:lnTo>
                    <a:pt x="1006" y="171"/>
                  </a:lnTo>
                  <a:lnTo>
                    <a:pt x="1015" y="176"/>
                  </a:lnTo>
                  <a:lnTo>
                    <a:pt x="1024" y="183"/>
                  </a:lnTo>
                  <a:lnTo>
                    <a:pt x="1032" y="190"/>
                  </a:lnTo>
                  <a:lnTo>
                    <a:pt x="1039" y="198"/>
                  </a:lnTo>
                  <a:lnTo>
                    <a:pt x="1046" y="206"/>
                  </a:lnTo>
                  <a:lnTo>
                    <a:pt x="1051" y="216"/>
                  </a:lnTo>
                  <a:lnTo>
                    <a:pt x="1055" y="225"/>
                  </a:lnTo>
                  <a:lnTo>
                    <a:pt x="1060" y="234"/>
                  </a:lnTo>
                  <a:lnTo>
                    <a:pt x="1062" y="244"/>
                  </a:lnTo>
                  <a:lnTo>
                    <a:pt x="1063" y="255"/>
                  </a:lnTo>
                  <a:lnTo>
                    <a:pt x="1064" y="266"/>
                  </a:lnTo>
                  <a:lnTo>
                    <a:pt x="1064" y="690"/>
                  </a:lnTo>
                  <a:lnTo>
                    <a:pt x="1063" y="700"/>
                  </a:lnTo>
                  <a:lnTo>
                    <a:pt x="1062" y="712"/>
                  </a:lnTo>
                  <a:lnTo>
                    <a:pt x="1060" y="721"/>
                  </a:lnTo>
                  <a:lnTo>
                    <a:pt x="1055" y="731"/>
                  </a:lnTo>
                  <a:lnTo>
                    <a:pt x="1051" y="740"/>
                  </a:lnTo>
                  <a:lnTo>
                    <a:pt x="1046" y="748"/>
                  </a:lnTo>
                  <a:lnTo>
                    <a:pt x="1039" y="757"/>
                  </a:lnTo>
                  <a:lnTo>
                    <a:pt x="1032" y="765"/>
                  </a:lnTo>
                  <a:lnTo>
                    <a:pt x="1024" y="772"/>
                  </a:lnTo>
                  <a:lnTo>
                    <a:pt x="1015" y="778"/>
                  </a:lnTo>
                  <a:lnTo>
                    <a:pt x="1006" y="783"/>
                  </a:lnTo>
                  <a:lnTo>
                    <a:pt x="997" y="787"/>
                  </a:lnTo>
                  <a:lnTo>
                    <a:pt x="988" y="791"/>
                  </a:lnTo>
                  <a:lnTo>
                    <a:pt x="978" y="794"/>
                  </a:lnTo>
                  <a:lnTo>
                    <a:pt x="967" y="796"/>
                  </a:lnTo>
                  <a:lnTo>
                    <a:pt x="956" y="796"/>
                  </a:lnTo>
                  <a:lnTo>
                    <a:pt x="108" y="796"/>
                  </a:lnTo>
                  <a:lnTo>
                    <a:pt x="97" y="796"/>
                  </a:lnTo>
                  <a:lnTo>
                    <a:pt x="86" y="794"/>
                  </a:lnTo>
                  <a:lnTo>
                    <a:pt x="77" y="791"/>
                  </a:lnTo>
                  <a:lnTo>
                    <a:pt x="67" y="787"/>
                  </a:lnTo>
                  <a:lnTo>
                    <a:pt x="58" y="783"/>
                  </a:lnTo>
                  <a:lnTo>
                    <a:pt x="49" y="778"/>
                  </a:lnTo>
                  <a:lnTo>
                    <a:pt x="40" y="772"/>
                  </a:lnTo>
                  <a:lnTo>
                    <a:pt x="32" y="765"/>
                  </a:lnTo>
                  <a:lnTo>
                    <a:pt x="25" y="757"/>
                  </a:lnTo>
                  <a:lnTo>
                    <a:pt x="18" y="748"/>
                  </a:lnTo>
                  <a:lnTo>
                    <a:pt x="13" y="739"/>
                  </a:lnTo>
                  <a:lnTo>
                    <a:pt x="9" y="730"/>
                  </a:lnTo>
                  <a:lnTo>
                    <a:pt x="6" y="721"/>
                  </a:lnTo>
                  <a:lnTo>
                    <a:pt x="2" y="711"/>
                  </a:lnTo>
                  <a:lnTo>
                    <a:pt x="1" y="700"/>
                  </a:lnTo>
                  <a:lnTo>
                    <a:pt x="0" y="690"/>
                  </a:lnTo>
                  <a:lnTo>
                    <a:pt x="0" y="264"/>
                  </a:lnTo>
                  <a:close/>
                  <a:moveTo>
                    <a:pt x="292" y="451"/>
                  </a:moveTo>
                  <a:lnTo>
                    <a:pt x="293" y="464"/>
                  </a:lnTo>
                  <a:lnTo>
                    <a:pt x="293" y="476"/>
                  </a:lnTo>
                  <a:lnTo>
                    <a:pt x="295" y="487"/>
                  </a:lnTo>
                  <a:lnTo>
                    <a:pt x="297" y="499"/>
                  </a:lnTo>
                  <a:lnTo>
                    <a:pt x="300" y="511"/>
                  </a:lnTo>
                  <a:lnTo>
                    <a:pt x="303" y="522"/>
                  </a:lnTo>
                  <a:lnTo>
                    <a:pt x="306" y="532"/>
                  </a:lnTo>
                  <a:lnTo>
                    <a:pt x="310" y="544"/>
                  </a:lnTo>
                  <a:lnTo>
                    <a:pt x="315" y="554"/>
                  </a:lnTo>
                  <a:lnTo>
                    <a:pt x="320" y="564"/>
                  </a:lnTo>
                  <a:lnTo>
                    <a:pt x="325" y="573"/>
                  </a:lnTo>
                  <a:lnTo>
                    <a:pt x="332" y="584"/>
                  </a:lnTo>
                  <a:lnTo>
                    <a:pt x="338" y="593"/>
                  </a:lnTo>
                  <a:lnTo>
                    <a:pt x="346" y="602"/>
                  </a:lnTo>
                  <a:lnTo>
                    <a:pt x="354" y="611"/>
                  </a:lnTo>
                  <a:lnTo>
                    <a:pt x="362" y="620"/>
                  </a:lnTo>
                  <a:lnTo>
                    <a:pt x="371" y="629"/>
                  </a:lnTo>
                  <a:lnTo>
                    <a:pt x="380" y="637"/>
                  </a:lnTo>
                  <a:lnTo>
                    <a:pt x="390" y="644"/>
                  </a:lnTo>
                  <a:lnTo>
                    <a:pt x="399" y="651"/>
                  </a:lnTo>
                  <a:lnTo>
                    <a:pt x="409" y="657"/>
                  </a:lnTo>
                  <a:lnTo>
                    <a:pt x="419" y="662"/>
                  </a:lnTo>
                  <a:lnTo>
                    <a:pt x="430" y="668"/>
                  </a:lnTo>
                  <a:lnTo>
                    <a:pt x="440" y="673"/>
                  </a:lnTo>
                  <a:lnTo>
                    <a:pt x="450" y="677"/>
                  </a:lnTo>
                  <a:lnTo>
                    <a:pt x="461" y="680"/>
                  </a:lnTo>
                  <a:lnTo>
                    <a:pt x="473" y="683"/>
                  </a:lnTo>
                  <a:lnTo>
                    <a:pt x="484" y="686"/>
                  </a:lnTo>
                  <a:lnTo>
                    <a:pt x="496" y="687"/>
                  </a:lnTo>
                  <a:lnTo>
                    <a:pt x="507" y="689"/>
                  </a:lnTo>
                  <a:lnTo>
                    <a:pt x="520" y="690"/>
                  </a:lnTo>
                  <a:lnTo>
                    <a:pt x="532" y="690"/>
                  </a:lnTo>
                  <a:lnTo>
                    <a:pt x="544" y="690"/>
                  </a:lnTo>
                  <a:lnTo>
                    <a:pt x="557" y="689"/>
                  </a:lnTo>
                  <a:lnTo>
                    <a:pt x="568" y="687"/>
                  </a:lnTo>
                  <a:lnTo>
                    <a:pt x="580" y="686"/>
                  </a:lnTo>
                  <a:lnTo>
                    <a:pt x="591" y="683"/>
                  </a:lnTo>
                  <a:lnTo>
                    <a:pt x="603" y="680"/>
                  </a:lnTo>
                  <a:lnTo>
                    <a:pt x="613" y="677"/>
                  </a:lnTo>
                  <a:lnTo>
                    <a:pt x="624" y="673"/>
                  </a:lnTo>
                  <a:lnTo>
                    <a:pt x="634" y="668"/>
                  </a:lnTo>
                  <a:lnTo>
                    <a:pt x="645" y="662"/>
                  </a:lnTo>
                  <a:lnTo>
                    <a:pt x="655" y="657"/>
                  </a:lnTo>
                  <a:lnTo>
                    <a:pt x="664" y="651"/>
                  </a:lnTo>
                  <a:lnTo>
                    <a:pt x="673" y="644"/>
                  </a:lnTo>
                  <a:lnTo>
                    <a:pt x="683" y="637"/>
                  </a:lnTo>
                  <a:lnTo>
                    <a:pt x="692" y="629"/>
                  </a:lnTo>
                  <a:lnTo>
                    <a:pt x="701" y="620"/>
                  </a:lnTo>
                  <a:lnTo>
                    <a:pt x="709" y="611"/>
                  </a:lnTo>
                  <a:lnTo>
                    <a:pt x="717" y="602"/>
                  </a:lnTo>
                  <a:lnTo>
                    <a:pt x="725" y="593"/>
                  </a:lnTo>
                  <a:lnTo>
                    <a:pt x="732" y="584"/>
                  </a:lnTo>
                  <a:lnTo>
                    <a:pt x="738" y="573"/>
                  </a:lnTo>
                  <a:lnTo>
                    <a:pt x="743" y="564"/>
                  </a:lnTo>
                  <a:lnTo>
                    <a:pt x="748" y="554"/>
                  </a:lnTo>
                  <a:lnTo>
                    <a:pt x="753" y="544"/>
                  </a:lnTo>
                  <a:lnTo>
                    <a:pt x="757" y="532"/>
                  </a:lnTo>
                  <a:lnTo>
                    <a:pt x="760" y="522"/>
                  </a:lnTo>
                  <a:lnTo>
                    <a:pt x="764" y="511"/>
                  </a:lnTo>
                  <a:lnTo>
                    <a:pt x="767" y="499"/>
                  </a:lnTo>
                  <a:lnTo>
                    <a:pt x="768" y="487"/>
                  </a:lnTo>
                  <a:lnTo>
                    <a:pt x="770" y="476"/>
                  </a:lnTo>
                  <a:lnTo>
                    <a:pt x="771" y="464"/>
                  </a:lnTo>
                  <a:lnTo>
                    <a:pt x="771" y="451"/>
                  </a:lnTo>
                  <a:lnTo>
                    <a:pt x="771" y="439"/>
                  </a:lnTo>
                  <a:lnTo>
                    <a:pt x="770" y="427"/>
                  </a:lnTo>
                  <a:lnTo>
                    <a:pt x="768" y="415"/>
                  </a:lnTo>
                  <a:lnTo>
                    <a:pt x="767" y="403"/>
                  </a:lnTo>
                  <a:lnTo>
                    <a:pt x="764" y="392"/>
                  </a:lnTo>
                  <a:lnTo>
                    <a:pt x="760" y="381"/>
                  </a:lnTo>
                  <a:lnTo>
                    <a:pt x="757" y="370"/>
                  </a:lnTo>
                  <a:lnTo>
                    <a:pt x="753" y="359"/>
                  </a:lnTo>
                  <a:lnTo>
                    <a:pt x="748" y="349"/>
                  </a:lnTo>
                  <a:lnTo>
                    <a:pt x="743" y="339"/>
                  </a:lnTo>
                  <a:lnTo>
                    <a:pt x="738" y="328"/>
                  </a:lnTo>
                  <a:lnTo>
                    <a:pt x="732" y="319"/>
                  </a:lnTo>
                  <a:lnTo>
                    <a:pt x="725" y="310"/>
                  </a:lnTo>
                  <a:lnTo>
                    <a:pt x="717" y="300"/>
                  </a:lnTo>
                  <a:lnTo>
                    <a:pt x="709" y="292"/>
                  </a:lnTo>
                  <a:lnTo>
                    <a:pt x="701" y="282"/>
                  </a:lnTo>
                  <a:lnTo>
                    <a:pt x="692" y="274"/>
                  </a:lnTo>
                  <a:lnTo>
                    <a:pt x="683" y="266"/>
                  </a:lnTo>
                  <a:lnTo>
                    <a:pt x="673" y="259"/>
                  </a:lnTo>
                  <a:lnTo>
                    <a:pt x="664" y="252"/>
                  </a:lnTo>
                  <a:lnTo>
                    <a:pt x="655" y="245"/>
                  </a:lnTo>
                  <a:lnTo>
                    <a:pt x="645" y="239"/>
                  </a:lnTo>
                  <a:lnTo>
                    <a:pt x="634" y="234"/>
                  </a:lnTo>
                  <a:lnTo>
                    <a:pt x="624" y="229"/>
                  </a:lnTo>
                  <a:lnTo>
                    <a:pt x="614" y="225"/>
                  </a:lnTo>
                  <a:lnTo>
                    <a:pt x="603" y="222"/>
                  </a:lnTo>
                  <a:lnTo>
                    <a:pt x="591" y="219"/>
                  </a:lnTo>
                  <a:lnTo>
                    <a:pt x="580" y="217"/>
                  </a:lnTo>
                  <a:lnTo>
                    <a:pt x="569" y="215"/>
                  </a:lnTo>
                  <a:lnTo>
                    <a:pt x="557" y="213"/>
                  </a:lnTo>
                  <a:lnTo>
                    <a:pt x="544" y="213"/>
                  </a:lnTo>
                  <a:lnTo>
                    <a:pt x="532" y="212"/>
                  </a:lnTo>
                  <a:lnTo>
                    <a:pt x="520" y="213"/>
                  </a:lnTo>
                  <a:lnTo>
                    <a:pt x="507" y="213"/>
                  </a:lnTo>
                  <a:lnTo>
                    <a:pt x="496" y="215"/>
                  </a:lnTo>
                  <a:lnTo>
                    <a:pt x="484" y="217"/>
                  </a:lnTo>
                  <a:lnTo>
                    <a:pt x="473" y="219"/>
                  </a:lnTo>
                  <a:lnTo>
                    <a:pt x="461" y="222"/>
                  </a:lnTo>
                  <a:lnTo>
                    <a:pt x="451" y="225"/>
                  </a:lnTo>
                  <a:lnTo>
                    <a:pt x="440" y="229"/>
                  </a:lnTo>
                  <a:lnTo>
                    <a:pt x="430" y="234"/>
                  </a:lnTo>
                  <a:lnTo>
                    <a:pt x="419" y="239"/>
                  </a:lnTo>
                  <a:lnTo>
                    <a:pt x="409" y="245"/>
                  </a:lnTo>
                  <a:lnTo>
                    <a:pt x="399" y="252"/>
                  </a:lnTo>
                  <a:lnTo>
                    <a:pt x="390" y="259"/>
                  </a:lnTo>
                  <a:lnTo>
                    <a:pt x="380" y="266"/>
                  </a:lnTo>
                  <a:lnTo>
                    <a:pt x="371" y="274"/>
                  </a:lnTo>
                  <a:lnTo>
                    <a:pt x="362" y="282"/>
                  </a:lnTo>
                  <a:lnTo>
                    <a:pt x="354" y="292"/>
                  </a:lnTo>
                  <a:lnTo>
                    <a:pt x="346" y="300"/>
                  </a:lnTo>
                  <a:lnTo>
                    <a:pt x="338" y="310"/>
                  </a:lnTo>
                  <a:lnTo>
                    <a:pt x="332" y="319"/>
                  </a:lnTo>
                  <a:lnTo>
                    <a:pt x="325" y="328"/>
                  </a:lnTo>
                  <a:lnTo>
                    <a:pt x="320" y="339"/>
                  </a:lnTo>
                  <a:lnTo>
                    <a:pt x="315" y="349"/>
                  </a:lnTo>
                  <a:lnTo>
                    <a:pt x="310" y="359"/>
                  </a:lnTo>
                  <a:lnTo>
                    <a:pt x="306" y="370"/>
                  </a:lnTo>
                  <a:lnTo>
                    <a:pt x="303" y="381"/>
                  </a:lnTo>
                  <a:lnTo>
                    <a:pt x="300" y="392"/>
                  </a:lnTo>
                  <a:lnTo>
                    <a:pt x="297" y="403"/>
                  </a:lnTo>
                  <a:lnTo>
                    <a:pt x="295" y="415"/>
                  </a:lnTo>
                  <a:lnTo>
                    <a:pt x="293" y="427"/>
                  </a:lnTo>
                  <a:lnTo>
                    <a:pt x="293" y="439"/>
                  </a:lnTo>
                  <a:lnTo>
                    <a:pt x="292" y="451"/>
                  </a:lnTo>
                  <a:close/>
                  <a:moveTo>
                    <a:pt x="400" y="451"/>
                  </a:moveTo>
                  <a:lnTo>
                    <a:pt x="400" y="438"/>
                  </a:lnTo>
                  <a:lnTo>
                    <a:pt x="402" y="425"/>
                  </a:lnTo>
                  <a:lnTo>
                    <a:pt x="405" y="412"/>
                  </a:lnTo>
                  <a:lnTo>
                    <a:pt x="409" y="400"/>
                  </a:lnTo>
                  <a:lnTo>
                    <a:pt x="415" y="389"/>
                  </a:lnTo>
                  <a:lnTo>
                    <a:pt x="421" y="378"/>
                  </a:lnTo>
                  <a:lnTo>
                    <a:pt x="430" y="367"/>
                  </a:lnTo>
                  <a:lnTo>
                    <a:pt x="439" y="357"/>
                  </a:lnTo>
                  <a:lnTo>
                    <a:pt x="448" y="348"/>
                  </a:lnTo>
                  <a:lnTo>
                    <a:pt x="458" y="340"/>
                  </a:lnTo>
                  <a:lnTo>
                    <a:pt x="470" y="332"/>
                  </a:lnTo>
                  <a:lnTo>
                    <a:pt x="481" y="327"/>
                  </a:lnTo>
                  <a:lnTo>
                    <a:pt x="493" y="323"/>
                  </a:lnTo>
                  <a:lnTo>
                    <a:pt x="505" y="320"/>
                  </a:lnTo>
                  <a:lnTo>
                    <a:pt x="519" y="318"/>
                  </a:lnTo>
                  <a:lnTo>
                    <a:pt x="532" y="318"/>
                  </a:lnTo>
                  <a:lnTo>
                    <a:pt x="545" y="318"/>
                  </a:lnTo>
                  <a:lnTo>
                    <a:pt x="559" y="320"/>
                  </a:lnTo>
                  <a:lnTo>
                    <a:pt x="571" y="323"/>
                  </a:lnTo>
                  <a:lnTo>
                    <a:pt x="583" y="327"/>
                  </a:lnTo>
                  <a:lnTo>
                    <a:pt x="595" y="332"/>
                  </a:lnTo>
                  <a:lnTo>
                    <a:pt x="606" y="340"/>
                  </a:lnTo>
                  <a:lnTo>
                    <a:pt x="616" y="348"/>
                  </a:lnTo>
                  <a:lnTo>
                    <a:pt x="626" y="357"/>
                  </a:lnTo>
                  <a:lnTo>
                    <a:pt x="635" y="367"/>
                  </a:lnTo>
                  <a:lnTo>
                    <a:pt x="643" y="378"/>
                  </a:lnTo>
                  <a:lnTo>
                    <a:pt x="650" y="389"/>
                  </a:lnTo>
                  <a:lnTo>
                    <a:pt x="655" y="400"/>
                  </a:lnTo>
                  <a:lnTo>
                    <a:pt x="659" y="412"/>
                  </a:lnTo>
                  <a:lnTo>
                    <a:pt x="662" y="425"/>
                  </a:lnTo>
                  <a:lnTo>
                    <a:pt x="664" y="438"/>
                  </a:lnTo>
                  <a:lnTo>
                    <a:pt x="665" y="451"/>
                  </a:lnTo>
                  <a:lnTo>
                    <a:pt x="664" y="465"/>
                  </a:lnTo>
                  <a:lnTo>
                    <a:pt x="662" y="478"/>
                  </a:lnTo>
                  <a:lnTo>
                    <a:pt x="659" y="490"/>
                  </a:lnTo>
                  <a:lnTo>
                    <a:pt x="655" y="503"/>
                  </a:lnTo>
                  <a:lnTo>
                    <a:pt x="650" y="514"/>
                  </a:lnTo>
                  <a:lnTo>
                    <a:pt x="643" y="525"/>
                  </a:lnTo>
                  <a:lnTo>
                    <a:pt x="635" y="535"/>
                  </a:lnTo>
                  <a:lnTo>
                    <a:pt x="626" y="546"/>
                  </a:lnTo>
                  <a:lnTo>
                    <a:pt x="616" y="555"/>
                  </a:lnTo>
                  <a:lnTo>
                    <a:pt x="606" y="562"/>
                  </a:lnTo>
                  <a:lnTo>
                    <a:pt x="595" y="569"/>
                  </a:lnTo>
                  <a:lnTo>
                    <a:pt x="583" y="574"/>
                  </a:lnTo>
                  <a:lnTo>
                    <a:pt x="571" y="578"/>
                  </a:lnTo>
                  <a:lnTo>
                    <a:pt x="559" y="581"/>
                  </a:lnTo>
                  <a:lnTo>
                    <a:pt x="545" y="584"/>
                  </a:lnTo>
                  <a:lnTo>
                    <a:pt x="532" y="585"/>
                  </a:lnTo>
                  <a:lnTo>
                    <a:pt x="519" y="584"/>
                  </a:lnTo>
                  <a:lnTo>
                    <a:pt x="505" y="581"/>
                  </a:lnTo>
                  <a:lnTo>
                    <a:pt x="493" y="578"/>
                  </a:lnTo>
                  <a:lnTo>
                    <a:pt x="481" y="574"/>
                  </a:lnTo>
                  <a:lnTo>
                    <a:pt x="470" y="569"/>
                  </a:lnTo>
                  <a:lnTo>
                    <a:pt x="458" y="562"/>
                  </a:lnTo>
                  <a:lnTo>
                    <a:pt x="448" y="555"/>
                  </a:lnTo>
                  <a:lnTo>
                    <a:pt x="439" y="546"/>
                  </a:lnTo>
                  <a:lnTo>
                    <a:pt x="430" y="535"/>
                  </a:lnTo>
                  <a:lnTo>
                    <a:pt x="421" y="525"/>
                  </a:lnTo>
                  <a:lnTo>
                    <a:pt x="415" y="514"/>
                  </a:lnTo>
                  <a:lnTo>
                    <a:pt x="409" y="503"/>
                  </a:lnTo>
                  <a:lnTo>
                    <a:pt x="405" y="490"/>
                  </a:lnTo>
                  <a:lnTo>
                    <a:pt x="402" y="478"/>
                  </a:lnTo>
                  <a:lnTo>
                    <a:pt x="400" y="465"/>
                  </a:lnTo>
                  <a:lnTo>
                    <a:pt x="400" y="451"/>
                  </a:lnTo>
                  <a:close/>
                  <a:moveTo>
                    <a:pt x="866" y="281"/>
                  </a:moveTo>
                  <a:lnTo>
                    <a:pt x="860" y="288"/>
                  </a:lnTo>
                  <a:lnTo>
                    <a:pt x="855" y="299"/>
                  </a:lnTo>
                  <a:lnTo>
                    <a:pt x="853" y="303"/>
                  </a:lnTo>
                  <a:lnTo>
                    <a:pt x="852" y="308"/>
                  </a:lnTo>
                  <a:lnTo>
                    <a:pt x="851" y="313"/>
                  </a:lnTo>
                  <a:lnTo>
                    <a:pt x="851" y="318"/>
                  </a:lnTo>
                  <a:lnTo>
                    <a:pt x="852" y="328"/>
                  </a:lnTo>
                  <a:lnTo>
                    <a:pt x="855" y="338"/>
                  </a:lnTo>
                  <a:lnTo>
                    <a:pt x="857" y="343"/>
                  </a:lnTo>
                  <a:lnTo>
                    <a:pt x="860" y="347"/>
                  </a:lnTo>
                  <a:lnTo>
                    <a:pt x="863" y="352"/>
                  </a:lnTo>
                  <a:lnTo>
                    <a:pt x="866" y="356"/>
                  </a:lnTo>
                  <a:lnTo>
                    <a:pt x="870" y="359"/>
                  </a:lnTo>
                  <a:lnTo>
                    <a:pt x="875" y="362"/>
                  </a:lnTo>
                  <a:lnTo>
                    <a:pt x="879" y="365"/>
                  </a:lnTo>
                  <a:lnTo>
                    <a:pt x="884" y="367"/>
                  </a:lnTo>
                  <a:lnTo>
                    <a:pt x="894" y="370"/>
                  </a:lnTo>
                  <a:lnTo>
                    <a:pt x="904" y="371"/>
                  </a:lnTo>
                  <a:lnTo>
                    <a:pt x="914" y="370"/>
                  </a:lnTo>
                  <a:lnTo>
                    <a:pt x="924" y="367"/>
                  </a:lnTo>
                  <a:lnTo>
                    <a:pt x="933" y="362"/>
                  </a:lnTo>
                  <a:lnTo>
                    <a:pt x="941" y="356"/>
                  </a:lnTo>
                  <a:lnTo>
                    <a:pt x="948" y="347"/>
                  </a:lnTo>
                  <a:lnTo>
                    <a:pt x="953" y="339"/>
                  </a:lnTo>
                  <a:lnTo>
                    <a:pt x="956" y="328"/>
                  </a:lnTo>
                  <a:lnTo>
                    <a:pt x="956" y="318"/>
                  </a:lnTo>
                  <a:lnTo>
                    <a:pt x="956" y="308"/>
                  </a:lnTo>
                  <a:lnTo>
                    <a:pt x="953" y="298"/>
                  </a:lnTo>
                  <a:lnTo>
                    <a:pt x="948" y="289"/>
                  </a:lnTo>
                  <a:lnTo>
                    <a:pt x="941" y="281"/>
                  </a:lnTo>
                  <a:lnTo>
                    <a:pt x="933" y="274"/>
                  </a:lnTo>
                  <a:lnTo>
                    <a:pt x="924" y="269"/>
                  </a:lnTo>
                  <a:lnTo>
                    <a:pt x="914" y="267"/>
                  </a:lnTo>
                  <a:lnTo>
                    <a:pt x="904" y="266"/>
                  </a:lnTo>
                  <a:lnTo>
                    <a:pt x="894" y="267"/>
                  </a:lnTo>
                  <a:lnTo>
                    <a:pt x="883" y="269"/>
                  </a:lnTo>
                  <a:lnTo>
                    <a:pt x="875" y="274"/>
                  </a:lnTo>
                  <a:lnTo>
                    <a:pt x="866" y="281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799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13338" name="Group 26"/>
          <p:cNvGrpSpPr>
            <a:grpSpLocks/>
          </p:cNvGrpSpPr>
          <p:nvPr/>
        </p:nvGrpSpPr>
        <p:grpSpPr bwMode="auto">
          <a:xfrm>
            <a:off x="4277200" y="2285504"/>
            <a:ext cx="1080806" cy="1079219"/>
            <a:chOff x="0" y="0"/>
            <a:chExt cx="1702" cy="1700"/>
          </a:xfrm>
        </p:grpSpPr>
        <p:sp>
          <p:nvSpPr>
            <p:cNvPr id="3" name="Oval 42"/>
            <p:cNvSpPr>
              <a:spLocks noChangeArrowheads="1"/>
            </p:cNvSpPr>
            <p:nvPr/>
          </p:nvSpPr>
          <p:spPr bwMode="auto">
            <a:xfrm rot="8100000">
              <a:off x="0" y="0"/>
              <a:ext cx="1702" cy="1700"/>
            </a:xfrm>
            <a:prstGeom prst="ellipse">
              <a:avLst/>
            </a:prstGeom>
            <a:solidFill>
              <a:srgbClr val="9AC7BA"/>
            </a:solidFill>
            <a:ln w="57150">
              <a:solidFill>
                <a:srgbClr val="9AC7BA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1pPr>
              <a:lvl2pPr marL="742950" indent="-28575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1143000" indent="-22860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1600200" indent="-22860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2057400" indent="-22860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25146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29718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34290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38862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pPr algn="ctr" eaLnBrk="1" hangingPunct="1"/>
              <a:endParaRPr lang="zh-CN" altLang="en-US" sz="2399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  <a:sym typeface="Calibri" charset="0"/>
              </a:endParaRPr>
            </a:p>
          </p:txBody>
        </p:sp>
        <p:sp>
          <p:nvSpPr>
            <p:cNvPr id="13339" name="Freeform 120"/>
            <p:cNvSpPr>
              <a:spLocks noEditPoints="1"/>
            </p:cNvSpPr>
            <p:nvPr/>
          </p:nvSpPr>
          <p:spPr bwMode="auto">
            <a:xfrm>
              <a:off x="370" y="441"/>
              <a:ext cx="1021" cy="662"/>
            </a:xfrm>
            <a:custGeom>
              <a:avLst/>
              <a:gdLst>
                <a:gd name="T0" fmla="*/ 813 w 1190"/>
                <a:gd name="T1" fmla="*/ 469 h 773"/>
                <a:gd name="T2" fmla="*/ 936 w 1190"/>
                <a:gd name="T3" fmla="*/ 442 h 773"/>
                <a:gd name="T4" fmla="*/ 967 w 1190"/>
                <a:gd name="T5" fmla="*/ 452 h 773"/>
                <a:gd name="T6" fmla="*/ 991 w 1190"/>
                <a:gd name="T7" fmla="*/ 476 h 773"/>
                <a:gd name="T8" fmla="*/ 958 w 1190"/>
                <a:gd name="T9" fmla="*/ 662 h 773"/>
                <a:gd name="T10" fmla="*/ 819 w 1190"/>
                <a:gd name="T11" fmla="*/ 337 h 773"/>
                <a:gd name="T12" fmla="*/ 785 w 1190"/>
                <a:gd name="T13" fmla="*/ 367 h 773"/>
                <a:gd name="T14" fmla="*/ 740 w 1190"/>
                <a:gd name="T15" fmla="*/ 380 h 773"/>
                <a:gd name="T16" fmla="*/ 694 w 1190"/>
                <a:gd name="T17" fmla="*/ 367 h 773"/>
                <a:gd name="T18" fmla="*/ 661 w 1190"/>
                <a:gd name="T19" fmla="*/ 337 h 773"/>
                <a:gd name="T20" fmla="*/ 675 w 1190"/>
                <a:gd name="T21" fmla="*/ 164 h 773"/>
                <a:gd name="T22" fmla="*/ 677 w 1190"/>
                <a:gd name="T23" fmla="*/ 92 h 773"/>
                <a:gd name="T24" fmla="*/ 701 w 1190"/>
                <a:gd name="T25" fmla="*/ 43 h 773"/>
                <a:gd name="T26" fmla="*/ 765 w 1190"/>
                <a:gd name="T27" fmla="*/ 39 h 773"/>
                <a:gd name="T28" fmla="*/ 829 w 1190"/>
                <a:gd name="T29" fmla="*/ 73 h 773"/>
                <a:gd name="T30" fmla="*/ 863 w 1190"/>
                <a:gd name="T31" fmla="*/ 136 h 773"/>
                <a:gd name="T32" fmla="*/ 861 w 1190"/>
                <a:gd name="T33" fmla="*/ 194 h 773"/>
                <a:gd name="T34" fmla="*/ 599 w 1190"/>
                <a:gd name="T35" fmla="*/ 311 h 773"/>
                <a:gd name="T36" fmla="*/ 566 w 1190"/>
                <a:gd name="T37" fmla="*/ 347 h 773"/>
                <a:gd name="T38" fmla="*/ 520 w 1190"/>
                <a:gd name="T39" fmla="*/ 363 h 773"/>
                <a:gd name="T40" fmla="*/ 471 w 1190"/>
                <a:gd name="T41" fmla="*/ 355 h 773"/>
                <a:gd name="T42" fmla="*/ 433 w 1190"/>
                <a:gd name="T43" fmla="*/ 325 h 773"/>
                <a:gd name="T44" fmla="*/ 384 w 1190"/>
                <a:gd name="T45" fmla="*/ 166 h 773"/>
                <a:gd name="T46" fmla="*/ 382 w 1190"/>
                <a:gd name="T47" fmla="*/ 105 h 773"/>
                <a:gd name="T48" fmla="*/ 418 w 1190"/>
                <a:gd name="T49" fmla="*/ 39 h 773"/>
                <a:gd name="T50" fmla="*/ 485 w 1190"/>
                <a:gd name="T51" fmla="*/ 3 h 773"/>
                <a:gd name="T52" fmla="*/ 564 w 1190"/>
                <a:gd name="T53" fmla="*/ 10 h 773"/>
                <a:gd name="T54" fmla="*/ 622 w 1190"/>
                <a:gd name="T55" fmla="*/ 58 h 773"/>
                <a:gd name="T56" fmla="*/ 645 w 1190"/>
                <a:gd name="T57" fmla="*/ 132 h 773"/>
                <a:gd name="T58" fmla="*/ 346 w 1190"/>
                <a:gd name="T59" fmla="*/ 164 h 773"/>
                <a:gd name="T60" fmla="*/ 365 w 1190"/>
                <a:gd name="T61" fmla="*/ 330 h 773"/>
                <a:gd name="T62" fmla="*/ 334 w 1190"/>
                <a:gd name="T63" fmla="*/ 364 h 773"/>
                <a:gd name="T64" fmla="*/ 290 w 1190"/>
                <a:gd name="T65" fmla="*/ 380 h 773"/>
                <a:gd name="T66" fmla="*/ 243 w 1190"/>
                <a:gd name="T67" fmla="*/ 371 h 773"/>
                <a:gd name="T68" fmla="*/ 207 w 1190"/>
                <a:gd name="T69" fmla="*/ 343 h 773"/>
                <a:gd name="T70" fmla="*/ 160 w 1190"/>
                <a:gd name="T71" fmla="*/ 194 h 773"/>
                <a:gd name="T72" fmla="*/ 159 w 1190"/>
                <a:gd name="T73" fmla="*/ 136 h 773"/>
                <a:gd name="T74" fmla="*/ 193 w 1190"/>
                <a:gd name="T75" fmla="*/ 73 h 773"/>
                <a:gd name="T76" fmla="*/ 257 w 1190"/>
                <a:gd name="T77" fmla="*/ 39 h 773"/>
                <a:gd name="T78" fmla="*/ 321 w 1190"/>
                <a:gd name="T79" fmla="*/ 43 h 773"/>
                <a:gd name="T80" fmla="*/ 344 w 1190"/>
                <a:gd name="T81" fmla="*/ 92 h 773"/>
                <a:gd name="T82" fmla="*/ 341 w 1190"/>
                <a:gd name="T83" fmla="*/ 144 h 773"/>
                <a:gd name="T84" fmla="*/ 0 w 1190"/>
                <a:gd name="T85" fmla="*/ 662 h 773"/>
                <a:gd name="T86" fmla="*/ 34 w 1190"/>
                <a:gd name="T87" fmla="*/ 472 h 773"/>
                <a:gd name="T88" fmla="*/ 59 w 1190"/>
                <a:gd name="T89" fmla="*/ 450 h 773"/>
                <a:gd name="T90" fmla="*/ 230 w 1190"/>
                <a:gd name="T91" fmla="*/ 442 h 773"/>
                <a:gd name="T92" fmla="*/ 205 w 1190"/>
                <a:gd name="T93" fmla="*/ 475 h 773"/>
                <a:gd name="T94" fmla="*/ 730 w 1190"/>
                <a:gd name="T95" fmla="*/ 431 h 773"/>
                <a:gd name="T96" fmla="*/ 763 w 1190"/>
                <a:gd name="T97" fmla="*/ 447 h 773"/>
                <a:gd name="T98" fmla="*/ 782 w 1190"/>
                <a:gd name="T99" fmla="*/ 477 h 773"/>
                <a:gd name="T100" fmla="*/ 214 w 1190"/>
                <a:gd name="T101" fmla="*/ 662 h 773"/>
                <a:gd name="T102" fmla="*/ 250 w 1190"/>
                <a:gd name="T103" fmla="*/ 461 h 773"/>
                <a:gd name="T104" fmla="*/ 275 w 1190"/>
                <a:gd name="T105" fmla="*/ 437 h 773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90"/>
                <a:gd name="T160" fmla="*/ 0 h 773"/>
                <a:gd name="T161" fmla="*/ 1190 w 1190"/>
                <a:gd name="T162" fmla="*/ 773 h 773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90" h="773">
                  <a:moveTo>
                    <a:pt x="1117" y="773"/>
                  </a:moveTo>
                  <a:lnTo>
                    <a:pt x="985" y="773"/>
                  </a:lnTo>
                  <a:lnTo>
                    <a:pt x="956" y="572"/>
                  </a:lnTo>
                  <a:lnTo>
                    <a:pt x="954" y="564"/>
                  </a:lnTo>
                  <a:lnTo>
                    <a:pt x="952" y="555"/>
                  </a:lnTo>
                  <a:lnTo>
                    <a:pt x="948" y="548"/>
                  </a:lnTo>
                  <a:lnTo>
                    <a:pt x="944" y="541"/>
                  </a:lnTo>
                  <a:lnTo>
                    <a:pt x="940" y="534"/>
                  </a:lnTo>
                  <a:lnTo>
                    <a:pt x="934" y="528"/>
                  </a:lnTo>
                  <a:lnTo>
                    <a:pt x="929" y="522"/>
                  </a:lnTo>
                  <a:lnTo>
                    <a:pt x="922" y="516"/>
                  </a:lnTo>
                  <a:lnTo>
                    <a:pt x="1091" y="516"/>
                  </a:lnTo>
                  <a:lnTo>
                    <a:pt x="1097" y="517"/>
                  </a:lnTo>
                  <a:lnTo>
                    <a:pt x="1103" y="519"/>
                  </a:lnTo>
                  <a:lnTo>
                    <a:pt x="1110" y="520"/>
                  </a:lnTo>
                  <a:lnTo>
                    <a:pt x="1116" y="522"/>
                  </a:lnTo>
                  <a:lnTo>
                    <a:pt x="1122" y="525"/>
                  </a:lnTo>
                  <a:lnTo>
                    <a:pt x="1127" y="528"/>
                  </a:lnTo>
                  <a:lnTo>
                    <a:pt x="1133" y="532"/>
                  </a:lnTo>
                  <a:lnTo>
                    <a:pt x="1138" y="536"/>
                  </a:lnTo>
                  <a:lnTo>
                    <a:pt x="1143" y="540"/>
                  </a:lnTo>
                  <a:lnTo>
                    <a:pt x="1147" y="545"/>
                  </a:lnTo>
                  <a:lnTo>
                    <a:pt x="1151" y="551"/>
                  </a:lnTo>
                  <a:lnTo>
                    <a:pt x="1155" y="556"/>
                  </a:lnTo>
                  <a:lnTo>
                    <a:pt x="1158" y="563"/>
                  </a:lnTo>
                  <a:lnTo>
                    <a:pt x="1160" y="570"/>
                  </a:lnTo>
                  <a:lnTo>
                    <a:pt x="1162" y="576"/>
                  </a:lnTo>
                  <a:lnTo>
                    <a:pt x="1163" y="583"/>
                  </a:lnTo>
                  <a:lnTo>
                    <a:pt x="1190" y="773"/>
                  </a:lnTo>
                  <a:lnTo>
                    <a:pt x="1117" y="773"/>
                  </a:lnTo>
                  <a:close/>
                  <a:moveTo>
                    <a:pt x="1004" y="226"/>
                  </a:moveTo>
                  <a:lnTo>
                    <a:pt x="969" y="361"/>
                  </a:lnTo>
                  <a:lnTo>
                    <a:pt x="967" y="369"/>
                  </a:lnTo>
                  <a:lnTo>
                    <a:pt x="963" y="378"/>
                  </a:lnTo>
                  <a:lnTo>
                    <a:pt x="959" y="385"/>
                  </a:lnTo>
                  <a:lnTo>
                    <a:pt x="954" y="394"/>
                  </a:lnTo>
                  <a:lnTo>
                    <a:pt x="949" y="401"/>
                  </a:lnTo>
                  <a:lnTo>
                    <a:pt x="943" y="408"/>
                  </a:lnTo>
                  <a:lnTo>
                    <a:pt x="937" y="414"/>
                  </a:lnTo>
                  <a:lnTo>
                    <a:pt x="930" y="420"/>
                  </a:lnTo>
                  <a:lnTo>
                    <a:pt x="923" y="425"/>
                  </a:lnTo>
                  <a:lnTo>
                    <a:pt x="915" y="429"/>
                  </a:lnTo>
                  <a:lnTo>
                    <a:pt x="907" y="433"/>
                  </a:lnTo>
                  <a:lnTo>
                    <a:pt x="899" y="438"/>
                  </a:lnTo>
                  <a:lnTo>
                    <a:pt x="890" y="441"/>
                  </a:lnTo>
                  <a:lnTo>
                    <a:pt x="881" y="443"/>
                  </a:lnTo>
                  <a:lnTo>
                    <a:pt x="871" y="444"/>
                  </a:lnTo>
                  <a:lnTo>
                    <a:pt x="862" y="444"/>
                  </a:lnTo>
                  <a:lnTo>
                    <a:pt x="853" y="444"/>
                  </a:lnTo>
                  <a:lnTo>
                    <a:pt x="844" y="443"/>
                  </a:lnTo>
                  <a:lnTo>
                    <a:pt x="834" y="441"/>
                  </a:lnTo>
                  <a:lnTo>
                    <a:pt x="825" y="438"/>
                  </a:lnTo>
                  <a:lnTo>
                    <a:pt x="817" y="433"/>
                  </a:lnTo>
                  <a:lnTo>
                    <a:pt x="809" y="429"/>
                  </a:lnTo>
                  <a:lnTo>
                    <a:pt x="802" y="425"/>
                  </a:lnTo>
                  <a:lnTo>
                    <a:pt x="795" y="420"/>
                  </a:lnTo>
                  <a:lnTo>
                    <a:pt x="787" y="414"/>
                  </a:lnTo>
                  <a:lnTo>
                    <a:pt x="781" y="408"/>
                  </a:lnTo>
                  <a:lnTo>
                    <a:pt x="776" y="401"/>
                  </a:lnTo>
                  <a:lnTo>
                    <a:pt x="770" y="394"/>
                  </a:lnTo>
                  <a:lnTo>
                    <a:pt x="766" y="385"/>
                  </a:lnTo>
                  <a:lnTo>
                    <a:pt x="762" y="378"/>
                  </a:lnTo>
                  <a:lnTo>
                    <a:pt x="759" y="369"/>
                  </a:lnTo>
                  <a:lnTo>
                    <a:pt x="756" y="361"/>
                  </a:lnTo>
                  <a:lnTo>
                    <a:pt x="748" y="331"/>
                  </a:lnTo>
                  <a:lnTo>
                    <a:pt x="787" y="192"/>
                  </a:lnTo>
                  <a:lnTo>
                    <a:pt x="790" y="180"/>
                  </a:lnTo>
                  <a:lnTo>
                    <a:pt x="793" y="169"/>
                  </a:lnTo>
                  <a:lnTo>
                    <a:pt x="794" y="157"/>
                  </a:lnTo>
                  <a:lnTo>
                    <a:pt x="794" y="144"/>
                  </a:lnTo>
                  <a:lnTo>
                    <a:pt x="793" y="125"/>
                  </a:lnTo>
                  <a:lnTo>
                    <a:pt x="789" y="107"/>
                  </a:lnTo>
                  <a:lnTo>
                    <a:pt x="784" y="88"/>
                  </a:lnTo>
                  <a:lnTo>
                    <a:pt x="778" y="71"/>
                  </a:lnTo>
                  <a:lnTo>
                    <a:pt x="787" y="65"/>
                  </a:lnTo>
                  <a:lnTo>
                    <a:pt x="797" y="59"/>
                  </a:lnTo>
                  <a:lnTo>
                    <a:pt x="807" y="54"/>
                  </a:lnTo>
                  <a:lnTo>
                    <a:pt x="817" y="50"/>
                  </a:lnTo>
                  <a:lnTo>
                    <a:pt x="827" y="46"/>
                  </a:lnTo>
                  <a:lnTo>
                    <a:pt x="839" y="44"/>
                  </a:lnTo>
                  <a:lnTo>
                    <a:pt x="850" y="43"/>
                  </a:lnTo>
                  <a:lnTo>
                    <a:pt x="862" y="42"/>
                  </a:lnTo>
                  <a:lnTo>
                    <a:pt x="878" y="43"/>
                  </a:lnTo>
                  <a:lnTo>
                    <a:pt x="892" y="45"/>
                  </a:lnTo>
                  <a:lnTo>
                    <a:pt x="905" y="49"/>
                  </a:lnTo>
                  <a:lnTo>
                    <a:pt x="920" y="53"/>
                  </a:lnTo>
                  <a:lnTo>
                    <a:pt x="932" y="61"/>
                  </a:lnTo>
                  <a:lnTo>
                    <a:pt x="944" y="68"/>
                  </a:lnTo>
                  <a:lnTo>
                    <a:pt x="955" y="76"/>
                  </a:lnTo>
                  <a:lnTo>
                    <a:pt x="966" y="85"/>
                  </a:lnTo>
                  <a:lnTo>
                    <a:pt x="975" y="95"/>
                  </a:lnTo>
                  <a:lnTo>
                    <a:pt x="983" y="107"/>
                  </a:lnTo>
                  <a:lnTo>
                    <a:pt x="990" y="119"/>
                  </a:lnTo>
                  <a:lnTo>
                    <a:pt x="997" y="131"/>
                  </a:lnTo>
                  <a:lnTo>
                    <a:pt x="1001" y="145"/>
                  </a:lnTo>
                  <a:lnTo>
                    <a:pt x="1006" y="159"/>
                  </a:lnTo>
                  <a:lnTo>
                    <a:pt x="1008" y="173"/>
                  </a:lnTo>
                  <a:lnTo>
                    <a:pt x="1009" y="189"/>
                  </a:lnTo>
                  <a:lnTo>
                    <a:pt x="1008" y="198"/>
                  </a:lnTo>
                  <a:lnTo>
                    <a:pt x="1007" y="207"/>
                  </a:lnTo>
                  <a:lnTo>
                    <a:pt x="1006" y="216"/>
                  </a:lnTo>
                  <a:lnTo>
                    <a:pt x="1004" y="226"/>
                  </a:lnTo>
                  <a:close/>
                  <a:moveTo>
                    <a:pt x="746" y="194"/>
                  </a:moveTo>
                  <a:lnTo>
                    <a:pt x="710" y="336"/>
                  </a:lnTo>
                  <a:lnTo>
                    <a:pt x="709" y="336"/>
                  </a:lnTo>
                  <a:lnTo>
                    <a:pt x="706" y="345"/>
                  </a:lnTo>
                  <a:lnTo>
                    <a:pt x="702" y="355"/>
                  </a:lnTo>
                  <a:lnTo>
                    <a:pt x="698" y="363"/>
                  </a:lnTo>
                  <a:lnTo>
                    <a:pt x="694" y="371"/>
                  </a:lnTo>
                  <a:lnTo>
                    <a:pt x="688" y="379"/>
                  </a:lnTo>
                  <a:lnTo>
                    <a:pt x="682" y="386"/>
                  </a:lnTo>
                  <a:lnTo>
                    <a:pt x="676" y="394"/>
                  </a:lnTo>
                  <a:lnTo>
                    <a:pt x="669" y="400"/>
                  </a:lnTo>
                  <a:lnTo>
                    <a:pt x="660" y="405"/>
                  </a:lnTo>
                  <a:lnTo>
                    <a:pt x="652" y="410"/>
                  </a:lnTo>
                  <a:lnTo>
                    <a:pt x="644" y="414"/>
                  </a:lnTo>
                  <a:lnTo>
                    <a:pt x="635" y="418"/>
                  </a:lnTo>
                  <a:lnTo>
                    <a:pt x="626" y="421"/>
                  </a:lnTo>
                  <a:lnTo>
                    <a:pt x="616" y="423"/>
                  </a:lnTo>
                  <a:lnTo>
                    <a:pt x="606" y="424"/>
                  </a:lnTo>
                  <a:lnTo>
                    <a:pt x="596" y="424"/>
                  </a:lnTo>
                  <a:lnTo>
                    <a:pt x="587" y="424"/>
                  </a:lnTo>
                  <a:lnTo>
                    <a:pt x="576" y="423"/>
                  </a:lnTo>
                  <a:lnTo>
                    <a:pt x="567" y="421"/>
                  </a:lnTo>
                  <a:lnTo>
                    <a:pt x="557" y="418"/>
                  </a:lnTo>
                  <a:lnTo>
                    <a:pt x="549" y="414"/>
                  </a:lnTo>
                  <a:lnTo>
                    <a:pt x="540" y="410"/>
                  </a:lnTo>
                  <a:lnTo>
                    <a:pt x="532" y="405"/>
                  </a:lnTo>
                  <a:lnTo>
                    <a:pt x="524" y="400"/>
                  </a:lnTo>
                  <a:lnTo>
                    <a:pt x="517" y="394"/>
                  </a:lnTo>
                  <a:lnTo>
                    <a:pt x="511" y="386"/>
                  </a:lnTo>
                  <a:lnTo>
                    <a:pt x="505" y="379"/>
                  </a:lnTo>
                  <a:lnTo>
                    <a:pt x="500" y="371"/>
                  </a:lnTo>
                  <a:lnTo>
                    <a:pt x="494" y="363"/>
                  </a:lnTo>
                  <a:lnTo>
                    <a:pt x="489" y="355"/>
                  </a:lnTo>
                  <a:lnTo>
                    <a:pt x="486" y="345"/>
                  </a:lnTo>
                  <a:lnTo>
                    <a:pt x="483" y="336"/>
                  </a:lnTo>
                  <a:lnTo>
                    <a:pt x="447" y="194"/>
                  </a:lnTo>
                  <a:lnTo>
                    <a:pt x="445" y="185"/>
                  </a:lnTo>
                  <a:lnTo>
                    <a:pt x="443" y="174"/>
                  </a:lnTo>
                  <a:lnTo>
                    <a:pt x="442" y="165"/>
                  </a:lnTo>
                  <a:lnTo>
                    <a:pt x="442" y="154"/>
                  </a:lnTo>
                  <a:lnTo>
                    <a:pt x="442" y="138"/>
                  </a:lnTo>
                  <a:lnTo>
                    <a:pt x="445" y="123"/>
                  </a:lnTo>
                  <a:lnTo>
                    <a:pt x="448" y="109"/>
                  </a:lnTo>
                  <a:lnTo>
                    <a:pt x="454" y="94"/>
                  </a:lnTo>
                  <a:lnTo>
                    <a:pt x="461" y="80"/>
                  </a:lnTo>
                  <a:lnTo>
                    <a:pt x="468" y="68"/>
                  </a:lnTo>
                  <a:lnTo>
                    <a:pt x="477" y="55"/>
                  </a:lnTo>
                  <a:lnTo>
                    <a:pt x="487" y="45"/>
                  </a:lnTo>
                  <a:lnTo>
                    <a:pt x="498" y="35"/>
                  </a:lnTo>
                  <a:lnTo>
                    <a:pt x="510" y="27"/>
                  </a:lnTo>
                  <a:lnTo>
                    <a:pt x="522" y="19"/>
                  </a:lnTo>
                  <a:lnTo>
                    <a:pt x="536" y="12"/>
                  </a:lnTo>
                  <a:lnTo>
                    <a:pt x="551" y="6"/>
                  </a:lnTo>
                  <a:lnTo>
                    <a:pt x="565" y="3"/>
                  </a:lnTo>
                  <a:lnTo>
                    <a:pt x="580" y="1"/>
                  </a:lnTo>
                  <a:lnTo>
                    <a:pt x="596" y="0"/>
                  </a:lnTo>
                  <a:lnTo>
                    <a:pt x="612" y="1"/>
                  </a:lnTo>
                  <a:lnTo>
                    <a:pt x="628" y="3"/>
                  </a:lnTo>
                  <a:lnTo>
                    <a:pt x="643" y="6"/>
                  </a:lnTo>
                  <a:lnTo>
                    <a:pt x="657" y="12"/>
                  </a:lnTo>
                  <a:lnTo>
                    <a:pt x="671" y="19"/>
                  </a:lnTo>
                  <a:lnTo>
                    <a:pt x="683" y="27"/>
                  </a:lnTo>
                  <a:lnTo>
                    <a:pt x="695" y="35"/>
                  </a:lnTo>
                  <a:lnTo>
                    <a:pt x="706" y="45"/>
                  </a:lnTo>
                  <a:lnTo>
                    <a:pt x="716" y="55"/>
                  </a:lnTo>
                  <a:lnTo>
                    <a:pt x="725" y="68"/>
                  </a:lnTo>
                  <a:lnTo>
                    <a:pt x="732" y="80"/>
                  </a:lnTo>
                  <a:lnTo>
                    <a:pt x="739" y="94"/>
                  </a:lnTo>
                  <a:lnTo>
                    <a:pt x="744" y="109"/>
                  </a:lnTo>
                  <a:lnTo>
                    <a:pt x="748" y="123"/>
                  </a:lnTo>
                  <a:lnTo>
                    <a:pt x="751" y="138"/>
                  </a:lnTo>
                  <a:lnTo>
                    <a:pt x="752" y="154"/>
                  </a:lnTo>
                  <a:lnTo>
                    <a:pt x="751" y="164"/>
                  </a:lnTo>
                  <a:lnTo>
                    <a:pt x="749" y="174"/>
                  </a:lnTo>
                  <a:lnTo>
                    <a:pt x="747" y="183"/>
                  </a:lnTo>
                  <a:lnTo>
                    <a:pt x="745" y="194"/>
                  </a:lnTo>
                  <a:lnTo>
                    <a:pt x="746" y="194"/>
                  </a:lnTo>
                  <a:close/>
                  <a:moveTo>
                    <a:pt x="403" y="192"/>
                  </a:moveTo>
                  <a:lnTo>
                    <a:pt x="403" y="192"/>
                  </a:lnTo>
                  <a:lnTo>
                    <a:pt x="442" y="331"/>
                  </a:lnTo>
                  <a:lnTo>
                    <a:pt x="434" y="361"/>
                  </a:lnTo>
                  <a:lnTo>
                    <a:pt x="432" y="369"/>
                  </a:lnTo>
                  <a:lnTo>
                    <a:pt x="429" y="378"/>
                  </a:lnTo>
                  <a:lnTo>
                    <a:pt x="425" y="385"/>
                  </a:lnTo>
                  <a:lnTo>
                    <a:pt x="420" y="394"/>
                  </a:lnTo>
                  <a:lnTo>
                    <a:pt x="415" y="401"/>
                  </a:lnTo>
                  <a:lnTo>
                    <a:pt x="409" y="408"/>
                  </a:lnTo>
                  <a:lnTo>
                    <a:pt x="403" y="414"/>
                  </a:lnTo>
                  <a:lnTo>
                    <a:pt x="396" y="420"/>
                  </a:lnTo>
                  <a:lnTo>
                    <a:pt x="389" y="425"/>
                  </a:lnTo>
                  <a:lnTo>
                    <a:pt x="382" y="429"/>
                  </a:lnTo>
                  <a:lnTo>
                    <a:pt x="374" y="433"/>
                  </a:lnTo>
                  <a:lnTo>
                    <a:pt x="364" y="438"/>
                  </a:lnTo>
                  <a:lnTo>
                    <a:pt x="356" y="441"/>
                  </a:lnTo>
                  <a:lnTo>
                    <a:pt x="347" y="443"/>
                  </a:lnTo>
                  <a:lnTo>
                    <a:pt x="338" y="444"/>
                  </a:lnTo>
                  <a:lnTo>
                    <a:pt x="329" y="444"/>
                  </a:lnTo>
                  <a:lnTo>
                    <a:pt x="319" y="444"/>
                  </a:lnTo>
                  <a:lnTo>
                    <a:pt x="310" y="443"/>
                  </a:lnTo>
                  <a:lnTo>
                    <a:pt x="301" y="441"/>
                  </a:lnTo>
                  <a:lnTo>
                    <a:pt x="292" y="438"/>
                  </a:lnTo>
                  <a:lnTo>
                    <a:pt x="283" y="433"/>
                  </a:lnTo>
                  <a:lnTo>
                    <a:pt x="275" y="429"/>
                  </a:lnTo>
                  <a:lnTo>
                    <a:pt x="267" y="425"/>
                  </a:lnTo>
                  <a:lnTo>
                    <a:pt x="260" y="420"/>
                  </a:lnTo>
                  <a:lnTo>
                    <a:pt x="254" y="414"/>
                  </a:lnTo>
                  <a:lnTo>
                    <a:pt x="248" y="408"/>
                  </a:lnTo>
                  <a:lnTo>
                    <a:pt x="241" y="401"/>
                  </a:lnTo>
                  <a:lnTo>
                    <a:pt x="236" y="394"/>
                  </a:lnTo>
                  <a:lnTo>
                    <a:pt x="232" y="385"/>
                  </a:lnTo>
                  <a:lnTo>
                    <a:pt x="228" y="378"/>
                  </a:lnTo>
                  <a:lnTo>
                    <a:pt x="225" y="369"/>
                  </a:lnTo>
                  <a:lnTo>
                    <a:pt x="222" y="361"/>
                  </a:lnTo>
                  <a:lnTo>
                    <a:pt x="187" y="226"/>
                  </a:lnTo>
                  <a:lnTo>
                    <a:pt x="185" y="216"/>
                  </a:lnTo>
                  <a:lnTo>
                    <a:pt x="183" y="207"/>
                  </a:lnTo>
                  <a:lnTo>
                    <a:pt x="182" y="198"/>
                  </a:lnTo>
                  <a:lnTo>
                    <a:pt x="182" y="189"/>
                  </a:lnTo>
                  <a:lnTo>
                    <a:pt x="183" y="173"/>
                  </a:lnTo>
                  <a:lnTo>
                    <a:pt x="185" y="159"/>
                  </a:lnTo>
                  <a:lnTo>
                    <a:pt x="188" y="145"/>
                  </a:lnTo>
                  <a:lnTo>
                    <a:pt x="193" y="131"/>
                  </a:lnTo>
                  <a:lnTo>
                    <a:pt x="199" y="119"/>
                  </a:lnTo>
                  <a:lnTo>
                    <a:pt x="208" y="107"/>
                  </a:lnTo>
                  <a:lnTo>
                    <a:pt x="216" y="95"/>
                  </a:lnTo>
                  <a:lnTo>
                    <a:pt x="225" y="85"/>
                  </a:lnTo>
                  <a:lnTo>
                    <a:pt x="235" y="76"/>
                  </a:lnTo>
                  <a:lnTo>
                    <a:pt x="247" y="68"/>
                  </a:lnTo>
                  <a:lnTo>
                    <a:pt x="259" y="61"/>
                  </a:lnTo>
                  <a:lnTo>
                    <a:pt x="271" y="53"/>
                  </a:lnTo>
                  <a:lnTo>
                    <a:pt x="284" y="49"/>
                  </a:lnTo>
                  <a:lnTo>
                    <a:pt x="299" y="45"/>
                  </a:lnTo>
                  <a:lnTo>
                    <a:pt x="313" y="43"/>
                  </a:lnTo>
                  <a:lnTo>
                    <a:pt x="329" y="42"/>
                  </a:lnTo>
                  <a:lnTo>
                    <a:pt x="340" y="43"/>
                  </a:lnTo>
                  <a:lnTo>
                    <a:pt x="352" y="44"/>
                  </a:lnTo>
                  <a:lnTo>
                    <a:pt x="362" y="46"/>
                  </a:lnTo>
                  <a:lnTo>
                    <a:pt x="374" y="50"/>
                  </a:lnTo>
                  <a:lnTo>
                    <a:pt x="384" y="54"/>
                  </a:lnTo>
                  <a:lnTo>
                    <a:pt x="394" y="59"/>
                  </a:lnTo>
                  <a:lnTo>
                    <a:pt x="404" y="65"/>
                  </a:lnTo>
                  <a:lnTo>
                    <a:pt x="414" y="71"/>
                  </a:lnTo>
                  <a:lnTo>
                    <a:pt x="406" y="88"/>
                  </a:lnTo>
                  <a:lnTo>
                    <a:pt x="401" y="107"/>
                  </a:lnTo>
                  <a:lnTo>
                    <a:pt x="399" y="116"/>
                  </a:lnTo>
                  <a:lnTo>
                    <a:pt x="398" y="125"/>
                  </a:lnTo>
                  <a:lnTo>
                    <a:pt x="397" y="134"/>
                  </a:lnTo>
                  <a:lnTo>
                    <a:pt x="397" y="144"/>
                  </a:lnTo>
                  <a:lnTo>
                    <a:pt x="397" y="156"/>
                  </a:lnTo>
                  <a:lnTo>
                    <a:pt x="398" y="168"/>
                  </a:lnTo>
                  <a:lnTo>
                    <a:pt x="400" y="179"/>
                  </a:lnTo>
                  <a:lnTo>
                    <a:pt x="403" y="192"/>
                  </a:lnTo>
                  <a:close/>
                  <a:moveTo>
                    <a:pt x="235" y="572"/>
                  </a:moveTo>
                  <a:lnTo>
                    <a:pt x="207" y="773"/>
                  </a:lnTo>
                  <a:lnTo>
                    <a:pt x="73" y="773"/>
                  </a:lnTo>
                  <a:lnTo>
                    <a:pt x="0" y="773"/>
                  </a:lnTo>
                  <a:lnTo>
                    <a:pt x="27" y="583"/>
                  </a:lnTo>
                  <a:lnTo>
                    <a:pt x="28" y="576"/>
                  </a:lnTo>
                  <a:lnTo>
                    <a:pt x="30" y="570"/>
                  </a:lnTo>
                  <a:lnTo>
                    <a:pt x="32" y="563"/>
                  </a:lnTo>
                  <a:lnTo>
                    <a:pt x="36" y="556"/>
                  </a:lnTo>
                  <a:lnTo>
                    <a:pt x="40" y="551"/>
                  </a:lnTo>
                  <a:lnTo>
                    <a:pt x="44" y="545"/>
                  </a:lnTo>
                  <a:lnTo>
                    <a:pt x="48" y="540"/>
                  </a:lnTo>
                  <a:lnTo>
                    <a:pt x="53" y="536"/>
                  </a:lnTo>
                  <a:lnTo>
                    <a:pt x="58" y="532"/>
                  </a:lnTo>
                  <a:lnTo>
                    <a:pt x="63" y="528"/>
                  </a:lnTo>
                  <a:lnTo>
                    <a:pt x="69" y="525"/>
                  </a:lnTo>
                  <a:lnTo>
                    <a:pt x="74" y="522"/>
                  </a:lnTo>
                  <a:lnTo>
                    <a:pt x="81" y="520"/>
                  </a:lnTo>
                  <a:lnTo>
                    <a:pt x="87" y="519"/>
                  </a:lnTo>
                  <a:lnTo>
                    <a:pt x="94" y="517"/>
                  </a:lnTo>
                  <a:lnTo>
                    <a:pt x="100" y="516"/>
                  </a:lnTo>
                  <a:lnTo>
                    <a:pt x="268" y="516"/>
                  </a:lnTo>
                  <a:lnTo>
                    <a:pt x="262" y="522"/>
                  </a:lnTo>
                  <a:lnTo>
                    <a:pt x="257" y="528"/>
                  </a:lnTo>
                  <a:lnTo>
                    <a:pt x="252" y="534"/>
                  </a:lnTo>
                  <a:lnTo>
                    <a:pt x="247" y="541"/>
                  </a:lnTo>
                  <a:lnTo>
                    <a:pt x="242" y="548"/>
                  </a:lnTo>
                  <a:lnTo>
                    <a:pt x="239" y="555"/>
                  </a:lnTo>
                  <a:lnTo>
                    <a:pt x="236" y="564"/>
                  </a:lnTo>
                  <a:lnTo>
                    <a:pt x="235" y="572"/>
                  </a:lnTo>
                  <a:close/>
                  <a:moveTo>
                    <a:pt x="355" y="501"/>
                  </a:moveTo>
                  <a:lnTo>
                    <a:pt x="838" y="501"/>
                  </a:lnTo>
                  <a:lnTo>
                    <a:pt x="845" y="502"/>
                  </a:lnTo>
                  <a:lnTo>
                    <a:pt x="851" y="503"/>
                  </a:lnTo>
                  <a:lnTo>
                    <a:pt x="858" y="504"/>
                  </a:lnTo>
                  <a:lnTo>
                    <a:pt x="864" y="507"/>
                  </a:lnTo>
                  <a:lnTo>
                    <a:pt x="871" y="510"/>
                  </a:lnTo>
                  <a:lnTo>
                    <a:pt x="878" y="513"/>
                  </a:lnTo>
                  <a:lnTo>
                    <a:pt x="883" y="517"/>
                  </a:lnTo>
                  <a:lnTo>
                    <a:pt x="889" y="522"/>
                  </a:lnTo>
                  <a:lnTo>
                    <a:pt x="894" y="527"/>
                  </a:lnTo>
                  <a:lnTo>
                    <a:pt x="898" y="532"/>
                  </a:lnTo>
                  <a:lnTo>
                    <a:pt x="902" y="538"/>
                  </a:lnTo>
                  <a:lnTo>
                    <a:pt x="906" y="544"/>
                  </a:lnTo>
                  <a:lnTo>
                    <a:pt x="909" y="551"/>
                  </a:lnTo>
                  <a:lnTo>
                    <a:pt x="912" y="557"/>
                  </a:lnTo>
                  <a:lnTo>
                    <a:pt x="914" y="565"/>
                  </a:lnTo>
                  <a:lnTo>
                    <a:pt x="915" y="572"/>
                  </a:lnTo>
                  <a:lnTo>
                    <a:pt x="944" y="773"/>
                  </a:lnTo>
                  <a:lnTo>
                    <a:pt x="866" y="773"/>
                  </a:lnTo>
                  <a:lnTo>
                    <a:pt x="326" y="773"/>
                  </a:lnTo>
                  <a:lnTo>
                    <a:pt x="249" y="773"/>
                  </a:lnTo>
                  <a:lnTo>
                    <a:pt x="277" y="572"/>
                  </a:lnTo>
                  <a:lnTo>
                    <a:pt x="278" y="565"/>
                  </a:lnTo>
                  <a:lnTo>
                    <a:pt x="280" y="557"/>
                  </a:lnTo>
                  <a:lnTo>
                    <a:pt x="283" y="551"/>
                  </a:lnTo>
                  <a:lnTo>
                    <a:pt x="287" y="544"/>
                  </a:lnTo>
                  <a:lnTo>
                    <a:pt x="291" y="538"/>
                  </a:lnTo>
                  <a:lnTo>
                    <a:pt x="295" y="532"/>
                  </a:lnTo>
                  <a:lnTo>
                    <a:pt x="300" y="527"/>
                  </a:lnTo>
                  <a:lnTo>
                    <a:pt x="305" y="522"/>
                  </a:lnTo>
                  <a:lnTo>
                    <a:pt x="310" y="517"/>
                  </a:lnTo>
                  <a:lnTo>
                    <a:pt x="315" y="513"/>
                  </a:lnTo>
                  <a:lnTo>
                    <a:pt x="321" y="510"/>
                  </a:lnTo>
                  <a:lnTo>
                    <a:pt x="327" y="507"/>
                  </a:lnTo>
                  <a:lnTo>
                    <a:pt x="335" y="504"/>
                  </a:lnTo>
                  <a:lnTo>
                    <a:pt x="341" y="503"/>
                  </a:lnTo>
                  <a:lnTo>
                    <a:pt x="348" y="502"/>
                  </a:lnTo>
                  <a:lnTo>
                    <a:pt x="355" y="501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799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13341" name="Group 29"/>
          <p:cNvGrpSpPr>
            <a:grpSpLocks/>
          </p:cNvGrpSpPr>
          <p:nvPr/>
        </p:nvGrpSpPr>
        <p:grpSpPr bwMode="auto">
          <a:xfrm>
            <a:off x="9468560" y="2285504"/>
            <a:ext cx="1079219" cy="1079219"/>
            <a:chOff x="0" y="0"/>
            <a:chExt cx="1700" cy="1700"/>
          </a:xfrm>
        </p:grpSpPr>
        <p:sp>
          <p:nvSpPr>
            <p:cNvPr id="13336" name="Oval 48"/>
            <p:cNvSpPr>
              <a:spLocks noChangeArrowheads="1"/>
            </p:cNvSpPr>
            <p:nvPr/>
          </p:nvSpPr>
          <p:spPr bwMode="auto">
            <a:xfrm rot="8100000">
              <a:off x="0" y="0"/>
              <a:ext cx="1700" cy="1700"/>
            </a:xfrm>
            <a:prstGeom prst="ellipse">
              <a:avLst/>
            </a:prstGeom>
            <a:solidFill>
              <a:srgbClr val="9AC7BA"/>
            </a:solidFill>
            <a:ln w="57150">
              <a:solidFill>
                <a:srgbClr val="9AC7BA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1pPr>
              <a:lvl2pPr marL="742950" indent="-28575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1143000" indent="-22860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1600200" indent="-22860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2057400" indent="-22860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25146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29718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34290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38862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pPr algn="ctr" eaLnBrk="1" hangingPunct="1"/>
              <a:endParaRPr lang="zh-CN" altLang="en-US" sz="2399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  <a:sym typeface="Calibri" charset="0"/>
              </a:endParaRPr>
            </a:p>
          </p:txBody>
        </p:sp>
        <p:sp>
          <p:nvSpPr>
            <p:cNvPr id="13337" name="Freeform 138"/>
            <p:cNvSpPr>
              <a:spLocks noEditPoints="1"/>
            </p:cNvSpPr>
            <p:nvPr/>
          </p:nvSpPr>
          <p:spPr bwMode="auto">
            <a:xfrm>
              <a:off x="397" y="367"/>
              <a:ext cx="906" cy="966"/>
            </a:xfrm>
            <a:custGeom>
              <a:avLst/>
              <a:gdLst>
                <a:gd name="T0" fmla="*/ 103 w 1095"/>
                <a:gd name="T1" fmla="*/ 502 h 1169"/>
                <a:gd name="T2" fmla="*/ 107 w 1095"/>
                <a:gd name="T3" fmla="*/ 423 h 1169"/>
                <a:gd name="T4" fmla="*/ 16 w 1095"/>
                <a:gd name="T5" fmla="*/ 276 h 1169"/>
                <a:gd name="T6" fmla="*/ 55 w 1095"/>
                <a:gd name="T7" fmla="*/ 207 h 1169"/>
                <a:gd name="T8" fmla="*/ 227 w 1095"/>
                <a:gd name="T9" fmla="*/ 213 h 1169"/>
                <a:gd name="T10" fmla="*/ 294 w 1095"/>
                <a:gd name="T11" fmla="*/ 169 h 1169"/>
                <a:gd name="T12" fmla="*/ 374 w 1095"/>
                <a:gd name="T13" fmla="*/ 6 h 1169"/>
                <a:gd name="T14" fmla="*/ 453 w 1095"/>
                <a:gd name="T15" fmla="*/ 0 h 1169"/>
                <a:gd name="T16" fmla="*/ 533 w 1095"/>
                <a:gd name="T17" fmla="*/ 6 h 1169"/>
                <a:gd name="T18" fmla="*/ 613 w 1095"/>
                <a:gd name="T19" fmla="*/ 169 h 1169"/>
                <a:gd name="T20" fmla="*/ 678 w 1095"/>
                <a:gd name="T21" fmla="*/ 213 h 1169"/>
                <a:gd name="T22" fmla="*/ 851 w 1095"/>
                <a:gd name="T23" fmla="*/ 207 h 1169"/>
                <a:gd name="T24" fmla="*/ 891 w 1095"/>
                <a:gd name="T25" fmla="*/ 276 h 1169"/>
                <a:gd name="T26" fmla="*/ 800 w 1095"/>
                <a:gd name="T27" fmla="*/ 423 h 1169"/>
                <a:gd name="T28" fmla="*/ 804 w 1095"/>
                <a:gd name="T29" fmla="*/ 502 h 1169"/>
                <a:gd name="T30" fmla="*/ 906 w 1095"/>
                <a:gd name="T31" fmla="*/ 653 h 1169"/>
                <a:gd name="T32" fmla="*/ 872 w 1095"/>
                <a:gd name="T33" fmla="*/ 726 h 1169"/>
                <a:gd name="T34" fmla="*/ 827 w 1095"/>
                <a:gd name="T35" fmla="*/ 790 h 1169"/>
                <a:gd name="T36" fmla="*/ 647 w 1095"/>
                <a:gd name="T37" fmla="*/ 777 h 1169"/>
                <a:gd name="T38" fmla="*/ 575 w 1095"/>
                <a:gd name="T39" fmla="*/ 812 h 1169"/>
                <a:gd name="T40" fmla="*/ 492 w 1095"/>
                <a:gd name="T41" fmla="*/ 964 h 1169"/>
                <a:gd name="T42" fmla="*/ 413 w 1095"/>
                <a:gd name="T43" fmla="*/ 964 h 1169"/>
                <a:gd name="T44" fmla="*/ 331 w 1095"/>
                <a:gd name="T45" fmla="*/ 812 h 1169"/>
                <a:gd name="T46" fmla="*/ 259 w 1095"/>
                <a:gd name="T47" fmla="*/ 777 h 1169"/>
                <a:gd name="T48" fmla="*/ 79 w 1095"/>
                <a:gd name="T49" fmla="*/ 790 h 1169"/>
                <a:gd name="T50" fmla="*/ 34 w 1095"/>
                <a:gd name="T51" fmla="*/ 726 h 1169"/>
                <a:gd name="T52" fmla="*/ 0 w 1095"/>
                <a:gd name="T53" fmla="*/ 653 h 1169"/>
                <a:gd name="T54" fmla="*/ 305 w 1095"/>
                <a:gd name="T55" fmla="*/ 385 h 1169"/>
                <a:gd name="T56" fmla="*/ 290 w 1095"/>
                <a:gd name="T57" fmla="*/ 416 h 1169"/>
                <a:gd name="T58" fmla="*/ 280 w 1095"/>
                <a:gd name="T59" fmla="*/ 448 h 1169"/>
                <a:gd name="T60" fmla="*/ 280 w 1095"/>
                <a:gd name="T61" fmla="*/ 518 h 1169"/>
                <a:gd name="T62" fmla="*/ 290 w 1095"/>
                <a:gd name="T63" fmla="*/ 550 h 1169"/>
                <a:gd name="T64" fmla="*/ 305 w 1095"/>
                <a:gd name="T65" fmla="*/ 580 h 1169"/>
                <a:gd name="T66" fmla="*/ 355 w 1095"/>
                <a:gd name="T67" fmla="*/ 631 h 1169"/>
                <a:gd name="T68" fmla="*/ 386 w 1095"/>
                <a:gd name="T69" fmla="*/ 646 h 1169"/>
                <a:gd name="T70" fmla="*/ 419 w 1095"/>
                <a:gd name="T71" fmla="*/ 655 h 1169"/>
                <a:gd name="T72" fmla="*/ 488 w 1095"/>
                <a:gd name="T73" fmla="*/ 655 h 1169"/>
                <a:gd name="T74" fmla="*/ 520 w 1095"/>
                <a:gd name="T75" fmla="*/ 646 h 1169"/>
                <a:gd name="T76" fmla="*/ 550 w 1095"/>
                <a:gd name="T77" fmla="*/ 631 h 1169"/>
                <a:gd name="T78" fmla="*/ 600 w 1095"/>
                <a:gd name="T79" fmla="*/ 579 h 1169"/>
                <a:gd name="T80" fmla="*/ 616 w 1095"/>
                <a:gd name="T81" fmla="*/ 550 h 1169"/>
                <a:gd name="T82" fmla="*/ 626 w 1095"/>
                <a:gd name="T83" fmla="*/ 517 h 1169"/>
                <a:gd name="T84" fmla="*/ 630 w 1095"/>
                <a:gd name="T85" fmla="*/ 483 h 1169"/>
                <a:gd name="T86" fmla="*/ 626 w 1095"/>
                <a:gd name="T87" fmla="*/ 448 h 1169"/>
                <a:gd name="T88" fmla="*/ 616 w 1095"/>
                <a:gd name="T89" fmla="*/ 416 h 1169"/>
                <a:gd name="T90" fmla="*/ 600 w 1095"/>
                <a:gd name="T91" fmla="*/ 386 h 1169"/>
                <a:gd name="T92" fmla="*/ 549 w 1095"/>
                <a:gd name="T93" fmla="*/ 335 h 1169"/>
                <a:gd name="T94" fmla="*/ 520 w 1095"/>
                <a:gd name="T95" fmla="*/ 320 h 1169"/>
                <a:gd name="T96" fmla="*/ 488 w 1095"/>
                <a:gd name="T97" fmla="*/ 310 h 1169"/>
                <a:gd name="T98" fmla="*/ 453 w 1095"/>
                <a:gd name="T99" fmla="*/ 307 h 1169"/>
                <a:gd name="T100" fmla="*/ 419 w 1095"/>
                <a:gd name="T101" fmla="*/ 310 h 1169"/>
                <a:gd name="T102" fmla="*/ 386 w 1095"/>
                <a:gd name="T103" fmla="*/ 320 h 1169"/>
                <a:gd name="T104" fmla="*/ 356 w 1095"/>
                <a:gd name="T105" fmla="*/ 335 h 116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095"/>
                <a:gd name="T160" fmla="*/ 0 h 1169"/>
                <a:gd name="T161" fmla="*/ 1095 w 1095"/>
                <a:gd name="T162" fmla="*/ 1169 h 1169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095" h="1169">
                  <a:moveTo>
                    <a:pt x="133" y="680"/>
                  </a:moveTo>
                  <a:lnTo>
                    <a:pt x="129" y="657"/>
                  </a:lnTo>
                  <a:lnTo>
                    <a:pt x="126" y="632"/>
                  </a:lnTo>
                  <a:lnTo>
                    <a:pt x="124" y="608"/>
                  </a:lnTo>
                  <a:lnTo>
                    <a:pt x="123" y="584"/>
                  </a:lnTo>
                  <a:lnTo>
                    <a:pt x="124" y="560"/>
                  </a:lnTo>
                  <a:lnTo>
                    <a:pt x="126" y="537"/>
                  </a:lnTo>
                  <a:lnTo>
                    <a:pt x="129" y="512"/>
                  </a:lnTo>
                  <a:lnTo>
                    <a:pt x="133" y="489"/>
                  </a:lnTo>
                  <a:lnTo>
                    <a:pt x="0" y="379"/>
                  </a:lnTo>
                  <a:lnTo>
                    <a:pt x="9" y="356"/>
                  </a:lnTo>
                  <a:lnTo>
                    <a:pt x="19" y="334"/>
                  </a:lnTo>
                  <a:lnTo>
                    <a:pt x="30" y="313"/>
                  </a:lnTo>
                  <a:lnTo>
                    <a:pt x="41" y="291"/>
                  </a:lnTo>
                  <a:lnTo>
                    <a:pt x="54" y="271"/>
                  </a:lnTo>
                  <a:lnTo>
                    <a:pt x="67" y="250"/>
                  </a:lnTo>
                  <a:lnTo>
                    <a:pt x="81" y="232"/>
                  </a:lnTo>
                  <a:lnTo>
                    <a:pt x="96" y="213"/>
                  </a:lnTo>
                  <a:lnTo>
                    <a:pt x="257" y="274"/>
                  </a:lnTo>
                  <a:lnTo>
                    <a:pt x="274" y="258"/>
                  </a:lnTo>
                  <a:lnTo>
                    <a:pt x="294" y="243"/>
                  </a:lnTo>
                  <a:lnTo>
                    <a:pt x="313" y="229"/>
                  </a:lnTo>
                  <a:lnTo>
                    <a:pt x="333" y="217"/>
                  </a:lnTo>
                  <a:lnTo>
                    <a:pt x="355" y="205"/>
                  </a:lnTo>
                  <a:lnTo>
                    <a:pt x="377" y="195"/>
                  </a:lnTo>
                  <a:lnTo>
                    <a:pt x="400" y="185"/>
                  </a:lnTo>
                  <a:lnTo>
                    <a:pt x="424" y="177"/>
                  </a:lnTo>
                  <a:lnTo>
                    <a:pt x="452" y="7"/>
                  </a:lnTo>
                  <a:lnTo>
                    <a:pt x="475" y="4"/>
                  </a:lnTo>
                  <a:lnTo>
                    <a:pt x="499" y="2"/>
                  </a:lnTo>
                  <a:lnTo>
                    <a:pt x="524" y="0"/>
                  </a:lnTo>
                  <a:lnTo>
                    <a:pt x="547" y="0"/>
                  </a:lnTo>
                  <a:lnTo>
                    <a:pt x="572" y="0"/>
                  </a:lnTo>
                  <a:lnTo>
                    <a:pt x="595" y="2"/>
                  </a:lnTo>
                  <a:lnTo>
                    <a:pt x="620" y="4"/>
                  </a:lnTo>
                  <a:lnTo>
                    <a:pt x="644" y="7"/>
                  </a:lnTo>
                  <a:lnTo>
                    <a:pt x="671" y="177"/>
                  </a:lnTo>
                  <a:lnTo>
                    <a:pt x="695" y="185"/>
                  </a:lnTo>
                  <a:lnTo>
                    <a:pt x="718" y="195"/>
                  </a:lnTo>
                  <a:lnTo>
                    <a:pt x="741" y="205"/>
                  </a:lnTo>
                  <a:lnTo>
                    <a:pt x="762" y="217"/>
                  </a:lnTo>
                  <a:lnTo>
                    <a:pt x="782" y="229"/>
                  </a:lnTo>
                  <a:lnTo>
                    <a:pt x="802" y="243"/>
                  </a:lnTo>
                  <a:lnTo>
                    <a:pt x="820" y="258"/>
                  </a:lnTo>
                  <a:lnTo>
                    <a:pt x="838" y="274"/>
                  </a:lnTo>
                  <a:lnTo>
                    <a:pt x="999" y="213"/>
                  </a:lnTo>
                  <a:lnTo>
                    <a:pt x="1015" y="232"/>
                  </a:lnTo>
                  <a:lnTo>
                    <a:pt x="1028" y="250"/>
                  </a:lnTo>
                  <a:lnTo>
                    <a:pt x="1041" y="271"/>
                  </a:lnTo>
                  <a:lnTo>
                    <a:pt x="1054" y="291"/>
                  </a:lnTo>
                  <a:lnTo>
                    <a:pt x="1065" y="313"/>
                  </a:lnTo>
                  <a:lnTo>
                    <a:pt x="1077" y="334"/>
                  </a:lnTo>
                  <a:lnTo>
                    <a:pt x="1086" y="356"/>
                  </a:lnTo>
                  <a:lnTo>
                    <a:pt x="1095" y="379"/>
                  </a:lnTo>
                  <a:lnTo>
                    <a:pt x="963" y="489"/>
                  </a:lnTo>
                  <a:lnTo>
                    <a:pt x="967" y="512"/>
                  </a:lnTo>
                  <a:lnTo>
                    <a:pt x="970" y="537"/>
                  </a:lnTo>
                  <a:lnTo>
                    <a:pt x="972" y="560"/>
                  </a:lnTo>
                  <a:lnTo>
                    <a:pt x="972" y="584"/>
                  </a:lnTo>
                  <a:lnTo>
                    <a:pt x="972" y="608"/>
                  </a:lnTo>
                  <a:lnTo>
                    <a:pt x="970" y="632"/>
                  </a:lnTo>
                  <a:lnTo>
                    <a:pt x="967" y="657"/>
                  </a:lnTo>
                  <a:lnTo>
                    <a:pt x="963" y="680"/>
                  </a:lnTo>
                  <a:lnTo>
                    <a:pt x="1095" y="790"/>
                  </a:lnTo>
                  <a:lnTo>
                    <a:pt x="1086" y="812"/>
                  </a:lnTo>
                  <a:lnTo>
                    <a:pt x="1077" y="835"/>
                  </a:lnTo>
                  <a:lnTo>
                    <a:pt x="1065" y="856"/>
                  </a:lnTo>
                  <a:lnTo>
                    <a:pt x="1054" y="878"/>
                  </a:lnTo>
                  <a:lnTo>
                    <a:pt x="1041" y="898"/>
                  </a:lnTo>
                  <a:lnTo>
                    <a:pt x="1028" y="917"/>
                  </a:lnTo>
                  <a:lnTo>
                    <a:pt x="1015" y="937"/>
                  </a:lnTo>
                  <a:lnTo>
                    <a:pt x="999" y="956"/>
                  </a:lnTo>
                  <a:lnTo>
                    <a:pt x="838" y="895"/>
                  </a:lnTo>
                  <a:lnTo>
                    <a:pt x="820" y="911"/>
                  </a:lnTo>
                  <a:lnTo>
                    <a:pt x="802" y="925"/>
                  </a:lnTo>
                  <a:lnTo>
                    <a:pt x="782" y="940"/>
                  </a:lnTo>
                  <a:lnTo>
                    <a:pt x="762" y="952"/>
                  </a:lnTo>
                  <a:lnTo>
                    <a:pt x="741" y="963"/>
                  </a:lnTo>
                  <a:lnTo>
                    <a:pt x="718" y="974"/>
                  </a:lnTo>
                  <a:lnTo>
                    <a:pt x="695" y="983"/>
                  </a:lnTo>
                  <a:lnTo>
                    <a:pt x="671" y="992"/>
                  </a:lnTo>
                  <a:lnTo>
                    <a:pt x="644" y="1162"/>
                  </a:lnTo>
                  <a:lnTo>
                    <a:pt x="620" y="1165"/>
                  </a:lnTo>
                  <a:lnTo>
                    <a:pt x="595" y="1167"/>
                  </a:lnTo>
                  <a:lnTo>
                    <a:pt x="572" y="1169"/>
                  </a:lnTo>
                  <a:lnTo>
                    <a:pt x="547" y="1169"/>
                  </a:lnTo>
                  <a:lnTo>
                    <a:pt x="524" y="1169"/>
                  </a:lnTo>
                  <a:lnTo>
                    <a:pt x="499" y="1167"/>
                  </a:lnTo>
                  <a:lnTo>
                    <a:pt x="475" y="1165"/>
                  </a:lnTo>
                  <a:lnTo>
                    <a:pt x="452" y="1162"/>
                  </a:lnTo>
                  <a:lnTo>
                    <a:pt x="424" y="992"/>
                  </a:lnTo>
                  <a:lnTo>
                    <a:pt x="400" y="983"/>
                  </a:lnTo>
                  <a:lnTo>
                    <a:pt x="377" y="974"/>
                  </a:lnTo>
                  <a:lnTo>
                    <a:pt x="355" y="963"/>
                  </a:lnTo>
                  <a:lnTo>
                    <a:pt x="333" y="952"/>
                  </a:lnTo>
                  <a:lnTo>
                    <a:pt x="313" y="940"/>
                  </a:lnTo>
                  <a:lnTo>
                    <a:pt x="294" y="925"/>
                  </a:lnTo>
                  <a:lnTo>
                    <a:pt x="274" y="911"/>
                  </a:lnTo>
                  <a:lnTo>
                    <a:pt x="257" y="895"/>
                  </a:lnTo>
                  <a:lnTo>
                    <a:pt x="96" y="956"/>
                  </a:lnTo>
                  <a:lnTo>
                    <a:pt x="81" y="937"/>
                  </a:lnTo>
                  <a:lnTo>
                    <a:pt x="67" y="917"/>
                  </a:lnTo>
                  <a:lnTo>
                    <a:pt x="54" y="898"/>
                  </a:lnTo>
                  <a:lnTo>
                    <a:pt x="41" y="878"/>
                  </a:lnTo>
                  <a:lnTo>
                    <a:pt x="30" y="856"/>
                  </a:lnTo>
                  <a:lnTo>
                    <a:pt x="19" y="835"/>
                  </a:lnTo>
                  <a:lnTo>
                    <a:pt x="9" y="812"/>
                  </a:lnTo>
                  <a:lnTo>
                    <a:pt x="0" y="790"/>
                  </a:lnTo>
                  <a:lnTo>
                    <a:pt x="133" y="680"/>
                  </a:lnTo>
                  <a:close/>
                  <a:moveTo>
                    <a:pt x="397" y="434"/>
                  </a:moveTo>
                  <a:lnTo>
                    <a:pt x="382" y="450"/>
                  </a:lnTo>
                  <a:lnTo>
                    <a:pt x="369" y="466"/>
                  </a:lnTo>
                  <a:lnTo>
                    <a:pt x="364" y="475"/>
                  </a:lnTo>
                  <a:lnTo>
                    <a:pt x="359" y="485"/>
                  </a:lnTo>
                  <a:lnTo>
                    <a:pt x="354" y="494"/>
                  </a:lnTo>
                  <a:lnTo>
                    <a:pt x="350" y="503"/>
                  </a:lnTo>
                  <a:lnTo>
                    <a:pt x="347" y="512"/>
                  </a:lnTo>
                  <a:lnTo>
                    <a:pt x="344" y="521"/>
                  </a:lnTo>
                  <a:lnTo>
                    <a:pt x="341" y="531"/>
                  </a:lnTo>
                  <a:lnTo>
                    <a:pt x="339" y="542"/>
                  </a:lnTo>
                  <a:lnTo>
                    <a:pt x="336" y="563"/>
                  </a:lnTo>
                  <a:lnTo>
                    <a:pt x="334" y="584"/>
                  </a:lnTo>
                  <a:lnTo>
                    <a:pt x="336" y="606"/>
                  </a:lnTo>
                  <a:lnTo>
                    <a:pt x="339" y="627"/>
                  </a:lnTo>
                  <a:lnTo>
                    <a:pt x="341" y="637"/>
                  </a:lnTo>
                  <a:lnTo>
                    <a:pt x="344" y="646"/>
                  </a:lnTo>
                  <a:lnTo>
                    <a:pt x="347" y="657"/>
                  </a:lnTo>
                  <a:lnTo>
                    <a:pt x="350" y="666"/>
                  </a:lnTo>
                  <a:lnTo>
                    <a:pt x="354" y="675"/>
                  </a:lnTo>
                  <a:lnTo>
                    <a:pt x="359" y="684"/>
                  </a:lnTo>
                  <a:lnTo>
                    <a:pt x="364" y="693"/>
                  </a:lnTo>
                  <a:lnTo>
                    <a:pt x="369" y="702"/>
                  </a:lnTo>
                  <a:lnTo>
                    <a:pt x="382" y="719"/>
                  </a:lnTo>
                  <a:lnTo>
                    <a:pt x="397" y="735"/>
                  </a:lnTo>
                  <a:lnTo>
                    <a:pt x="413" y="749"/>
                  </a:lnTo>
                  <a:lnTo>
                    <a:pt x="429" y="763"/>
                  </a:lnTo>
                  <a:lnTo>
                    <a:pt x="438" y="768"/>
                  </a:lnTo>
                  <a:lnTo>
                    <a:pt x="448" y="773"/>
                  </a:lnTo>
                  <a:lnTo>
                    <a:pt x="457" y="778"/>
                  </a:lnTo>
                  <a:lnTo>
                    <a:pt x="466" y="782"/>
                  </a:lnTo>
                  <a:lnTo>
                    <a:pt x="475" y="785"/>
                  </a:lnTo>
                  <a:lnTo>
                    <a:pt x="485" y="788"/>
                  </a:lnTo>
                  <a:lnTo>
                    <a:pt x="495" y="791"/>
                  </a:lnTo>
                  <a:lnTo>
                    <a:pt x="506" y="793"/>
                  </a:lnTo>
                  <a:lnTo>
                    <a:pt x="526" y="796"/>
                  </a:lnTo>
                  <a:lnTo>
                    <a:pt x="547" y="797"/>
                  </a:lnTo>
                  <a:lnTo>
                    <a:pt x="570" y="796"/>
                  </a:lnTo>
                  <a:lnTo>
                    <a:pt x="590" y="793"/>
                  </a:lnTo>
                  <a:lnTo>
                    <a:pt x="600" y="791"/>
                  </a:lnTo>
                  <a:lnTo>
                    <a:pt x="610" y="788"/>
                  </a:lnTo>
                  <a:lnTo>
                    <a:pt x="620" y="785"/>
                  </a:lnTo>
                  <a:lnTo>
                    <a:pt x="629" y="782"/>
                  </a:lnTo>
                  <a:lnTo>
                    <a:pt x="638" y="778"/>
                  </a:lnTo>
                  <a:lnTo>
                    <a:pt x="647" y="773"/>
                  </a:lnTo>
                  <a:lnTo>
                    <a:pt x="656" y="768"/>
                  </a:lnTo>
                  <a:lnTo>
                    <a:pt x="665" y="763"/>
                  </a:lnTo>
                  <a:lnTo>
                    <a:pt x="682" y="749"/>
                  </a:lnTo>
                  <a:lnTo>
                    <a:pt x="698" y="735"/>
                  </a:lnTo>
                  <a:lnTo>
                    <a:pt x="712" y="719"/>
                  </a:lnTo>
                  <a:lnTo>
                    <a:pt x="725" y="701"/>
                  </a:lnTo>
                  <a:lnTo>
                    <a:pt x="731" y="693"/>
                  </a:lnTo>
                  <a:lnTo>
                    <a:pt x="736" y="684"/>
                  </a:lnTo>
                  <a:lnTo>
                    <a:pt x="741" y="675"/>
                  </a:lnTo>
                  <a:lnTo>
                    <a:pt x="745" y="666"/>
                  </a:lnTo>
                  <a:lnTo>
                    <a:pt x="749" y="657"/>
                  </a:lnTo>
                  <a:lnTo>
                    <a:pt x="752" y="646"/>
                  </a:lnTo>
                  <a:lnTo>
                    <a:pt x="755" y="636"/>
                  </a:lnTo>
                  <a:lnTo>
                    <a:pt x="757" y="626"/>
                  </a:lnTo>
                  <a:lnTo>
                    <a:pt x="758" y="616"/>
                  </a:lnTo>
                  <a:lnTo>
                    <a:pt x="760" y="606"/>
                  </a:lnTo>
                  <a:lnTo>
                    <a:pt x="760" y="595"/>
                  </a:lnTo>
                  <a:lnTo>
                    <a:pt x="761" y="584"/>
                  </a:lnTo>
                  <a:lnTo>
                    <a:pt x="760" y="573"/>
                  </a:lnTo>
                  <a:lnTo>
                    <a:pt x="760" y="563"/>
                  </a:lnTo>
                  <a:lnTo>
                    <a:pt x="758" y="552"/>
                  </a:lnTo>
                  <a:lnTo>
                    <a:pt x="757" y="542"/>
                  </a:lnTo>
                  <a:lnTo>
                    <a:pt x="755" y="531"/>
                  </a:lnTo>
                  <a:lnTo>
                    <a:pt x="752" y="522"/>
                  </a:lnTo>
                  <a:lnTo>
                    <a:pt x="749" y="512"/>
                  </a:lnTo>
                  <a:lnTo>
                    <a:pt x="745" y="503"/>
                  </a:lnTo>
                  <a:lnTo>
                    <a:pt x="741" y="494"/>
                  </a:lnTo>
                  <a:lnTo>
                    <a:pt x="736" y="485"/>
                  </a:lnTo>
                  <a:lnTo>
                    <a:pt x="731" y="475"/>
                  </a:lnTo>
                  <a:lnTo>
                    <a:pt x="725" y="467"/>
                  </a:lnTo>
                  <a:lnTo>
                    <a:pt x="712" y="450"/>
                  </a:lnTo>
                  <a:lnTo>
                    <a:pt x="698" y="434"/>
                  </a:lnTo>
                  <a:lnTo>
                    <a:pt x="682" y="419"/>
                  </a:lnTo>
                  <a:lnTo>
                    <a:pt x="664" y="406"/>
                  </a:lnTo>
                  <a:lnTo>
                    <a:pt x="656" y="401"/>
                  </a:lnTo>
                  <a:lnTo>
                    <a:pt x="647" y="396"/>
                  </a:lnTo>
                  <a:lnTo>
                    <a:pt x="638" y="391"/>
                  </a:lnTo>
                  <a:lnTo>
                    <a:pt x="629" y="387"/>
                  </a:lnTo>
                  <a:lnTo>
                    <a:pt x="620" y="383"/>
                  </a:lnTo>
                  <a:lnTo>
                    <a:pt x="609" y="380"/>
                  </a:lnTo>
                  <a:lnTo>
                    <a:pt x="600" y="377"/>
                  </a:lnTo>
                  <a:lnTo>
                    <a:pt x="590" y="375"/>
                  </a:lnTo>
                  <a:lnTo>
                    <a:pt x="580" y="374"/>
                  </a:lnTo>
                  <a:lnTo>
                    <a:pt x="569" y="372"/>
                  </a:lnTo>
                  <a:lnTo>
                    <a:pt x="558" y="372"/>
                  </a:lnTo>
                  <a:lnTo>
                    <a:pt x="547" y="371"/>
                  </a:lnTo>
                  <a:lnTo>
                    <a:pt x="537" y="372"/>
                  </a:lnTo>
                  <a:lnTo>
                    <a:pt x="526" y="372"/>
                  </a:lnTo>
                  <a:lnTo>
                    <a:pt x="516" y="374"/>
                  </a:lnTo>
                  <a:lnTo>
                    <a:pt x="506" y="375"/>
                  </a:lnTo>
                  <a:lnTo>
                    <a:pt x="495" y="377"/>
                  </a:lnTo>
                  <a:lnTo>
                    <a:pt x="485" y="380"/>
                  </a:lnTo>
                  <a:lnTo>
                    <a:pt x="476" y="383"/>
                  </a:lnTo>
                  <a:lnTo>
                    <a:pt x="466" y="387"/>
                  </a:lnTo>
                  <a:lnTo>
                    <a:pt x="457" y="391"/>
                  </a:lnTo>
                  <a:lnTo>
                    <a:pt x="448" y="396"/>
                  </a:lnTo>
                  <a:lnTo>
                    <a:pt x="438" y="401"/>
                  </a:lnTo>
                  <a:lnTo>
                    <a:pt x="430" y="406"/>
                  </a:lnTo>
                  <a:lnTo>
                    <a:pt x="413" y="419"/>
                  </a:lnTo>
                  <a:lnTo>
                    <a:pt x="397" y="434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799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4429055" y="865313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89" b="1" dirty="0">
                <a:solidFill>
                  <a:schemeClr val="bg1">
                    <a:lumMod val="50000"/>
                  </a:schemeClr>
                </a:solidFill>
              </a:rPr>
              <a:t>MORE THAN TEMPLATE</a:t>
            </a:r>
            <a:endParaRPr kumimoji="1" lang="en-US" altLang="zh-CN" sz="2489" b="1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6" b="1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35" name="Subtitle 2"/>
          <p:cNvSpPr txBox="1">
            <a:spLocks/>
          </p:cNvSpPr>
          <p:nvPr/>
        </p:nvSpPr>
        <p:spPr bwMode="auto">
          <a:xfrm>
            <a:off x="977350" y="4259089"/>
            <a:ext cx="2695465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36" name="Subtitle 2"/>
          <p:cNvSpPr txBox="1">
            <a:spLocks/>
          </p:cNvSpPr>
          <p:nvPr/>
        </p:nvSpPr>
        <p:spPr bwMode="auto">
          <a:xfrm>
            <a:off x="3503107" y="4259089"/>
            <a:ext cx="2695465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37" name="Subtitle 2"/>
          <p:cNvSpPr txBox="1">
            <a:spLocks/>
          </p:cNvSpPr>
          <p:nvPr/>
        </p:nvSpPr>
        <p:spPr bwMode="auto">
          <a:xfrm>
            <a:off x="6198572" y="4259089"/>
            <a:ext cx="2695465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38" name="Subtitle 2"/>
          <p:cNvSpPr txBox="1">
            <a:spLocks/>
          </p:cNvSpPr>
          <p:nvPr/>
        </p:nvSpPr>
        <p:spPr bwMode="auto">
          <a:xfrm>
            <a:off x="8724329" y="4259089"/>
            <a:ext cx="2695465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5135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3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3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3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3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42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650"/>
                            </p:stCondLst>
                            <p:childTnLst>
                              <p:par>
                                <p:cTn id="4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52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150"/>
                            </p:stCondLst>
                            <p:childTnLst>
                              <p:par>
                                <p:cTn id="5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ldLvl="0" autoUpdateAnimBg="0"/>
      <p:bldP spid="13318" grpId="0" animBg="1"/>
      <p:bldP spid="13320" grpId="0" bldLvl="0" autoUpdateAnimBg="0"/>
      <p:bldP spid="13322" grpId="0" animBg="1"/>
      <p:bldP spid="13324" grpId="0" bldLvl="0" autoUpdateAnimBg="0"/>
      <p:bldP spid="13326" grpId="0" animBg="1"/>
      <p:bldP spid="13328" grpId="0" bldLvl="0" autoUpdateAnimBg="0"/>
      <p:bldP spid="13330" grpId="0" animBg="1"/>
      <p:bldP spid="1333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781152" y="2323820"/>
            <a:ext cx="45174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Arial" charset="0"/>
              <a:buChar char="•"/>
            </a:pPr>
            <a:r>
              <a:rPr kumimoji="1" lang="en-US" altLang="zh-CN" sz="6600" b="1" dirty="0">
                <a:solidFill>
                  <a:srgbClr val="FF8A80"/>
                </a:solidFill>
                <a:latin typeface="Microsoft YaHei" charset="0"/>
                <a:ea typeface="Microsoft YaHei" charset="0"/>
                <a:cs typeface="Microsoft YaHei" charset="0"/>
              </a:rPr>
              <a:t>PART</a:t>
            </a:r>
            <a:r>
              <a:rPr kumimoji="1" lang="zh-CN" altLang="en-US" sz="6600" b="1" dirty="0">
                <a:solidFill>
                  <a:srgbClr val="FF8A80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6600" b="1" dirty="0">
                <a:solidFill>
                  <a:srgbClr val="FF8A80"/>
                </a:solidFill>
                <a:latin typeface="Microsoft YaHei" charset="0"/>
                <a:ea typeface="Microsoft YaHei" charset="0"/>
                <a:cs typeface="Microsoft YaHei" charset="0"/>
              </a:rPr>
              <a:t>04</a:t>
            </a:r>
            <a:endParaRPr kumimoji="1" lang="zh-CN" altLang="en-US" sz="6600" b="1" dirty="0">
              <a:solidFill>
                <a:srgbClr val="FF8A80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95291" y="3397761"/>
            <a:ext cx="34891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FF8A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 </a:t>
            </a:r>
            <a:r>
              <a:rPr lang="zh-CN" altLang="en-US" sz="3600" b="1" dirty="0">
                <a:solidFill>
                  <a:srgbClr val="9AC7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输入标题</a:t>
            </a:r>
            <a:endParaRPr lang="en-US" altLang="zh-CN" sz="3600" b="1" dirty="0">
              <a:solidFill>
                <a:srgbClr val="9AC7B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Yuanti SC" charset="-122"/>
            </a:endParaRPr>
          </a:p>
          <a:p>
            <a:pPr algn="ctr"/>
            <a:r>
              <a:rPr lang="zh-CN" altLang="en-US" b="1" dirty="0">
                <a:solidFill>
                  <a:srgbClr val="FF8A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anti SC" charset="-122"/>
              </a:rPr>
              <a:t>请在此处添加章节标题，请在此处添加章节标题</a:t>
            </a:r>
          </a:p>
        </p:txBody>
      </p:sp>
    </p:spTree>
    <p:extLst>
      <p:ext uri="{BB962C8B-B14F-4D97-AF65-F5344CB8AC3E}">
        <p14:creationId xmlns:p14="http://schemas.microsoft.com/office/powerpoint/2010/main" val="715796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896778" y="685102"/>
            <a:ext cx="51225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b="1" i="1" dirty="0">
                <a:solidFill>
                  <a:srgbClr val="FF8A80"/>
                </a:solidFill>
                <a:latin typeface="Microsoft YaHei" charset="0"/>
                <a:ea typeface="Microsoft YaHei" charset="0"/>
                <a:cs typeface="Microsoft YaHei" charset="0"/>
              </a:rPr>
              <a:t>超值</a:t>
            </a:r>
            <a:r>
              <a:rPr kumimoji="1" lang="en-US" altLang="zh-CN" sz="4400" b="1" i="1" dirty="0">
                <a:solidFill>
                  <a:srgbClr val="FF8A80"/>
                </a:solidFill>
                <a:latin typeface="Microsoft YaHei" charset="0"/>
                <a:ea typeface="Microsoft YaHei" charset="0"/>
                <a:cs typeface="Microsoft YaHei" charset="0"/>
              </a:rPr>
              <a:t>25</a:t>
            </a:r>
            <a:r>
              <a:rPr kumimoji="1" lang="zh-CN" altLang="en-US" sz="4400" b="1" i="1" dirty="0">
                <a:solidFill>
                  <a:srgbClr val="FF8A80"/>
                </a:solidFill>
                <a:latin typeface="Microsoft YaHei" charset="0"/>
                <a:ea typeface="Microsoft YaHei" charset="0"/>
                <a:cs typeface="Microsoft YaHei" charset="0"/>
              </a:rPr>
              <a:t>页</a:t>
            </a:r>
            <a:r>
              <a:rPr kumimoji="1" lang="en-US" altLang="zh-CN" sz="4400" b="1" i="1" dirty="0">
                <a:solidFill>
                  <a:srgbClr val="FF8A80"/>
                </a:solidFill>
                <a:latin typeface="Microsoft YaHei" charset="0"/>
                <a:ea typeface="Microsoft YaHei" charset="0"/>
                <a:cs typeface="Microsoft YaHei" charset="0"/>
              </a:rPr>
              <a:t>PPT</a:t>
            </a:r>
            <a:r>
              <a:rPr kumimoji="1" lang="zh-CN" altLang="en-US" sz="4400" b="1" i="1" dirty="0">
                <a:solidFill>
                  <a:srgbClr val="FF8A80"/>
                </a:solidFill>
                <a:latin typeface="Microsoft YaHei" charset="0"/>
                <a:ea typeface="Microsoft YaHei" charset="0"/>
                <a:cs typeface="Microsoft YaHei" charset="0"/>
              </a:rPr>
              <a:t>模板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3318931" y="1724369"/>
            <a:ext cx="745067" cy="745067"/>
          </a:xfrm>
          <a:prstGeom prst="roundRect">
            <a:avLst/>
          </a:prstGeom>
          <a:solidFill>
            <a:srgbClr val="9AC7BA"/>
          </a:solidFill>
          <a:ln>
            <a:solidFill>
              <a:srgbClr val="9AC7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74ED8E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914400" y="3306219"/>
            <a:ext cx="745067" cy="745067"/>
          </a:xfrm>
          <a:prstGeom prst="roundRect">
            <a:avLst/>
          </a:prstGeom>
          <a:solidFill>
            <a:srgbClr val="9AC7BA"/>
          </a:solidFill>
          <a:ln>
            <a:solidFill>
              <a:srgbClr val="9AC7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00" dirty="0">
              <a:solidFill>
                <a:schemeClr val="bg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318931" y="3306219"/>
            <a:ext cx="745067" cy="745067"/>
          </a:xfrm>
          <a:prstGeom prst="roundRect">
            <a:avLst/>
          </a:prstGeom>
          <a:solidFill>
            <a:srgbClr val="9AC7BA"/>
          </a:solidFill>
          <a:ln>
            <a:solidFill>
              <a:srgbClr val="9AC7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914400" y="4794740"/>
            <a:ext cx="745067" cy="745067"/>
          </a:xfrm>
          <a:prstGeom prst="roundRect">
            <a:avLst/>
          </a:prstGeom>
          <a:solidFill>
            <a:srgbClr val="9AC7BA"/>
          </a:solidFill>
          <a:ln>
            <a:solidFill>
              <a:srgbClr val="9AC7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3318931" y="4794740"/>
            <a:ext cx="745067" cy="745067"/>
          </a:xfrm>
          <a:prstGeom prst="roundRect">
            <a:avLst/>
          </a:prstGeom>
          <a:solidFill>
            <a:srgbClr val="9AC7BA"/>
          </a:solidFill>
          <a:ln>
            <a:solidFill>
              <a:srgbClr val="9AC7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4" name="Freeform 13"/>
          <p:cNvSpPr>
            <a:spLocks noChangeAspect="1"/>
          </p:cNvSpPr>
          <p:nvPr/>
        </p:nvSpPr>
        <p:spPr bwMode="auto">
          <a:xfrm>
            <a:off x="3475659" y="5017540"/>
            <a:ext cx="431611" cy="299467"/>
          </a:xfrm>
          <a:custGeom>
            <a:avLst/>
            <a:gdLst>
              <a:gd name="T0" fmla="*/ 368 w 369"/>
              <a:gd name="T1" fmla="*/ 13 h 256"/>
              <a:gd name="T2" fmla="*/ 366 w 369"/>
              <a:gd name="T3" fmla="*/ 9 h 256"/>
              <a:gd name="T4" fmla="*/ 363 w 369"/>
              <a:gd name="T5" fmla="*/ 5 h 256"/>
              <a:gd name="T6" fmla="*/ 359 w 369"/>
              <a:gd name="T7" fmla="*/ 2 h 256"/>
              <a:gd name="T8" fmla="*/ 356 w 369"/>
              <a:gd name="T9" fmla="*/ 1 h 256"/>
              <a:gd name="T10" fmla="*/ 351 w 369"/>
              <a:gd name="T11" fmla="*/ 0 h 256"/>
              <a:gd name="T12" fmla="*/ 239 w 369"/>
              <a:gd name="T13" fmla="*/ 0 h 256"/>
              <a:gd name="T14" fmla="*/ 234 w 369"/>
              <a:gd name="T15" fmla="*/ 1 h 256"/>
              <a:gd name="T16" fmla="*/ 229 w 369"/>
              <a:gd name="T17" fmla="*/ 3 h 256"/>
              <a:gd name="T18" fmla="*/ 226 w 369"/>
              <a:gd name="T19" fmla="*/ 6 h 256"/>
              <a:gd name="T20" fmla="*/ 223 w 369"/>
              <a:gd name="T21" fmla="*/ 10 h 256"/>
              <a:gd name="T22" fmla="*/ 194 w 369"/>
              <a:gd name="T23" fmla="*/ 68 h 256"/>
              <a:gd name="T24" fmla="*/ 46 w 369"/>
              <a:gd name="T25" fmla="*/ 36 h 256"/>
              <a:gd name="T26" fmla="*/ 179 w 369"/>
              <a:gd name="T27" fmla="*/ 77 h 256"/>
              <a:gd name="T28" fmla="*/ 146 w 369"/>
              <a:gd name="T29" fmla="*/ 10 h 256"/>
              <a:gd name="T30" fmla="*/ 143 w 369"/>
              <a:gd name="T31" fmla="*/ 6 h 256"/>
              <a:gd name="T32" fmla="*/ 140 w 369"/>
              <a:gd name="T33" fmla="*/ 3 h 256"/>
              <a:gd name="T34" fmla="*/ 135 w 369"/>
              <a:gd name="T35" fmla="*/ 1 h 256"/>
              <a:gd name="T36" fmla="*/ 130 w 369"/>
              <a:gd name="T37" fmla="*/ 0 h 256"/>
              <a:gd name="T38" fmla="*/ 17 w 369"/>
              <a:gd name="T39" fmla="*/ 0 h 256"/>
              <a:gd name="T40" fmla="*/ 13 w 369"/>
              <a:gd name="T41" fmla="*/ 1 h 256"/>
              <a:gd name="T42" fmla="*/ 10 w 369"/>
              <a:gd name="T43" fmla="*/ 2 h 256"/>
              <a:gd name="T44" fmla="*/ 6 w 369"/>
              <a:gd name="T45" fmla="*/ 5 h 256"/>
              <a:gd name="T46" fmla="*/ 3 w 369"/>
              <a:gd name="T47" fmla="*/ 9 h 256"/>
              <a:gd name="T48" fmla="*/ 1 w 369"/>
              <a:gd name="T49" fmla="*/ 13 h 256"/>
              <a:gd name="T50" fmla="*/ 0 w 369"/>
              <a:gd name="T51" fmla="*/ 18 h 256"/>
              <a:gd name="T52" fmla="*/ 0 w 369"/>
              <a:gd name="T53" fmla="*/ 22 h 256"/>
              <a:gd name="T54" fmla="*/ 2 w 369"/>
              <a:gd name="T55" fmla="*/ 26 h 256"/>
              <a:gd name="T56" fmla="*/ 120 w 369"/>
              <a:gd name="T57" fmla="*/ 254 h 256"/>
              <a:gd name="T58" fmla="*/ 125 w 369"/>
              <a:gd name="T59" fmla="*/ 256 h 256"/>
              <a:gd name="T60" fmla="*/ 130 w 369"/>
              <a:gd name="T61" fmla="*/ 256 h 256"/>
              <a:gd name="T62" fmla="*/ 134 w 369"/>
              <a:gd name="T63" fmla="*/ 255 h 256"/>
              <a:gd name="T64" fmla="*/ 184 w 369"/>
              <a:gd name="T65" fmla="*/ 165 h 256"/>
              <a:gd name="T66" fmla="*/ 217 w 369"/>
              <a:gd name="T67" fmla="*/ 100 h 256"/>
              <a:gd name="T68" fmla="*/ 241 w 369"/>
              <a:gd name="T69" fmla="*/ 199 h 256"/>
              <a:gd name="T70" fmla="*/ 224 w 369"/>
              <a:gd name="T71" fmla="*/ 245 h 256"/>
              <a:gd name="T72" fmla="*/ 235 w 369"/>
              <a:gd name="T73" fmla="*/ 255 h 256"/>
              <a:gd name="T74" fmla="*/ 241 w 369"/>
              <a:gd name="T75" fmla="*/ 256 h 256"/>
              <a:gd name="T76" fmla="*/ 246 w 369"/>
              <a:gd name="T77" fmla="*/ 255 h 256"/>
              <a:gd name="T78" fmla="*/ 257 w 369"/>
              <a:gd name="T79" fmla="*/ 245 h 256"/>
              <a:gd name="T80" fmla="*/ 368 w 369"/>
              <a:gd name="T81" fmla="*/ 24 h 256"/>
              <a:gd name="T82" fmla="*/ 369 w 369"/>
              <a:gd name="T83" fmla="*/ 19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69" h="256">
                <a:moveTo>
                  <a:pt x="369" y="17"/>
                </a:moveTo>
                <a:cubicBezTo>
                  <a:pt x="369" y="16"/>
                  <a:pt x="369" y="16"/>
                  <a:pt x="369" y="15"/>
                </a:cubicBezTo>
                <a:cubicBezTo>
                  <a:pt x="369" y="15"/>
                  <a:pt x="368" y="14"/>
                  <a:pt x="368" y="13"/>
                </a:cubicBezTo>
                <a:cubicBezTo>
                  <a:pt x="368" y="13"/>
                  <a:pt x="368" y="12"/>
                  <a:pt x="368" y="12"/>
                </a:cubicBezTo>
                <a:cubicBezTo>
                  <a:pt x="368" y="11"/>
                  <a:pt x="367" y="11"/>
                  <a:pt x="367" y="10"/>
                </a:cubicBezTo>
                <a:cubicBezTo>
                  <a:pt x="367" y="10"/>
                  <a:pt x="367" y="9"/>
                  <a:pt x="366" y="9"/>
                </a:cubicBezTo>
                <a:cubicBezTo>
                  <a:pt x="366" y="8"/>
                  <a:pt x="366" y="8"/>
                  <a:pt x="365" y="7"/>
                </a:cubicBezTo>
                <a:cubicBezTo>
                  <a:pt x="365" y="7"/>
                  <a:pt x="365" y="7"/>
                  <a:pt x="364" y="6"/>
                </a:cubicBezTo>
                <a:cubicBezTo>
                  <a:pt x="364" y="6"/>
                  <a:pt x="363" y="5"/>
                  <a:pt x="363" y="5"/>
                </a:cubicBezTo>
                <a:cubicBezTo>
                  <a:pt x="363" y="4"/>
                  <a:pt x="362" y="4"/>
                  <a:pt x="362" y="4"/>
                </a:cubicBezTo>
                <a:cubicBezTo>
                  <a:pt x="361" y="3"/>
                  <a:pt x="361" y="3"/>
                  <a:pt x="360" y="3"/>
                </a:cubicBezTo>
                <a:cubicBezTo>
                  <a:pt x="360" y="3"/>
                  <a:pt x="359" y="2"/>
                  <a:pt x="359" y="2"/>
                </a:cubicBezTo>
                <a:cubicBezTo>
                  <a:pt x="359" y="2"/>
                  <a:pt x="359" y="2"/>
                  <a:pt x="359" y="2"/>
                </a:cubicBezTo>
                <a:cubicBezTo>
                  <a:pt x="358" y="2"/>
                  <a:pt x="357" y="2"/>
                  <a:pt x="357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5" y="1"/>
                  <a:pt x="354" y="1"/>
                  <a:pt x="354" y="1"/>
                </a:cubicBezTo>
                <a:cubicBezTo>
                  <a:pt x="353" y="1"/>
                  <a:pt x="352" y="0"/>
                  <a:pt x="352" y="0"/>
                </a:cubicBezTo>
                <a:cubicBezTo>
                  <a:pt x="352" y="0"/>
                  <a:pt x="352" y="0"/>
                  <a:pt x="351" y="0"/>
                </a:cubicBezTo>
                <a:cubicBezTo>
                  <a:pt x="351" y="0"/>
                  <a:pt x="351" y="0"/>
                  <a:pt x="351" y="0"/>
                </a:cubicBezTo>
                <a:cubicBezTo>
                  <a:pt x="239" y="0"/>
                  <a:pt x="239" y="0"/>
                  <a:pt x="239" y="0"/>
                </a:cubicBezTo>
                <a:cubicBezTo>
                  <a:pt x="239" y="0"/>
                  <a:pt x="239" y="0"/>
                  <a:pt x="239" y="0"/>
                </a:cubicBezTo>
                <a:cubicBezTo>
                  <a:pt x="238" y="0"/>
                  <a:pt x="238" y="1"/>
                  <a:pt x="237" y="1"/>
                </a:cubicBezTo>
                <a:cubicBezTo>
                  <a:pt x="237" y="1"/>
                  <a:pt x="236" y="1"/>
                  <a:pt x="236" y="1"/>
                </a:cubicBezTo>
                <a:cubicBezTo>
                  <a:pt x="235" y="1"/>
                  <a:pt x="235" y="1"/>
                  <a:pt x="234" y="1"/>
                </a:cubicBezTo>
                <a:cubicBezTo>
                  <a:pt x="234" y="1"/>
                  <a:pt x="233" y="1"/>
                  <a:pt x="232" y="2"/>
                </a:cubicBezTo>
                <a:cubicBezTo>
                  <a:pt x="232" y="2"/>
                  <a:pt x="231" y="2"/>
                  <a:pt x="231" y="2"/>
                </a:cubicBezTo>
                <a:cubicBezTo>
                  <a:pt x="230" y="3"/>
                  <a:pt x="230" y="3"/>
                  <a:pt x="229" y="3"/>
                </a:cubicBezTo>
                <a:cubicBezTo>
                  <a:pt x="229" y="3"/>
                  <a:pt x="229" y="4"/>
                  <a:pt x="228" y="4"/>
                </a:cubicBezTo>
                <a:cubicBezTo>
                  <a:pt x="228" y="4"/>
                  <a:pt x="227" y="5"/>
                  <a:pt x="227" y="5"/>
                </a:cubicBezTo>
                <a:cubicBezTo>
                  <a:pt x="226" y="6"/>
                  <a:pt x="226" y="6"/>
                  <a:pt x="226" y="6"/>
                </a:cubicBezTo>
                <a:cubicBezTo>
                  <a:pt x="225" y="7"/>
                  <a:pt x="225" y="7"/>
                  <a:pt x="224" y="8"/>
                </a:cubicBezTo>
                <a:cubicBezTo>
                  <a:pt x="224" y="8"/>
                  <a:pt x="224" y="8"/>
                  <a:pt x="224" y="9"/>
                </a:cubicBezTo>
                <a:cubicBezTo>
                  <a:pt x="223" y="9"/>
                  <a:pt x="223" y="10"/>
                  <a:pt x="223" y="10"/>
                </a:cubicBezTo>
                <a:cubicBezTo>
                  <a:pt x="223" y="10"/>
                  <a:pt x="223" y="10"/>
                  <a:pt x="223" y="10"/>
                </a:cubicBezTo>
                <a:cubicBezTo>
                  <a:pt x="194" y="68"/>
                  <a:pt x="194" y="68"/>
                  <a:pt x="194" y="68"/>
                </a:cubicBezTo>
                <a:cubicBezTo>
                  <a:pt x="194" y="68"/>
                  <a:pt x="194" y="68"/>
                  <a:pt x="194" y="68"/>
                </a:cubicBezTo>
                <a:cubicBezTo>
                  <a:pt x="162" y="132"/>
                  <a:pt x="162" y="132"/>
                  <a:pt x="162" y="132"/>
                </a:cubicBezTo>
                <a:cubicBezTo>
                  <a:pt x="128" y="199"/>
                  <a:pt x="128" y="199"/>
                  <a:pt x="128" y="199"/>
                </a:cubicBezTo>
                <a:cubicBezTo>
                  <a:pt x="46" y="36"/>
                  <a:pt x="46" y="36"/>
                  <a:pt x="46" y="36"/>
                </a:cubicBezTo>
                <a:cubicBezTo>
                  <a:pt x="119" y="36"/>
                  <a:pt x="119" y="36"/>
                  <a:pt x="119" y="36"/>
                </a:cubicBezTo>
                <a:cubicBezTo>
                  <a:pt x="160" y="116"/>
                  <a:pt x="160" y="116"/>
                  <a:pt x="160" y="116"/>
                </a:cubicBezTo>
                <a:cubicBezTo>
                  <a:pt x="179" y="77"/>
                  <a:pt x="179" y="77"/>
                  <a:pt x="179" y="77"/>
                </a:cubicBezTo>
                <a:cubicBezTo>
                  <a:pt x="146" y="10"/>
                  <a:pt x="146" y="10"/>
                  <a:pt x="146" y="10"/>
                </a:cubicBezTo>
                <a:cubicBezTo>
                  <a:pt x="146" y="10"/>
                  <a:pt x="146" y="10"/>
                  <a:pt x="146" y="10"/>
                </a:cubicBezTo>
                <a:cubicBezTo>
                  <a:pt x="146" y="10"/>
                  <a:pt x="146" y="10"/>
                  <a:pt x="146" y="10"/>
                </a:cubicBezTo>
                <a:cubicBezTo>
                  <a:pt x="146" y="10"/>
                  <a:pt x="145" y="9"/>
                  <a:pt x="145" y="9"/>
                </a:cubicBezTo>
                <a:cubicBezTo>
                  <a:pt x="145" y="8"/>
                  <a:pt x="145" y="8"/>
                  <a:pt x="144" y="8"/>
                </a:cubicBezTo>
                <a:cubicBezTo>
                  <a:pt x="144" y="7"/>
                  <a:pt x="143" y="7"/>
                  <a:pt x="143" y="6"/>
                </a:cubicBezTo>
                <a:cubicBezTo>
                  <a:pt x="143" y="6"/>
                  <a:pt x="143" y="6"/>
                  <a:pt x="142" y="5"/>
                </a:cubicBezTo>
                <a:cubicBezTo>
                  <a:pt x="142" y="5"/>
                  <a:pt x="141" y="4"/>
                  <a:pt x="140" y="4"/>
                </a:cubicBezTo>
                <a:cubicBezTo>
                  <a:pt x="140" y="4"/>
                  <a:pt x="140" y="3"/>
                  <a:pt x="140" y="3"/>
                </a:cubicBezTo>
                <a:cubicBezTo>
                  <a:pt x="139" y="3"/>
                  <a:pt x="138" y="2"/>
                  <a:pt x="138" y="2"/>
                </a:cubicBezTo>
                <a:cubicBezTo>
                  <a:pt x="137" y="2"/>
                  <a:pt x="137" y="2"/>
                  <a:pt x="136" y="2"/>
                </a:cubicBezTo>
                <a:cubicBezTo>
                  <a:pt x="136" y="1"/>
                  <a:pt x="135" y="1"/>
                  <a:pt x="135" y="1"/>
                </a:cubicBezTo>
                <a:cubicBezTo>
                  <a:pt x="134" y="1"/>
                  <a:pt x="134" y="1"/>
                  <a:pt x="133" y="1"/>
                </a:cubicBezTo>
                <a:cubicBezTo>
                  <a:pt x="132" y="1"/>
                  <a:pt x="132" y="1"/>
                  <a:pt x="131" y="1"/>
                </a:cubicBezTo>
                <a:cubicBezTo>
                  <a:pt x="131" y="0"/>
                  <a:pt x="131" y="0"/>
                  <a:pt x="130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6" y="0"/>
                  <a:pt x="16" y="1"/>
                  <a:pt x="15" y="1"/>
                </a:cubicBezTo>
                <a:cubicBezTo>
                  <a:pt x="15" y="1"/>
                  <a:pt x="14" y="1"/>
                  <a:pt x="13" y="1"/>
                </a:cubicBezTo>
                <a:cubicBezTo>
                  <a:pt x="13" y="1"/>
                  <a:pt x="12" y="1"/>
                  <a:pt x="12" y="1"/>
                </a:cubicBezTo>
                <a:cubicBezTo>
                  <a:pt x="11" y="2"/>
                  <a:pt x="11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9" y="2"/>
                  <a:pt x="9" y="3"/>
                  <a:pt x="9" y="3"/>
                </a:cubicBezTo>
                <a:cubicBezTo>
                  <a:pt x="8" y="3"/>
                  <a:pt x="8" y="3"/>
                  <a:pt x="7" y="4"/>
                </a:cubicBezTo>
                <a:cubicBezTo>
                  <a:pt x="7" y="4"/>
                  <a:pt x="6" y="5"/>
                  <a:pt x="6" y="5"/>
                </a:cubicBezTo>
                <a:cubicBezTo>
                  <a:pt x="5" y="5"/>
                  <a:pt x="5" y="6"/>
                  <a:pt x="5" y="6"/>
                </a:cubicBezTo>
                <a:cubicBezTo>
                  <a:pt x="4" y="6"/>
                  <a:pt x="4" y="7"/>
                  <a:pt x="3" y="7"/>
                </a:cubicBezTo>
                <a:cubicBezTo>
                  <a:pt x="3" y="8"/>
                  <a:pt x="3" y="8"/>
                  <a:pt x="3" y="9"/>
                </a:cubicBezTo>
                <a:cubicBezTo>
                  <a:pt x="2" y="9"/>
                  <a:pt x="2" y="10"/>
                  <a:pt x="2" y="10"/>
                </a:cubicBezTo>
                <a:cubicBezTo>
                  <a:pt x="1" y="11"/>
                  <a:pt x="1" y="11"/>
                  <a:pt x="1" y="12"/>
                </a:cubicBezTo>
                <a:cubicBezTo>
                  <a:pt x="1" y="12"/>
                  <a:pt x="1" y="13"/>
                  <a:pt x="1" y="13"/>
                </a:cubicBezTo>
                <a:cubicBezTo>
                  <a:pt x="0" y="14"/>
                  <a:pt x="0" y="15"/>
                  <a:pt x="0" y="15"/>
                </a:cubicBezTo>
                <a:cubicBezTo>
                  <a:pt x="0" y="16"/>
                  <a:pt x="0" y="16"/>
                  <a:pt x="0" y="17"/>
                </a:cubicBezTo>
                <a:cubicBezTo>
                  <a:pt x="0" y="17"/>
                  <a:pt x="0" y="18"/>
                  <a:pt x="0" y="18"/>
                </a:cubicBezTo>
                <a:cubicBezTo>
                  <a:pt x="0" y="18"/>
                  <a:pt x="0" y="18"/>
                  <a:pt x="0" y="19"/>
                </a:cubicBezTo>
                <a:cubicBezTo>
                  <a:pt x="0" y="19"/>
                  <a:pt x="0" y="20"/>
                  <a:pt x="0" y="20"/>
                </a:cubicBezTo>
                <a:cubicBezTo>
                  <a:pt x="0" y="21"/>
                  <a:pt x="0" y="21"/>
                  <a:pt x="0" y="22"/>
                </a:cubicBezTo>
                <a:cubicBezTo>
                  <a:pt x="0" y="23"/>
                  <a:pt x="1" y="23"/>
                  <a:pt x="1" y="24"/>
                </a:cubicBezTo>
                <a:cubicBezTo>
                  <a:pt x="1" y="24"/>
                  <a:pt x="1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2" y="26"/>
                  <a:pt x="2" y="26"/>
                  <a:pt x="2" y="26"/>
                </a:cubicBezTo>
                <a:cubicBezTo>
                  <a:pt x="112" y="245"/>
                  <a:pt x="112" y="245"/>
                  <a:pt x="112" y="245"/>
                </a:cubicBezTo>
                <a:cubicBezTo>
                  <a:pt x="113" y="249"/>
                  <a:pt x="116" y="252"/>
                  <a:pt x="120" y="254"/>
                </a:cubicBezTo>
                <a:cubicBezTo>
                  <a:pt x="121" y="254"/>
                  <a:pt x="122" y="255"/>
                  <a:pt x="122" y="255"/>
                </a:cubicBezTo>
                <a:cubicBezTo>
                  <a:pt x="122" y="255"/>
                  <a:pt x="123" y="255"/>
                  <a:pt x="123" y="255"/>
                </a:cubicBezTo>
                <a:cubicBezTo>
                  <a:pt x="123" y="255"/>
                  <a:pt x="124" y="256"/>
                  <a:pt x="125" y="256"/>
                </a:cubicBezTo>
                <a:cubicBezTo>
                  <a:pt x="126" y="256"/>
                  <a:pt x="126" y="256"/>
                  <a:pt x="126" y="256"/>
                </a:cubicBezTo>
                <a:cubicBezTo>
                  <a:pt x="127" y="256"/>
                  <a:pt x="127" y="256"/>
                  <a:pt x="128" y="256"/>
                </a:cubicBezTo>
                <a:cubicBezTo>
                  <a:pt x="129" y="256"/>
                  <a:pt x="129" y="256"/>
                  <a:pt x="130" y="256"/>
                </a:cubicBezTo>
                <a:cubicBezTo>
                  <a:pt x="130" y="256"/>
                  <a:pt x="131" y="256"/>
                  <a:pt x="131" y="256"/>
                </a:cubicBezTo>
                <a:cubicBezTo>
                  <a:pt x="132" y="255"/>
                  <a:pt x="133" y="255"/>
                  <a:pt x="133" y="255"/>
                </a:cubicBezTo>
                <a:cubicBezTo>
                  <a:pt x="134" y="255"/>
                  <a:pt x="134" y="255"/>
                  <a:pt x="134" y="255"/>
                </a:cubicBezTo>
                <a:cubicBezTo>
                  <a:pt x="135" y="255"/>
                  <a:pt x="135" y="254"/>
                  <a:pt x="136" y="254"/>
                </a:cubicBezTo>
                <a:cubicBezTo>
                  <a:pt x="140" y="252"/>
                  <a:pt x="143" y="249"/>
                  <a:pt x="144" y="245"/>
                </a:cubicBezTo>
                <a:cubicBezTo>
                  <a:pt x="184" y="165"/>
                  <a:pt x="184" y="165"/>
                  <a:pt x="184" y="165"/>
                </a:cubicBezTo>
                <a:cubicBezTo>
                  <a:pt x="184" y="165"/>
                  <a:pt x="184" y="165"/>
                  <a:pt x="184" y="165"/>
                </a:cubicBezTo>
                <a:cubicBezTo>
                  <a:pt x="217" y="100"/>
                  <a:pt x="217" y="100"/>
                  <a:pt x="217" y="100"/>
                </a:cubicBezTo>
                <a:cubicBezTo>
                  <a:pt x="217" y="100"/>
                  <a:pt x="217" y="100"/>
                  <a:pt x="217" y="100"/>
                </a:cubicBezTo>
                <a:cubicBezTo>
                  <a:pt x="249" y="36"/>
                  <a:pt x="249" y="36"/>
                  <a:pt x="249" y="36"/>
                </a:cubicBezTo>
                <a:cubicBezTo>
                  <a:pt x="323" y="36"/>
                  <a:pt x="323" y="36"/>
                  <a:pt x="323" y="36"/>
                </a:cubicBezTo>
                <a:cubicBezTo>
                  <a:pt x="241" y="199"/>
                  <a:pt x="241" y="199"/>
                  <a:pt x="241" y="199"/>
                </a:cubicBezTo>
                <a:cubicBezTo>
                  <a:pt x="209" y="136"/>
                  <a:pt x="209" y="136"/>
                  <a:pt x="209" y="136"/>
                </a:cubicBezTo>
                <a:cubicBezTo>
                  <a:pt x="189" y="175"/>
                  <a:pt x="189" y="175"/>
                  <a:pt x="189" y="175"/>
                </a:cubicBezTo>
                <a:cubicBezTo>
                  <a:pt x="224" y="245"/>
                  <a:pt x="224" y="245"/>
                  <a:pt x="224" y="245"/>
                </a:cubicBezTo>
                <a:cubicBezTo>
                  <a:pt x="226" y="249"/>
                  <a:pt x="229" y="252"/>
                  <a:pt x="233" y="254"/>
                </a:cubicBezTo>
                <a:cubicBezTo>
                  <a:pt x="234" y="254"/>
                  <a:pt x="234" y="255"/>
                  <a:pt x="235" y="255"/>
                </a:cubicBezTo>
                <a:cubicBezTo>
                  <a:pt x="235" y="255"/>
                  <a:pt x="235" y="255"/>
                  <a:pt x="235" y="255"/>
                </a:cubicBezTo>
                <a:cubicBezTo>
                  <a:pt x="236" y="255"/>
                  <a:pt x="237" y="256"/>
                  <a:pt x="238" y="256"/>
                </a:cubicBezTo>
                <a:cubicBezTo>
                  <a:pt x="238" y="256"/>
                  <a:pt x="239" y="256"/>
                  <a:pt x="239" y="256"/>
                </a:cubicBezTo>
                <a:cubicBezTo>
                  <a:pt x="240" y="256"/>
                  <a:pt x="240" y="256"/>
                  <a:pt x="241" y="256"/>
                </a:cubicBezTo>
                <a:cubicBezTo>
                  <a:pt x="241" y="256"/>
                  <a:pt x="242" y="256"/>
                  <a:pt x="243" y="256"/>
                </a:cubicBezTo>
                <a:cubicBezTo>
                  <a:pt x="243" y="256"/>
                  <a:pt x="243" y="256"/>
                  <a:pt x="244" y="256"/>
                </a:cubicBezTo>
                <a:cubicBezTo>
                  <a:pt x="245" y="255"/>
                  <a:pt x="245" y="255"/>
                  <a:pt x="246" y="255"/>
                </a:cubicBezTo>
                <a:cubicBezTo>
                  <a:pt x="246" y="255"/>
                  <a:pt x="246" y="255"/>
                  <a:pt x="247" y="255"/>
                </a:cubicBezTo>
                <a:cubicBezTo>
                  <a:pt x="247" y="255"/>
                  <a:pt x="248" y="254"/>
                  <a:pt x="249" y="254"/>
                </a:cubicBezTo>
                <a:cubicBezTo>
                  <a:pt x="253" y="252"/>
                  <a:pt x="256" y="249"/>
                  <a:pt x="257" y="245"/>
                </a:cubicBezTo>
                <a:cubicBezTo>
                  <a:pt x="367" y="26"/>
                  <a:pt x="367" y="26"/>
                  <a:pt x="367" y="26"/>
                </a:cubicBezTo>
                <a:cubicBezTo>
                  <a:pt x="367" y="26"/>
                  <a:pt x="367" y="25"/>
                  <a:pt x="367" y="25"/>
                </a:cubicBezTo>
                <a:cubicBezTo>
                  <a:pt x="368" y="25"/>
                  <a:pt x="368" y="24"/>
                  <a:pt x="368" y="24"/>
                </a:cubicBezTo>
                <a:cubicBezTo>
                  <a:pt x="368" y="23"/>
                  <a:pt x="368" y="23"/>
                  <a:pt x="368" y="22"/>
                </a:cubicBezTo>
                <a:cubicBezTo>
                  <a:pt x="369" y="21"/>
                  <a:pt x="369" y="21"/>
                  <a:pt x="369" y="20"/>
                </a:cubicBezTo>
                <a:cubicBezTo>
                  <a:pt x="369" y="20"/>
                  <a:pt x="369" y="19"/>
                  <a:pt x="369" y="19"/>
                </a:cubicBezTo>
                <a:cubicBezTo>
                  <a:pt x="369" y="18"/>
                  <a:pt x="369" y="18"/>
                  <a:pt x="369" y="18"/>
                </a:cubicBezTo>
                <a:cubicBezTo>
                  <a:pt x="369" y="18"/>
                  <a:pt x="369" y="17"/>
                  <a:pt x="369" y="17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  <a:extLst/>
        </p:spPr>
        <p:txBody>
          <a:bodyPr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464" y="5698453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16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模板内所有图表，文字数字</a:t>
            </a:r>
          </a:p>
          <a:p>
            <a:r>
              <a:rPr kumimoji="1" lang="zh-CN" altLang="en-US" sz="16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可编辑，自由换色，替换。</a:t>
            </a:r>
          </a:p>
        </p:txBody>
      </p:sp>
      <p:sp>
        <p:nvSpPr>
          <p:cNvPr id="17" name="矩形 16"/>
          <p:cNvSpPr/>
          <p:nvPr/>
        </p:nvSpPr>
        <p:spPr>
          <a:xfrm>
            <a:off x="486961" y="4238345"/>
            <a:ext cx="17427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16</a:t>
            </a:r>
            <a:r>
              <a:rPr kumimoji="1" lang="zh-CN" altLang="en-US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：</a:t>
            </a:r>
            <a:r>
              <a:rPr kumimoji="1" lang="en-US" altLang="zh-CN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9</a:t>
            </a:r>
            <a:r>
              <a:rPr kumimoji="1" lang="zh-CN" altLang="en-US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宽屏显示</a:t>
            </a:r>
          </a:p>
        </p:txBody>
      </p:sp>
      <p:sp>
        <p:nvSpPr>
          <p:cNvPr id="18" name="矩形 17"/>
          <p:cNvSpPr/>
          <p:nvPr/>
        </p:nvSpPr>
        <p:spPr>
          <a:xfrm>
            <a:off x="2655343" y="5717080"/>
            <a:ext cx="26132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160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支持</a:t>
            </a:r>
            <a:r>
              <a:rPr kumimoji="1" lang="en-US" altLang="zh-CN" sz="16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WPS,OFFICE</a:t>
            </a:r>
            <a:r>
              <a:rPr kumimoji="1" lang="zh-CN" altLang="en-US" sz="16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软件演示</a:t>
            </a:r>
          </a:p>
        </p:txBody>
      </p:sp>
      <p:sp>
        <p:nvSpPr>
          <p:cNvPr id="22" name="矩形 21"/>
          <p:cNvSpPr/>
          <p:nvPr/>
        </p:nvSpPr>
        <p:spPr>
          <a:xfrm>
            <a:off x="2926685" y="2616922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160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动态开头与内页</a:t>
            </a:r>
            <a:endParaRPr kumimoji="1" lang="zh-CN" altLang="en-US" sz="1600" dirty="0">
              <a:solidFill>
                <a:schemeClr val="bg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906633" y="4228557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支持一键换图</a:t>
            </a:r>
            <a:endParaRPr kumimoji="1" lang="zh-CN" altLang="en-US" dirty="0">
              <a:solidFill>
                <a:schemeClr val="bg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24" name="Group 2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708" y="5005327"/>
            <a:ext cx="390525" cy="328612"/>
          </a:xfrm>
          <a:prstGeom prst="rect">
            <a:avLst/>
          </a:prstGeom>
          <a:solidFill>
            <a:schemeClr val="tx1"/>
          </a:solidFill>
          <a:ln>
            <a:solidFill>
              <a:schemeClr val="tx2">
                <a:lumMod val="75000"/>
              </a:schemeClr>
            </a:solidFill>
          </a:ln>
          <a:extLst/>
        </p:spPr>
      </p:pic>
      <p:sp>
        <p:nvSpPr>
          <p:cNvPr id="25" name="Freeform 5"/>
          <p:cNvSpPr>
            <a:spLocks noEditPoints="1" noChangeArrowheads="1"/>
          </p:cNvSpPr>
          <p:nvPr/>
        </p:nvSpPr>
        <p:spPr bwMode="auto">
          <a:xfrm>
            <a:off x="3450067" y="1848578"/>
            <a:ext cx="457203" cy="503855"/>
          </a:xfrm>
          <a:custGeom>
            <a:avLst/>
            <a:gdLst>
              <a:gd name="T0" fmla="*/ 59 w 111"/>
              <a:gd name="T1" fmla="*/ 0 h 123"/>
              <a:gd name="T2" fmla="*/ 53 w 111"/>
              <a:gd name="T3" fmla="*/ 18 h 123"/>
              <a:gd name="T4" fmla="*/ 111 w 111"/>
              <a:gd name="T5" fmla="*/ 52 h 123"/>
              <a:gd name="T6" fmla="*/ 93 w 111"/>
              <a:gd name="T7" fmla="*/ 59 h 123"/>
              <a:gd name="T8" fmla="*/ 111 w 111"/>
              <a:gd name="T9" fmla="*/ 52 h 123"/>
              <a:gd name="T10" fmla="*/ 106 w 111"/>
              <a:gd name="T11" fmla="*/ 30 h 123"/>
              <a:gd name="T12" fmla="*/ 86 w 111"/>
              <a:gd name="T13" fmla="*/ 34 h 123"/>
              <a:gd name="T14" fmla="*/ 81 w 111"/>
              <a:gd name="T15" fmla="*/ 5 h 123"/>
              <a:gd name="T16" fmla="*/ 78 w 111"/>
              <a:gd name="T17" fmla="*/ 25 h 123"/>
              <a:gd name="T18" fmla="*/ 81 w 111"/>
              <a:gd name="T19" fmla="*/ 5 h 123"/>
              <a:gd name="T20" fmla="*/ 0 w 111"/>
              <a:gd name="T21" fmla="*/ 52 h 123"/>
              <a:gd name="T22" fmla="*/ 19 w 111"/>
              <a:gd name="T23" fmla="*/ 59 h 123"/>
              <a:gd name="T24" fmla="*/ 6 w 111"/>
              <a:gd name="T25" fmla="*/ 30 h 123"/>
              <a:gd name="T26" fmla="*/ 26 w 111"/>
              <a:gd name="T27" fmla="*/ 34 h 123"/>
              <a:gd name="T28" fmla="*/ 6 w 111"/>
              <a:gd name="T29" fmla="*/ 30 h 123"/>
              <a:gd name="T30" fmla="*/ 35 w 111"/>
              <a:gd name="T31" fmla="*/ 25 h 123"/>
              <a:gd name="T32" fmla="*/ 31 w 111"/>
              <a:gd name="T33" fmla="*/ 5 h 123"/>
              <a:gd name="T34" fmla="*/ 56 w 111"/>
              <a:gd name="T35" fmla="*/ 27 h 123"/>
              <a:gd name="T36" fmla="*/ 86 w 111"/>
              <a:gd name="T37" fmla="*/ 56 h 123"/>
              <a:gd name="T38" fmla="*/ 72 w 111"/>
              <a:gd name="T39" fmla="*/ 81 h 123"/>
              <a:gd name="T40" fmla="*/ 73 w 111"/>
              <a:gd name="T41" fmla="*/ 84 h 123"/>
              <a:gd name="T42" fmla="*/ 76 w 111"/>
              <a:gd name="T43" fmla="*/ 86 h 123"/>
              <a:gd name="T44" fmla="*/ 76 w 111"/>
              <a:gd name="T45" fmla="*/ 96 h 123"/>
              <a:gd name="T46" fmla="*/ 76 w 111"/>
              <a:gd name="T47" fmla="*/ 97 h 123"/>
              <a:gd name="T48" fmla="*/ 76 w 111"/>
              <a:gd name="T49" fmla="*/ 107 h 123"/>
              <a:gd name="T50" fmla="*/ 74 w 111"/>
              <a:gd name="T51" fmla="*/ 109 h 123"/>
              <a:gd name="T52" fmla="*/ 38 w 111"/>
              <a:gd name="T53" fmla="*/ 112 h 123"/>
              <a:gd name="T54" fmla="*/ 36 w 111"/>
              <a:gd name="T55" fmla="*/ 105 h 123"/>
              <a:gd name="T56" fmla="*/ 37 w 111"/>
              <a:gd name="T57" fmla="*/ 99 h 123"/>
              <a:gd name="T58" fmla="*/ 36 w 111"/>
              <a:gd name="T59" fmla="*/ 94 h 123"/>
              <a:gd name="T60" fmla="*/ 38 w 111"/>
              <a:gd name="T61" fmla="*/ 87 h 123"/>
              <a:gd name="T62" fmla="*/ 41 w 111"/>
              <a:gd name="T63" fmla="*/ 87 h 123"/>
              <a:gd name="T64" fmla="*/ 31 w 111"/>
              <a:gd name="T65" fmla="*/ 71 h 123"/>
              <a:gd name="T66" fmla="*/ 35 w 111"/>
              <a:gd name="T67" fmla="*/ 35 h 123"/>
              <a:gd name="T68" fmla="*/ 65 w 111"/>
              <a:gd name="T69" fmla="*/ 114 h 123"/>
              <a:gd name="T70" fmla="*/ 56 w 111"/>
              <a:gd name="T71" fmla="*/ 123 h 123"/>
              <a:gd name="T72" fmla="*/ 65 w 111"/>
              <a:gd name="T73" fmla="*/ 114 h 123"/>
              <a:gd name="T74" fmla="*/ 42 w 111"/>
              <a:gd name="T75" fmla="*/ 104 h 123"/>
              <a:gd name="T76" fmla="*/ 42 w 111"/>
              <a:gd name="T77" fmla="*/ 105 h 123"/>
              <a:gd name="T78" fmla="*/ 71 w 111"/>
              <a:gd name="T79" fmla="*/ 102 h 123"/>
              <a:gd name="T80" fmla="*/ 71 w 111"/>
              <a:gd name="T81" fmla="*/ 90 h 123"/>
              <a:gd name="T82" fmla="*/ 42 w 111"/>
              <a:gd name="T83" fmla="*/ 94 h 123"/>
              <a:gd name="T84" fmla="*/ 71 w 111"/>
              <a:gd name="T85" fmla="*/ 92 h 123"/>
              <a:gd name="T86" fmla="*/ 71 w 111"/>
              <a:gd name="T87" fmla="*/ 90 h 123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11"/>
              <a:gd name="T133" fmla="*/ 0 h 123"/>
              <a:gd name="T134" fmla="*/ 111 w 111"/>
              <a:gd name="T135" fmla="*/ 123 h 123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11" h="123">
                <a:moveTo>
                  <a:pt x="53" y="0"/>
                </a:moveTo>
                <a:cubicBezTo>
                  <a:pt x="59" y="0"/>
                  <a:pt x="59" y="0"/>
                  <a:pt x="59" y="0"/>
                </a:cubicBezTo>
                <a:cubicBezTo>
                  <a:pt x="59" y="18"/>
                  <a:pt x="59" y="18"/>
                  <a:pt x="59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111" y="52"/>
                </a:moveTo>
                <a:cubicBezTo>
                  <a:pt x="111" y="59"/>
                  <a:pt x="111" y="59"/>
                  <a:pt x="111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2"/>
                  <a:pt x="93" y="52"/>
                  <a:pt x="93" y="52"/>
                </a:cubicBezTo>
                <a:cubicBezTo>
                  <a:pt x="111" y="52"/>
                  <a:pt x="111" y="52"/>
                  <a:pt x="111" y="52"/>
                </a:cubicBezTo>
                <a:close/>
                <a:moveTo>
                  <a:pt x="102" y="25"/>
                </a:moveTo>
                <a:cubicBezTo>
                  <a:pt x="106" y="30"/>
                  <a:pt x="106" y="30"/>
                  <a:pt x="106" y="30"/>
                </a:cubicBezTo>
                <a:cubicBezTo>
                  <a:pt x="90" y="40"/>
                  <a:pt x="90" y="40"/>
                  <a:pt x="90" y="40"/>
                </a:cubicBezTo>
                <a:cubicBezTo>
                  <a:pt x="86" y="34"/>
                  <a:pt x="86" y="34"/>
                  <a:pt x="86" y="34"/>
                </a:cubicBezTo>
                <a:cubicBezTo>
                  <a:pt x="102" y="25"/>
                  <a:pt x="102" y="25"/>
                  <a:pt x="102" y="25"/>
                </a:cubicBezTo>
                <a:close/>
                <a:moveTo>
                  <a:pt x="81" y="5"/>
                </a:moveTo>
                <a:cubicBezTo>
                  <a:pt x="72" y="21"/>
                  <a:pt x="72" y="21"/>
                  <a:pt x="72" y="21"/>
                </a:cubicBezTo>
                <a:cubicBezTo>
                  <a:pt x="78" y="25"/>
                  <a:pt x="78" y="25"/>
                  <a:pt x="78" y="25"/>
                </a:cubicBezTo>
                <a:cubicBezTo>
                  <a:pt x="87" y="9"/>
                  <a:pt x="87" y="9"/>
                  <a:pt x="87" y="9"/>
                </a:cubicBezTo>
                <a:cubicBezTo>
                  <a:pt x="81" y="5"/>
                  <a:pt x="81" y="5"/>
                  <a:pt x="81" y="5"/>
                </a:cubicBezTo>
                <a:close/>
                <a:moveTo>
                  <a:pt x="0" y="59"/>
                </a:moveTo>
                <a:cubicBezTo>
                  <a:pt x="0" y="52"/>
                  <a:pt x="0" y="52"/>
                  <a:pt x="0" y="52"/>
                </a:cubicBezTo>
                <a:cubicBezTo>
                  <a:pt x="19" y="52"/>
                  <a:pt x="19" y="52"/>
                  <a:pt x="19" y="52"/>
                </a:cubicBezTo>
                <a:cubicBezTo>
                  <a:pt x="19" y="59"/>
                  <a:pt x="19" y="59"/>
                  <a:pt x="19" y="59"/>
                </a:cubicBezTo>
                <a:cubicBezTo>
                  <a:pt x="0" y="59"/>
                  <a:pt x="0" y="59"/>
                  <a:pt x="0" y="59"/>
                </a:cubicBezTo>
                <a:close/>
                <a:moveTo>
                  <a:pt x="6" y="30"/>
                </a:moveTo>
                <a:cubicBezTo>
                  <a:pt x="10" y="24"/>
                  <a:pt x="10" y="24"/>
                  <a:pt x="10" y="24"/>
                </a:cubicBezTo>
                <a:cubicBezTo>
                  <a:pt x="26" y="34"/>
                  <a:pt x="26" y="34"/>
                  <a:pt x="26" y="34"/>
                </a:cubicBezTo>
                <a:cubicBezTo>
                  <a:pt x="22" y="40"/>
                  <a:pt x="22" y="40"/>
                  <a:pt x="22" y="40"/>
                </a:cubicBezTo>
                <a:cubicBezTo>
                  <a:pt x="6" y="30"/>
                  <a:pt x="6" y="30"/>
                  <a:pt x="6" y="30"/>
                </a:cubicBezTo>
                <a:close/>
                <a:moveTo>
                  <a:pt x="25" y="9"/>
                </a:moveTo>
                <a:cubicBezTo>
                  <a:pt x="35" y="25"/>
                  <a:pt x="35" y="25"/>
                  <a:pt x="35" y="25"/>
                </a:cubicBezTo>
                <a:cubicBezTo>
                  <a:pt x="40" y="21"/>
                  <a:pt x="40" y="21"/>
                  <a:pt x="40" y="21"/>
                </a:cubicBezTo>
                <a:cubicBezTo>
                  <a:pt x="31" y="5"/>
                  <a:pt x="31" y="5"/>
                  <a:pt x="31" y="5"/>
                </a:cubicBezTo>
                <a:cubicBezTo>
                  <a:pt x="25" y="9"/>
                  <a:pt x="25" y="9"/>
                  <a:pt x="25" y="9"/>
                </a:cubicBezTo>
                <a:close/>
                <a:moveTo>
                  <a:pt x="56" y="27"/>
                </a:moveTo>
                <a:cubicBezTo>
                  <a:pt x="63" y="27"/>
                  <a:pt x="72" y="30"/>
                  <a:pt x="77" y="35"/>
                </a:cubicBezTo>
                <a:cubicBezTo>
                  <a:pt x="82" y="41"/>
                  <a:pt x="86" y="48"/>
                  <a:pt x="86" y="56"/>
                </a:cubicBezTo>
                <a:cubicBezTo>
                  <a:pt x="86" y="62"/>
                  <a:pt x="84" y="67"/>
                  <a:pt x="82" y="71"/>
                </a:cubicBezTo>
                <a:cubicBezTo>
                  <a:pt x="79" y="75"/>
                  <a:pt x="76" y="79"/>
                  <a:pt x="72" y="81"/>
                </a:cubicBezTo>
                <a:cubicBezTo>
                  <a:pt x="72" y="84"/>
                  <a:pt x="72" y="84"/>
                  <a:pt x="72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75" y="84"/>
                  <a:pt x="75" y="84"/>
                  <a:pt x="75" y="84"/>
                </a:cubicBezTo>
                <a:cubicBezTo>
                  <a:pt x="76" y="86"/>
                  <a:pt x="76" y="86"/>
                  <a:pt x="76" y="86"/>
                </a:cubicBezTo>
                <a:cubicBezTo>
                  <a:pt x="77" y="88"/>
                  <a:pt x="77" y="89"/>
                  <a:pt x="77" y="91"/>
                </a:cubicBezTo>
                <a:cubicBezTo>
                  <a:pt x="77" y="93"/>
                  <a:pt x="77" y="94"/>
                  <a:pt x="76" y="96"/>
                </a:cubicBezTo>
                <a:cubicBezTo>
                  <a:pt x="76" y="96"/>
                  <a:pt x="76" y="96"/>
                  <a:pt x="76" y="96"/>
                </a:cubicBezTo>
                <a:cubicBezTo>
                  <a:pt x="76" y="97"/>
                  <a:pt x="76" y="97"/>
                  <a:pt x="76" y="97"/>
                </a:cubicBezTo>
                <a:cubicBezTo>
                  <a:pt x="77" y="99"/>
                  <a:pt x="77" y="100"/>
                  <a:pt x="77" y="102"/>
                </a:cubicBezTo>
                <a:cubicBezTo>
                  <a:pt x="77" y="104"/>
                  <a:pt x="77" y="105"/>
                  <a:pt x="76" y="107"/>
                </a:cubicBezTo>
                <a:cubicBezTo>
                  <a:pt x="75" y="109"/>
                  <a:pt x="75" y="109"/>
                  <a:pt x="75" y="109"/>
                </a:cubicBezTo>
                <a:cubicBezTo>
                  <a:pt x="74" y="109"/>
                  <a:pt x="74" y="109"/>
                  <a:pt x="74" y="109"/>
                </a:cubicBezTo>
                <a:cubicBezTo>
                  <a:pt x="40" y="112"/>
                  <a:pt x="40" y="112"/>
                  <a:pt x="40" y="112"/>
                </a:cubicBezTo>
                <a:cubicBezTo>
                  <a:pt x="38" y="112"/>
                  <a:pt x="38" y="112"/>
                  <a:pt x="38" y="112"/>
                </a:cubicBezTo>
                <a:cubicBezTo>
                  <a:pt x="37" y="110"/>
                  <a:pt x="37" y="110"/>
                  <a:pt x="37" y="110"/>
                </a:cubicBezTo>
                <a:cubicBezTo>
                  <a:pt x="36" y="108"/>
                  <a:pt x="36" y="107"/>
                  <a:pt x="36" y="105"/>
                </a:cubicBezTo>
                <a:cubicBezTo>
                  <a:pt x="36" y="103"/>
                  <a:pt x="36" y="102"/>
                  <a:pt x="37" y="100"/>
                </a:cubicBezTo>
                <a:cubicBezTo>
                  <a:pt x="37" y="99"/>
                  <a:pt x="37" y="99"/>
                  <a:pt x="37" y="99"/>
                </a:cubicBezTo>
                <a:cubicBezTo>
                  <a:pt x="37" y="99"/>
                  <a:pt x="37" y="99"/>
                  <a:pt x="37" y="99"/>
                </a:cubicBezTo>
                <a:cubicBezTo>
                  <a:pt x="36" y="97"/>
                  <a:pt x="36" y="96"/>
                  <a:pt x="36" y="94"/>
                </a:cubicBezTo>
                <a:cubicBezTo>
                  <a:pt x="36" y="92"/>
                  <a:pt x="36" y="91"/>
                  <a:pt x="37" y="89"/>
                </a:cubicBezTo>
                <a:cubicBezTo>
                  <a:pt x="38" y="87"/>
                  <a:pt x="38" y="87"/>
                  <a:pt x="38" y="87"/>
                </a:cubicBezTo>
                <a:cubicBezTo>
                  <a:pt x="40" y="87"/>
                  <a:pt x="40" y="87"/>
                  <a:pt x="40" y="87"/>
                </a:cubicBezTo>
                <a:cubicBezTo>
                  <a:pt x="41" y="87"/>
                  <a:pt x="41" y="87"/>
                  <a:pt x="41" y="87"/>
                </a:cubicBezTo>
                <a:cubicBezTo>
                  <a:pt x="41" y="81"/>
                  <a:pt x="41" y="81"/>
                  <a:pt x="41" y="81"/>
                </a:cubicBezTo>
                <a:cubicBezTo>
                  <a:pt x="37" y="79"/>
                  <a:pt x="33" y="76"/>
                  <a:pt x="31" y="71"/>
                </a:cubicBezTo>
                <a:cubicBezTo>
                  <a:pt x="28" y="67"/>
                  <a:pt x="27" y="62"/>
                  <a:pt x="27" y="56"/>
                </a:cubicBezTo>
                <a:cubicBezTo>
                  <a:pt x="27" y="48"/>
                  <a:pt x="30" y="41"/>
                  <a:pt x="35" y="35"/>
                </a:cubicBezTo>
                <a:cubicBezTo>
                  <a:pt x="41" y="30"/>
                  <a:pt x="48" y="27"/>
                  <a:pt x="56" y="27"/>
                </a:cubicBezTo>
                <a:close/>
                <a:moveTo>
                  <a:pt x="65" y="114"/>
                </a:moveTo>
                <a:cubicBezTo>
                  <a:pt x="65" y="114"/>
                  <a:pt x="65" y="114"/>
                  <a:pt x="65" y="114"/>
                </a:cubicBezTo>
                <a:cubicBezTo>
                  <a:pt x="65" y="119"/>
                  <a:pt x="61" y="123"/>
                  <a:pt x="56" y="123"/>
                </a:cubicBezTo>
                <a:cubicBezTo>
                  <a:pt x="52" y="123"/>
                  <a:pt x="49" y="120"/>
                  <a:pt x="48" y="115"/>
                </a:cubicBezTo>
                <a:cubicBezTo>
                  <a:pt x="65" y="114"/>
                  <a:pt x="65" y="114"/>
                  <a:pt x="65" y="114"/>
                </a:cubicBezTo>
                <a:close/>
                <a:moveTo>
                  <a:pt x="71" y="101"/>
                </a:moveTo>
                <a:cubicBezTo>
                  <a:pt x="42" y="104"/>
                  <a:pt x="42" y="104"/>
                  <a:pt x="42" y="104"/>
                </a:cubicBezTo>
                <a:cubicBezTo>
                  <a:pt x="42" y="104"/>
                  <a:pt x="42" y="105"/>
                  <a:pt x="42" y="105"/>
                </a:cubicBezTo>
                <a:cubicBezTo>
                  <a:pt x="42" y="105"/>
                  <a:pt x="42" y="105"/>
                  <a:pt x="42" y="105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71" y="103"/>
                  <a:pt x="71" y="102"/>
                  <a:pt x="71" y="102"/>
                </a:cubicBezTo>
                <a:cubicBezTo>
                  <a:pt x="71" y="102"/>
                  <a:pt x="71" y="102"/>
                  <a:pt x="71" y="101"/>
                </a:cubicBezTo>
                <a:close/>
                <a:moveTo>
                  <a:pt x="71" y="90"/>
                </a:moveTo>
                <a:cubicBezTo>
                  <a:pt x="42" y="93"/>
                  <a:pt x="42" y="93"/>
                  <a:pt x="42" y="93"/>
                </a:cubicBezTo>
                <a:cubicBezTo>
                  <a:pt x="42" y="93"/>
                  <a:pt x="42" y="94"/>
                  <a:pt x="42" y="94"/>
                </a:cubicBezTo>
                <a:cubicBezTo>
                  <a:pt x="42" y="94"/>
                  <a:pt x="42" y="94"/>
                  <a:pt x="42" y="94"/>
                </a:cubicBezTo>
                <a:cubicBezTo>
                  <a:pt x="71" y="92"/>
                  <a:pt x="71" y="92"/>
                  <a:pt x="71" y="92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1"/>
                  <a:pt x="71" y="91"/>
                  <a:pt x="71" y="9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  <a:extLst/>
        </p:spPr>
        <p:txBody>
          <a:bodyPr/>
          <a:lstStyle/>
          <a:p>
            <a:endParaRPr lang="zh-CN" altLang="zh-CN">
              <a:solidFill>
                <a:schemeClr val="bg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  <a:sym typeface="宋体" charset="0"/>
            </a:endParaRPr>
          </a:p>
        </p:txBody>
      </p:sp>
      <p:sp>
        <p:nvSpPr>
          <p:cNvPr id="26" name="Freeform 12"/>
          <p:cNvSpPr>
            <a:spLocks noEditPoints="1" noChangeArrowheads="1"/>
          </p:cNvSpPr>
          <p:nvPr/>
        </p:nvSpPr>
        <p:spPr bwMode="auto">
          <a:xfrm>
            <a:off x="3458077" y="3441754"/>
            <a:ext cx="483059" cy="444889"/>
          </a:xfrm>
          <a:custGeom>
            <a:avLst/>
            <a:gdLst>
              <a:gd name="T0" fmla="*/ 43 w 53"/>
              <a:gd name="T1" fmla="*/ 35 h 49"/>
              <a:gd name="T2" fmla="*/ 33 w 53"/>
              <a:gd name="T3" fmla="*/ 35 h 49"/>
              <a:gd name="T4" fmla="*/ 33 w 53"/>
              <a:gd name="T5" fmla="*/ 31 h 49"/>
              <a:gd name="T6" fmla="*/ 27 w 53"/>
              <a:gd name="T7" fmla="*/ 40 h 49"/>
              <a:gd name="T8" fmla="*/ 33 w 53"/>
              <a:gd name="T9" fmla="*/ 49 h 49"/>
              <a:gd name="T10" fmla="*/ 33 w 53"/>
              <a:gd name="T11" fmla="*/ 46 h 49"/>
              <a:gd name="T12" fmla="*/ 40 w 53"/>
              <a:gd name="T13" fmla="*/ 46 h 49"/>
              <a:gd name="T14" fmla="*/ 40 w 53"/>
              <a:gd name="T15" fmla="*/ 46 h 49"/>
              <a:gd name="T16" fmla="*/ 44 w 53"/>
              <a:gd name="T17" fmla="*/ 44 h 49"/>
              <a:gd name="T18" fmla="*/ 50 w 53"/>
              <a:gd name="T19" fmla="*/ 35 h 49"/>
              <a:gd name="T20" fmla="*/ 47 w 53"/>
              <a:gd name="T21" fmla="*/ 35 h 49"/>
              <a:gd name="T22" fmla="*/ 43 w 53"/>
              <a:gd name="T23" fmla="*/ 35 h 49"/>
              <a:gd name="T24" fmla="*/ 25 w 53"/>
              <a:gd name="T25" fmla="*/ 2 h 49"/>
              <a:gd name="T26" fmla="*/ 32 w 53"/>
              <a:gd name="T27" fmla="*/ 14 h 49"/>
              <a:gd name="T28" fmla="*/ 29 w 53"/>
              <a:gd name="T29" fmla="*/ 16 h 49"/>
              <a:gd name="T30" fmla="*/ 39 w 53"/>
              <a:gd name="T31" fmla="*/ 16 h 49"/>
              <a:gd name="T32" fmla="*/ 44 w 53"/>
              <a:gd name="T33" fmla="*/ 7 h 49"/>
              <a:gd name="T34" fmla="*/ 42 w 53"/>
              <a:gd name="T35" fmla="*/ 8 h 49"/>
              <a:gd name="T36" fmla="*/ 38 w 53"/>
              <a:gd name="T37" fmla="*/ 2 h 49"/>
              <a:gd name="T38" fmla="*/ 33 w 53"/>
              <a:gd name="T39" fmla="*/ 0 h 49"/>
              <a:gd name="T40" fmla="*/ 30 w 53"/>
              <a:gd name="T41" fmla="*/ 0 h 49"/>
              <a:gd name="T42" fmla="*/ 23 w 53"/>
              <a:gd name="T43" fmla="*/ 0 h 49"/>
              <a:gd name="T44" fmla="*/ 25 w 53"/>
              <a:gd name="T45" fmla="*/ 2 h 49"/>
              <a:gd name="T46" fmla="*/ 14 w 53"/>
              <a:gd name="T47" fmla="*/ 26 h 49"/>
              <a:gd name="T48" fmla="*/ 17 w 53"/>
              <a:gd name="T49" fmla="*/ 28 h 49"/>
              <a:gd name="T50" fmla="*/ 12 w 53"/>
              <a:gd name="T51" fmla="*/ 18 h 49"/>
              <a:gd name="T52" fmla="*/ 2 w 53"/>
              <a:gd name="T53" fmla="*/ 19 h 49"/>
              <a:gd name="T54" fmla="*/ 4 w 53"/>
              <a:gd name="T55" fmla="*/ 20 h 49"/>
              <a:gd name="T56" fmla="*/ 1 w 53"/>
              <a:gd name="T57" fmla="*/ 26 h 49"/>
              <a:gd name="T58" fmla="*/ 1 w 53"/>
              <a:gd name="T59" fmla="*/ 31 h 49"/>
              <a:gd name="T60" fmla="*/ 6 w 53"/>
              <a:gd name="T61" fmla="*/ 40 h 49"/>
              <a:gd name="T62" fmla="*/ 7 w 53"/>
              <a:gd name="T63" fmla="*/ 38 h 49"/>
              <a:gd name="T64" fmla="*/ 14 w 53"/>
              <a:gd name="T65" fmla="*/ 26 h 49"/>
              <a:gd name="T66" fmla="*/ 19 w 53"/>
              <a:gd name="T67" fmla="*/ 0 h 49"/>
              <a:gd name="T68" fmla="*/ 18 w 53"/>
              <a:gd name="T69" fmla="*/ 0 h 49"/>
              <a:gd name="T70" fmla="*/ 14 w 53"/>
              <a:gd name="T71" fmla="*/ 4 h 49"/>
              <a:gd name="T72" fmla="*/ 9 w 53"/>
              <a:gd name="T73" fmla="*/ 12 h 49"/>
              <a:gd name="T74" fmla="*/ 19 w 53"/>
              <a:gd name="T75" fmla="*/ 18 h 49"/>
              <a:gd name="T76" fmla="*/ 26 w 53"/>
              <a:gd name="T77" fmla="*/ 6 h 49"/>
              <a:gd name="T78" fmla="*/ 23 w 53"/>
              <a:gd name="T79" fmla="*/ 2 h 49"/>
              <a:gd name="T80" fmla="*/ 19 w 53"/>
              <a:gd name="T81" fmla="*/ 0 h 49"/>
              <a:gd name="T82" fmla="*/ 51 w 53"/>
              <a:gd name="T83" fmla="*/ 25 h 49"/>
              <a:gd name="T84" fmla="*/ 46 w 53"/>
              <a:gd name="T85" fmla="*/ 17 h 49"/>
              <a:gd name="T86" fmla="*/ 36 w 53"/>
              <a:gd name="T87" fmla="*/ 22 h 49"/>
              <a:gd name="T88" fmla="*/ 43 w 53"/>
              <a:gd name="T89" fmla="*/ 34 h 49"/>
              <a:gd name="T90" fmla="*/ 48 w 53"/>
              <a:gd name="T91" fmla="*/ 34 h 49"/>
              <a:gd name="T92" fmla="*/ 52 w 53"/>
              <a:gd name="T93" fmla="*/ 31 h 49"/>
              <a:gd name="T94" fmla="*/ 51 w 53"/>
              <a:gd name="T95" fmla="*/ 25 h 49"/>
              <a:gd name="T96" fmla="*/ 7 w 53"/>
              <a:gd name="T97" fmla="*/ 39 h 49"/>
              <a:gd name="T98" fmla="*/ 8 w 53"/>
              <a:gd name="T99" fmla="*/ 44 h 49"/>
              <a:gd name="T100" fmla="*/ 13 w 53"/>
              <a:gd name="T101" fmla="*/ 47 h 49"/>
              <a:gd name="T102" fmla="*/ 23 w 53"/>
              <a:gd name="T103" fmla="*/ 47 h 49"/>
              <a:gd name="T104" fmla="*/ 23 w 53"/>
              <a:gd name="T105" fmla="*/ 35 h 49"/>
              <a:gd name="T106" fmla="*/ 10 w 53"/>
              <a:gd name="T107" fmla="*/ 35 h 49"/>
              <a:gd name="T108" fmla="*/ 7 w 53"/>
              <a:gd name="T109" fmla="*/ 39 h 4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53"/>
              <a:gd name="T166" fmla="*/ 0 h 49"/>
              <a:gd name="T167" fmla="*/ 53 w 53"/>
              <a:gd name="T168" fmla="*/ 49 h 49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53" h="49">
                <a:moveTo>
                  <a:pt x="43" y="35"/>
                </a:moveTo>
                <a:cubicBezTo>
                  <a:pt x="39" y="35"/>
                  <a:pt x="33" y="35"/>
                  <a:pt x="33" y="35"/>
                </a:cubicBezTo>
                <a:cubicBezTo>
                  <a:pt x="33" y="31"/>
                  <a:pt x="33" y="31"/>
                  <a:pt x="33" y="31"/>
                </a:cubicBezTo>
                <a:cubicBezTo>
                  <a:pt x="27" y="40"/>
                  <a:pt x="27" y="40"/>
                  <a:pt x="27" y="40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46"/>
                  <a:pt x="38" y="46"/>
                  <a:pt x="4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2" y="46"/>
                  <a:pt x="43" y="46"/>
                  <a:pt x="44" y="44"/>
                </a:cubicBezTo>
                <a:cubicBezTo>
                  <a:pt x="45" y="41"/>
                  <a:pt x="50" y="35"/>
                  <a:pt x="50" y="35"/>
                </a:cubicBezTo>
                <a:cubicBezTo>
                  <a:pt x="50" y="35"/>
                  <a:pt x="49" y="35"/>
                  <a:pt x="47" y="35"/>
                </a:cubicBezTo>
                <a:cubicBezTo>
                  <a:pt x="47" y="35"/>
                  <a:pt x="45" y="35"/>
                  <a:pt x="43" y="35"/>
                </a:cubicBezTo>
                <a:close/>
                <a:moveTo>
                  <a:pt x="25" y="2"/>
                </a:moveTo>
                <a:cubicBezTo>
                  <a:pt x="25" y="3"/>
                  <a:pt x="32" y="14"/>
                  <a:pt x="32" y="14"/>
                </a:cubicBezTo>
                <a:cubicBezTo>
                  <a:pt x="29" y="16"/>
                  <a:pt x="29" y="16"/>
                  <a:pt x="2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44" y="7"/>
                  <a:pt x="44" y="7"/>
                  <a:pt x="44" y="7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39" y="4"/>
                  <a:pt x="38" y="2"/>
                </a:cubicBezTo>
                <a:cubicBezTo>
                  <a:pt x="37" y="1"/>
                  <a:pt x="36" y="0"/>
                  <a:pt x="33" y="0"/>
                </a:cubicBezTo>
                <a:cubicBezTo>
                  <a:pt x="32" y="0"/>
                  <a:pt x="31" y="0"/>
                  <a:pt x="30" y="0"/>
                </a:cubicBezTo>
                <a:cubicBezTo>
                  <a:pt x="26" y="0"/>
                  <a:pt x="23" y="0"/>
                  <a:pt x="23" y="0"/>
                </a:cubicBezTo>
                <a:cubicBezTo>
                  <a:pt x="23" y="0"/>
                  <a:pt x="24" y="0"/>
                  <a:pt x="25" y="2"/>
                </a:cubicBezTo>
                <a:close/>
                <a:moveTo>
                  <a:pt x="14" y="26"/>
                </a:moveTo>
                <a:cubicBezTo>
                  <a:pt x="17" y="28"/>
                  <a:pt x="17" y="28"/>
                  <a:pt x="17" y="28"/>
                </a:cubicBezTo>
                <a:cubicBezTo>
                  <a:pt x="12" y="18"/>
                  <a:pt x="12" y="18"/>
                  <a:pt x="12" y="18"/>
                </a:cubicBezTo>
                <a:cubicBezTo>
                  <a:pt x="2" y="19"/>
                  <a:pt x="2" y="19"/>
                  <a:pt x="2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2" y="24"/>
                  <a:pt x="1" y="26"/>
                </a:cubicBezTo>
                <a:cubicBezTo>
                  <a:pt x="0" y="28"/>
                  <a:pt x="0" y="29"/>
                  <a:pt x="1" y="31"/>
                </a:cubicBezTo>
                <a:cubicBezTo>
                  <a:pt x="2" y="33"/>
                  <a:pt x="6" y="40"/>
                  <a:pt x="6" y="40"/>
                </a:cubicBezTo>
                <a:cubicBezTo>
                  <a:pt x="6" y="40"/>
                  <a:pt x="6" y="40"/>
                  <a:pt x="7" y="38"/>
                </a:cubicBezTo>
                <a:cubicBezTo>
                  <a:pt x="7" y="37"/>
                  <a:pt x="14" y="26"/>
                  <a:pt x="14" y="26"/>
                </a:cubicBezTo>
                <a:close/>
                <a:moveTo>
                  <a:pt x="19" y="0"/>
                </a:moveTo>
                <a:cubicBezTo>
                  <a:pt x="19" y="0"/>
                  <a:pt x="18" y="0"/>
                  <a:pt x="18" y="0"/>
                </a:cubicBezTo>
                <a:cubicBezTo>
                  <a:pt x="16" y="0"/>
                  <a:pt x="14" y="4"/>
                  <a:pt x="14" y="4"/>
                </a:cubicBezTo>
                <a:cubicBezTo>
                  <a:pt x="9" y="12"/>
                  <a:pt x="9" y="12"/>
                  <a:pt x="9" y="12"/>
                </a:cubicBezTo>
                <a:cubicBezTo>
                  <a:pt x="19" y="18"/>
                  <a:pt x="19" y="18"/>
                  <a:pt x="19" y="1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4" y="4"/>
                  <a:pt x="23" y="2"/>
                </a:cubicBezTo>
                <a:cubicBezTo>
                  <a:pt x="22" y="0"/>
                  <a:pt x="20" y="0"/>
                  <a:pt x="19" y="0"/>
                </a:cubicBezTo>
                <a:close/>
                <a:moveTo>
                  <a:pt x="51" y="25"/>
                </a:moveTo>
                <a:cubicBezTo>
                  <a:pt x="46" y="17"/>
                  <a:pt x="46" y="17"/>
                  <a:pt x="46" y="17"/>
                </a:cubicBezTo>
                <a:cubicBezTo>
                  <a:pt x="36" y="22"/>
                  <a:pt x="36" y="22"/>
                  <a:pt x="36" y="22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6" y="34"/>
                  <a:pt x="48" y="34"/>
                </a:cubicBezTo>
                <a:cubicBezTo>
                  <a:pt x="50" y="34"/>
                  <a:pt x="52" y="32"/>
                  <a:pt x="52" y="31"/>
                </a:cubicBezTo>
                <a:cubicBezTo>
                  <a:pt x="53" y="29"/>
                  <a:pt x="51" y="25"/>
                  <a:pt x="51" y="25"/>
                </a:cubicBezTo>
                <a:close/>
                <a:moveTo>
                  <a:pt x="7" y="39"/>
                </a:moveTo>
                <a:cubicBezTo>
                  <a:pt x="6" y="41"/>
                  <a:pt x="8" y="44"/>
                  <a:pt x="8" y="44"/>
                </a:cubicBezTo>
                <a:cubicBezTo>
                  <a:pt x="9" y="47"/>
                  <a:pt x="13" y="47"/>
                  <a:pt x="13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35"/>
                  <a:pt x="23" y="35"/>
                  <a:pt x="23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9" y="37"/>
                  <a:pt x="7" y="39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  <a:extLst/>
        </p:spPr>
        <p:txBody>
          <a:bodyPr/>
          <a:lstStyle/>
          <a:p>
            <a:endParaRPr lang="zh-CN" altLang="zh-CN">
              <a:ln>
                <a:solidFill>
                  <a:sysClr val="windowText" lastClr="000000"/>
                </a:solidFill>
              </a:ln>
              <a:solidFill>
                <a:schemeClr val="bg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  <a:sym typeface="宋体" charset="0"/>
            </a:endParaRPr>
          </a:p>
        </p:txBody>
      </p:sp>
      <p:sp>
        <p:nvSpPr>
          <p:cNvPr id="27" name="Freeform 284"/>
          <p:cNvSpPr>
            <a:spLocks noEditPoints="1"/>
          </p:cNvSpPr>
          <p:nvPr/>
        </p:nvSpPr>
        <p:spPr bwMode="auto">
          <a:xfrm>
            <a:off x="1026858" y="3452332"/>
            <a:ext cx="534175" cy="494613"/>
          </a:xfrm>
          <a:custGeom>
            <a:avLst/>
            <a:gdLst>
              <a:gd name="T0" fmla="*/ 328537434 w 97"/>
              <a:gd name="T1" fmla="*/ 400649143 h 91"/>
              <a:gd name="T2" fmla="*/ 1149877816 w 97"/>
              <a:gd name="T3" fmla="*/ 400649143 h 91"/>
              <a:gd name="T4" fmla="*/ 1683751948 w 97"/>
              <a:gd name="T5" fmla="*/ 1802911648 h 91"/>
              <a:gd name="T6" fmla="*/ 2094418935 w 97"/>
              <a:gd name="T7" fmla="*/ 1642650725 h 91"/>
              <a:gd name="T8" fmla="*/ 2147483646 w 97"/>
              <a:gd name="T9" fmla="*/ 1842978462 h 91"/>
              <a:gd name="T10" fmla="*/ 2147483646 w 97"/>
              <a:gd name="T11" fmla="*/ 1081746989 h 91"/>
              <a:gd name="T12" fmla="*/ 2147483646 w 97"/>
              <a:gd name="T13" fmla="*/ 1362202022 h 91"/>
              <a:gd name="T14" fmla="*/ 2147483646 w 97"/>
              <a:gd name="T15" fmla="*/ 921486066 h 91"/>
              <a:gd name="T16" fmla="*/ 2147483646 w 97"/>
              <a:gd name="T17" fmla="*/ 1602590242 h 91"/>
              <a:gd name="T18" fmla="*/ 2147483646 w 97"/>
              <a:gd name="T19" fmla="*/ 1322135209 h 91"/>
              <a:gd name="T20" fmla="*/ 2147483646 w 97"/>
              <a:gd name="T21" fmla="*/ 2043299868 h 91"/>
              <a:gd name="T22" fmla="*/ 2094418935 w 97"/>
              <a:gd name="T23" fmla="*/ 1802911648 h 91"/>
              <a:gd name="T24" fmla="*/ 1683751948 w 97"/>
              <a:gd name="T25" fmla="*/ 1802911648 h 91"/>
              <a:gd name="T26" fmla="*/ 2147483646 w 97"/>
              <a:gd name="T27" fmla="*/ 2147483646 h 91"/>
              <a:gd name="T28" fmla="*/ 1765887909 w 97"/>
              <a:gd name="T29" fmla="*/ 2147483646 h 91"/>
              <a:gd name="T30" fmla="*/ 2147483646 w 97"/>
              <a:gd name="T31" fmla="*/ 2147483646 h 91"/>
              <a:gd name="T32" fmla="*/ 2147483646 w 97"/>
              <a:gd name="T33" fmla="*/ 2147483646 h 91"/>
              <a:gd name="T34" fmla="*/ 2147483646 w 97"/>
              <a:gd name="T35" fmla="*/ 240388220 h 91"/>
              <a:gd name="T36" fmla="*/ 2147483646 w 97"/>
              <a:gd name="T37" fmla="*/ 120194110 h 91"/>
              <a:gd name="T38" fmla="*/ 1396279290 w 97"/>
              <a:gd name="T39" fmla="*/ 360582330 h 91"/>
              <a:gd name="T40" fmla="*/ 2147483646 w 97"/>
              <a:gd name="T41" fmla="*/ 2147483646 h 91"/>
              <a:gd name="T42" fmla="*/ 1478415251 w 97"/>
              <a:gd name="T43" fmla="*/ 2147483646 h 91"/>
              <a:gd name="T44" fmla="*/ 2147483646 w 97"/>
              <a:gd name="T45" fmla="*/ 2147483646 h 91"/>
              <a:gd name="T46" fmla="*/ 2147483646 w 97"/>
              <a:gd name="T47" fmla="*/ 2147483646 h 91"/>
              <a:gd name="T48" fmla="*/ 287472658 w 97"/>
              <a:gd name="T49" fmla="*/ 2147483646 h 91"/>
              <a:gd name="T50" fmla="*/ 574938908 w 97"/>
              <a:gd name="T51" fmla="*/ 2147483646 h 91"/>
              <a:gd name="T52" fmla="*/ 821340382 w 97"/>
              <a:gd name="T53" fmla="*/ 2147483646 h 91"/>
              <a:gd name="T54" fmla="*/ 1273078553 w 97"/>
              <a:gd name="T55" fmla="*/ 2147483646 h 91"/>
              <a:gd name="T56" fmla="*/ 1149877816 w 97"/>
              <a:gd name="T57" fmla="*/ 1322135209 h 91"/>
              <a:gd name="T58" fmla="*/ 2147483646 w 97"/>
              <a:gd name="T59" fmla="*/ 961552879 h 91"/>
              <a:gd name="T60" fmla="*/ 821340382 w 97"/>
              <a:gd name="T61" fmla="*/ 921486066 h 91"/>
              <a:gd name="T62" fmla="*/ 780275606 w 97"/>
              <a:gd name="T63" fmla="*/ 1081746989 h 91"/>
              <a:gd name="T64" fmla="*/ 739204421 w 97"/>
              <a:gd name="T65" fmla="*/ 1883045275 h 91"/>
              <a:gd name="T66" fmla="*/ 739204421 w 97"/>
              <a:gd name="T67" fmla="*/ 1883045275 h 91"/>
              <a:gd name="T68" fmla="*/ 739204421 w 97"/>
              <a:gd name="T69" fmla="*/ 1883045275 h 91"/>
              <a:gd name="T70" fmla="*/ 657074869 w 97"/>
              <a:gd name="T71" fmla="*/ 1081746989 h 91"/>
              <a:gd name="T72" fmla="*/ 657074869 w 97"/>
              <a:gd name="T73" fmla="*/ 921486066 h 91"/>
              <a:gd name="T74" fmla="*/ 0 w 97"/>
              <a:gd name="T75" fmla="*/ 2003239385 h 91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97" h="91">
                <a:moveTo>
                  <a:pt x="18" y="0"/>
                </a:moveTo>
                <a:cubicBezTo>
                  <a:pt x="12" y="0"/>
                  <a:pt x="8" y="4"/>
                  <a:pt x="8" y="10"/>
                </a:cubicBezTo>
                <a:cubicBezTo>
                  <a:pt x="8" y="16"/>
                  <a:pt x="12" y="20"/>
                  <a:pt x="18" y="20"/>
                </a:cubicBezTo>
                <a:cubicBezTo>
                  <a:pt x="24" y="20"/>
                  <a:pt x="28" y="16"/>
                  <a:pt x="28" y="10"/>
                </a:cubicBezTo>
                <a:cubicBezTo>
                  <a:pt x="28" y="4"/>
                  <a:pt x="24" y="0"/>
                  <a:pt x="18" y="0"/>
                </a:cubicBezTo>
                <a:close/>
                <a:moveTo>
                  <a:pt x="41" y="45"/>
                </a:moveTo>
                <a:cubicBezTo>
                  <a:pt x="50" y="42"/>
                  <a:pt x="50" y="42"/>
                  <a:pt x="50" y="42"/>
                </a:cubicBezTo>
                <a:cubicBezTo>
                  <a:pt x="51" y="41"/>
                  <a:pt x="51" y="41"/>
                  <a:pt x="51" y="41"/>
                </a:cubicBezTo>
                <a:cubicBezTo>
                  <a:pt x="52" y="42"/>
                  <a:pt x="52" y="42"/>
                  <a:pt x="52" y="42"/>
                </a:cubicBezTo>
                <a:cubicBezTo>
                  <a:pt x="59" y="46"/>
                  <a:pt x="59" y="46"/>
                  <a:pt x="59" y="46"/>
                </a:cubicBezTo>
                <a:cubicBezTo>
                  <a:pt x="65" y="29"/>
                  <a:pt x="65" y="29"/>
                  <a:pt x="65" y="29"/>
                </a:cubicBezTo>
                <a:cubicBezTo>
                  <a:pt x="66" y="27"/>
                  <a:pt x="66" y="27"/>
                  <a:pt x="66" y="27"/>
                </a:cubicBezTo>
                <a:cubicBezTo>
                  <a:pt x="67" y="29"/>
                  <a:pt x="67" y="29"/>
                  <a:pt x="67" y="29"/>
                </a:cubicBezTo>
                <a:cubicBezTo>
                  <a:pt x="73" y="34"/>
                  <a:pt x="73" y="34"/>
                  <a:pt x="73" y="34"/>
                </a:cubicBezTo>
                <a:cubicBezTo>
                  <a:pt x="81" y="21"/>
                  <a:pt x="81" y="21"/>
                  <a:pt x="81" y="21"/>
                </a:cubicBezTo>
                <a:cubicBezTo>
                  <a:pt x="83" y="23"/>
                  <a:pt x="83" y="23"/>
                  <a:pt x="83" y="23"/>
                </a:cubicBezTo>
                <a:cubicBezTo>
                  <a:pt x="75" y="38"/>
                  <a:pt x="75" y="38"/>
                  <a:pt x="75" y="38"/>
                </a:cubicBezTo>
                <a:cubicBezTo>
                  <a:pt x="73" y="40"/>
                  <a:pt x="73" y="40"/>
                  <a:pt x="73" y="40"/>
                </a:cubicBezTo>
                <a:cubicBezTo>
                  <a:pt x="72" y="38"/>
                  <a:pt x="72" y="38"/>
                  <a:pt x="72" y="38"/>
                </a:cubicBezTo>
                <a:cubicBezTo>
                  <a:pt x="67" y="33"/>
                  <a:pt x="67" y="33"/>
                  <a:pt x="67" y="33"/>
                </a:cubicBezTo>
                <a:cubicBezTo>
                  <a:pt x="61" y="49"/>
                  <a:pt x="61" y="49"/>
                  <a:pt x="61" y="49"/>
                </a:cubicBezTo>
                <a:cubicBezTo>
                  <a:pt x="61" y="51"/>
                  <a:pt x="61" y="51"/>
                  <a:pt x="61" y="51"/>
                </a:cubicBezTo>
                <a:cubicBezTo>
                  <a:pt x="59" y="50"/>
                  <a:pt x="59" y="50"/>
                  <a:pt x="59" y="50"/>
                </a:cubicBezTo>
                <a:cubicBezTo>
                  <a:pt x="51" y="45"/>
                  <a:pt x="51" y="45"/>
                  <a:pt x="51" y="45"/>
                </a:cubicBezTo>
                <a:cubicBezTo>
                  <a:pt x="42" y="48"/>
                  <a:pt x="42" y="48"/>
                  <a:pt x="42" y="48"/>
                </a:cubicBezTo>
                <a:cubicBezTo>
                  <a:pt x="41" y="45"/>
                  <a:pt x="41" y="45"/>
                  <a:pt x="41" y="45"/>
                </a:cubicBezTo>
                <a:close/>
                <a:moveTo>
                  <a:pt x="43" y="86"/>
                </a:moveTo>
                <a:cubicBezTo>
                  <a:pt x="74" y="86"/>
                  <a:pt x="74" y="86"/>
                  <a:pt x="74" y="86"/>
                </a:cubicBezTo>
                <a:cubicBezTo>
                  <a:pt x="74" y="91"/>
                  <a:pt x="74" y="91"/>
                  <a:pt x="74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86"/>
                  <a:pt x="43" y="86"/>
                  <a:pt x="43" y="86"/>
                </a:cubicBezTo>
                <a:close/>
                <a:moveTo>
                  <a:pt x="63" y="68"/>
                </a:moveTo>
                <a:cubicBezTo>
                  <a:pt x="93" y="68"/>
                  <a:pt x="93" y="68"/>
                  <a:pt x="93" y="68"/>
                </a:cubicBezTo>
                <a:cubicBezTo>
                  <a:pt x="97" y="68"/>
                  <a:pt x="97" y="68"/>
                  <a:pt x="97" y="68"/>
                </a:cubicBezTo>
                <a:cubicBezTo>
                  <a:pt x="97" y="64"/>
                  <a:pt x="97" y="64"/>
                  <a:pt x="97" y="64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7" y="3"/>
                  <a:pt x="97" y="3"/>
                </a:cubicBezTo>
                <a:cubicBezTo>
                  <a:pt x="93" y="3"/>
                  <a:pt x="93" y="3"/>
                  <a:pt x="93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9"/>
                  <a:pt x="34" y="9"/>
                  <a:pt x="34" y="9"/>
                </a:cubicBezTo>
                <a:cubicBezTo>
                  <a:pt x="90" y="9"/>
                  <a:pt x="90" y="9"/>
                  <a:pt x="90" y="9"/>
                </a:cubicBezTo>
                <a:cubicBezTo>
                  <a:pt x="90" y="61"/>
                  <a:pt x="90" y="61"/>
                  <a:pt x="90" y="61"/>
                </a:cubicBezTo>
                <a:cubicBezTo>
                  <a:pt x="36" y="61"/>
                  <a:pt x="36" y="61"/>
                  <a:pt x="36" y="61"/>
                </a:cubicBezTo>
                <a:cubicBezTo>
                  <a:pt x="36" y="68"/>
                  <a:pt x="36" y="68"/>
                  <a:pt x="36" y="68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84"/>
                  <a:pt x="54" y="84"/>
                  <a:pt x="54" y="84"/>
                </a:cubicBezTo>
                <a:cubicBezTo>
                  <a:pt x="63" y="84"/>
                  <a:pt x="63" y="84"/>
                  <a:pt x="63" y="84"/>
                </a:cubicBezTo>
                <a:cubicBezTo>
                  <a:pt x="63" y="68"/>
                  <a:pt x="63" y="68"/>
                  <a:pt x="63" y="68"/>
                </a:cubicBezTo>
                <a:close/>
                <a:moveTo>
                  <a:pt x="0" y="50"/>
                </a:moveTo>
                <a:cubicBezTo>
                  <a:pt x="7" y="55"/>
                  <a:pt x="7" y="55"/>
                  <a:pt x="7" y="55"/>
                </a:cubicBezTo>
                <a:cubicBezTo>
                  <a:pt x="5" y="91"/>
                  <a:pt x="5" y="91"/>
                  <a:pt x="5" y="91"/>
                </a:cubicBezTo>
                <a:cubicBezTo>
                  <a:pt x="14" y="91"/>
                  <a:pt x="14" y="91"/>
                  <a:pt x="14" y="91"/>
                </a:cubicBezTo>
                <a:cubicBezTo>
                  <a:pt x="16" y="60"/>
                  <a:pt x="16" y="60"/>
                  <a:pt x="16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2" y="91"/>
                  <a:pt x="22" y="91"/>
                  <a:pt x="22" y="91"/>
                </a:cubicBezTo>
                <a:cubicBezTo>
                  <a:pt x="31" y="91"/>
                  <a:pt x="31" y="91"/>
                  <a:pt x="31" y="91"/>
                </a:cubicBezTo>
                <a:cubicBezTo>
                  <a:pt x="29" y="55"/>
                  <a:pt x="29" y="55"/>
                  <a:pt x="29" y="55"/>
                </a:cubicBezTo>
                <a:cubicBezTo>
                  <a:pt x="28" y="33"/>
                  <a:pt x="28" y="33"/>
                  <a:pt x="28" y="33"/>
                </a:cubicBezTo>
                <a:cubicBezTo>
                  <a:pt x="50" y="32"/>
                  <a:pt x="50" y="32"/>
                  <a:pt x="50" y="32"/>
                </a:cubicBezTo>
                <a:cubicBezTo>
                  <a:pt x="55" y="24"/>
                  <a:pt x="55" y="24"/>
                  <a:pt x="55" y="24"/>
                </a:cubicBezTo>
                <a:cubicBezTo>
                  <a:pt x="30" y="23"/>
                  <a:pt x="30" y="23"/>
                  <a:pt x="3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4"/>
                  <a:pt x="20" y="24"/>
                  <a:pt x="20" y="24"/>
                </a:cubicBezTo>
                <a:cubicBezTo>
                  <a:pt x="19" y="27"/>
                  <a:pt x="19" y="27"/>
                  <a:pt x="19" y="27"/>
                </a:cubicBezTo>
                <a:cubicBezTo>
                  <a:pt x="22" y="43"/>
                  <a:pt x="22" y="43"/>
                  <a:pt x="22" y="43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4" y="43"/>
                  <a:pt x="14" y="43"/>
                  <a:pt x="14" y="43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4"/>
                  <a:pt x="15" y="24"/>
                  <a:pt x="15" y="24"/>
                </a:cubicBezTo>
                <a:cubicBezTo>
                  <a:pt x="16" y="23"/>
                  <a:pt x="16" y="23"/>
                  <a:pt x="16" y="23"/>
                </a:cubicBezTo>
                <a:cubicBezTo>
                  <a:pt x="5" y="23"/>
                  <a:pt x="5" y="23"/>
                  <a:pt x="5" y="23"/>
                </a:cubicBezTo>
                <a:lnTo>
                  <a:pt x="0" y="5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  <a:extLst/>
        </p:spPr>
        <p:txBody>
          <a:bodyPr/>
          <a:lstStyle/>
          <a:p>
            <a:endParaRPr lang="zh-CN" altLang="en-US" dirty="0">
              <a:solidFill>
                <a:schemeClr val="bg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914400" y="1724369"/>
            <a:ext cx="745067" cy="745067"/>
          </a:xfrm>
          <a:prstGeom prst="roundRect">
            <a:avLst/>
          </a:prstGeom>
          <a:solidFill>
            <a:srgbClr val="9AC7BA"/>
          </a:solidFill>
          <a:ln>
            <a:solidFill>
              <a:srgbClr val="9AC7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800" dirty="0">
              <a:solidFill>
                <a:srgbClr val="92D050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05442" y="2614557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sz="1600" dirty="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内置背景音乐</a:t>
            </a:r>
          </a:p>
          <a:p>
            <a:pPr algn="ctr"/>
            <a:endParaRPr kumimoji="1" lang="zh-CN" altLang="en-US" sz="1600" dirty="0">
              <a:solidFill>
                <a:schemeClr val="bg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0" name="AutoShape 19"/>
          <p:cNvSpPr>
            <a:spLocks noChangeAspect="1"/>
          </p:cNvSpPr>
          <p:nvPr/>
        </p:nvSpPr>
        <p:spPr bwMode="auto">
          <a:xfrm>
            <a:off x="1119708" y="1903231"/>
            <a:ext cx="387240" cy="387341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50789" tIns="50789" rIns="50789" bIns="50789" anchor="ctr"/>
          <a:lstStyle/>
          <a:p>
            <a:pPr defTabSz="457098">
              <a:defRPr/>
            </a:pPr>
            <a:endParaRPr lang="es-ES" sz="36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Lato Regular"/>
              <a:cs typeface="Lato Regular"/>
              <a:sym typeface="Gill Sans" charset="0"/>
            </a:endParaRPr>
          </a:p>
        </p:txBody>
      </p:sp>
      <p:pic>
        <p:nvPicPr>
          <p:cNvPr id="6" name="图片占位符 5">
            <a:extLst>
              <a:ext uri="{FF2B5EF4-FFF2-40B4-BE49-F238E27FC236}">
                <a16:creationId xmlns:a16="http://schemas.microsoft.com/office/drawing/2014/main" xmlns="" id="{839F28C3-346C-464E-9BA4-F4617D8DEE9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/>
          <a:srcRect l="5394" r="53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85224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8954" y="12700"/>
            <a:ext cx="12320954" cy="6845300"/>
          </a:xfrm>
          <a:prstGeom prst="rect">
            <a:avLst/>
          </a:prstGeom>
        </p:spPr>
      </p:pic>
      <p:sp>
        <p:nvSpPr>
          <p:cNvPr id="40963" name="TextBox 2"/>
          <p:cNvSpPr>
            <a:spLocks noChangeArrowheads="1"/>
          </p:cNvSpPr>
          <p:nvPr/>
        </p:nvSpPr>
        <p:spPr bwMode="auto">
          <a:xfrm>
            <a:off x="1216824" y="3658334"/>
            <a:ext cx="2940228" cy="923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/>
            <a:r>
              <a:rPr lang="en-US" altLang="zh-CN" sz="5398" b="1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Liberation Sans" charset="0"/>
              </a:rPr>
              <a:t>124,750</a:t>
            </a:r>
          </a:p>
        </p:txBody>
      </p:sp>
      <p:sp>
        <p:nvSpPr>
          <p:cNvPr id="40964" name="TextBox 3"/>
          <p:cNvSpPr>
            <a:spLocks noChangeArrowheads="1"/>
          </p:cNvSpPr>
          <p:nvPr/>
        </p:nvSpPr>
        <p:spPr bwMode="auto">
          <a:xfrm>
            <a:off x="1668030" y="3502800"/>
            <a:ext cx="2039406" cy="396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/>
            <a:r>
              <a:rPr lang="en-US" altLang="zh-CN" sz="1999" b="1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Liberation Sans" charset="0"/>
              </a:rPr>
              <a:t>Total projects</a:t>
            </a:r>
          </a:p>
        </p:txBody>
      </p:sp>
      <p:sp>
        <p:nvSpPr>
          <p:cNvPr id="40965" name="TextBox 4"/>
          <p:cNvSpPr>
            <a:spLocks noChangeArrowheads="1"/>
          </p:cNvSpPr>
          <p:nvPr/>
        </p:nvSpPr>
        <p:spPr bwMode="auto">
          <a:xfrm>
            <a:off x="4858925" y="3658334"/>
            <a:ext cx="2513830" cy="923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/>
            <a:r>
              <a:rPr lang="en-US" altLang="zh-CN" sz="5398" b="1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Liberation Sans" charset="0"/>
              </a:rPr>
              <a:t>15,631</a:t>
            </a:r>
          </a:p>
        </p:txBody>
      </p:sp>
      <p:sp>
        <p:nvSpPr>
          <p:cNvPr id="40966" name="TextBox 5"/>
          <p:cNvSpPr>
            <a:spLocks noChangeArrowheads="1"/>
          </p:cNvSpPr>
          <p:nvPr/>
        </p:nvSpPr>
        <p:spPr bwMode="auto">
          <a:xfrm>
            <a:off x="4758087" y="3502800"/>
            <a:ext cx="2713918" cy="396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/>
            <a:r>
              <a:rPr lang="en-US" altLang="zh-CN" sz="1999" b="1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Liberation Sans" charset="0"/>
              </a:rPr>
              <a:t>Total customers</a:t>
            </a:r>
          </a:p>
        </p:txBody>
      </p:sp>
      <p:sp>
        <p:nvSpPr>
          <p:cNvPr id="40967" name="TextBox 6"/>
          <p:cNvSpPr>
            <a:spLocks noChangeArrowheads="1"/>
          </p:cNvSpPr>
          <p:nvPr/>
        </p:nvSpPr>
        <p:spPr bwMode="auto">
          <a:xfrm>
            <a:off x="8302903" y="3658334"/>
            <a:ext cx="2513830" cy="923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/>
            <a:r>
              <a:rPr lang="en-US" altLang="zh-CN" sz="5398" b="1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Liberation Sans" charset="0"/>
              </a:rPr>
              <a:t>45,965</a:t>
            </a:r>
          </a:p>
        </p:txBody>
      </p:sp>
      <p:sp>
        <p:nvSpPr>
          <p:cNvPr id="40968" name="TextBox 7"/>
          <p:cNvSpPr>
            <a:spLocks noChangeArrowheads="1"/>
          </p:cNvSpPr>
          <p:nvPr/>
        </p:nvSpPr>
        <p:spPr bwMode="auto">
          <a:xfrm>
            <a:off x="8540115" y="3502800"/>
            <a:ext cx="2039406" cy="396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/>
            <a:r>
              <a:rPr lang="en-US" altLang="zh-CN" sz="1999" b="1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Liberation Sans" charset="0"/>
              </a:rPr>
              <a:t>Total report</a:t>
            </a:r>
          </a:p>
        </p:txBody>
      </p:sp>
      <p:sp>
        <p:nvSpPr>
          <p:cNvPr id="40969" name="Straight Connector 14"/>
          <p:cNvSpPr>
            <a:spLocks noChangeShapeType="1"/>
          </p:cNvSpPr>
          <p:nvPr/>
        </p:nvSpPr>
        <p:spPr bwMode="auto">
          <a:xfrm>
            <a:off x="4407341" y="2036332"/>
            <a:ext cx="0" cy="3912168"/>
          </a:xfrm>
          <a:prstGeom prst="line">
            <a:avLst/>
          </a:prstGeom>
          <a:noFill/>
          <a:ln w="9525">
            <a:solidFill>
              <a:srgbClr val="26262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799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0973" name="Straight Connector 18"/>
          <p:cNvSpPr>
            <a:spLocks noChangeShapeType="1"/>
          </p:cNvSpPr>
          <p:nvPr/>
        </p:nvSpPr>
        <p:spPr bwMode="auto">
          <a:xfrm>
            <a:off x="7859254" y="2036332"/>
            <a:ext cx="0" cy="3912168"/>
          </a:xfrm>
          <a:prstGeom prst="line">
            <a:avLst/>
          </a:prstGeom>
          <a:noFill/>
          <a:ln w="9525">
            <a:solidFill>
              <a:srgbClr val="26262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799"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40974" name="Group 14"/>
          <p:cNvGrpSpPr>
            <a:grpSpLocks/>
          </p:cNvGrpSpPr>
          <p:nvPr/>
        </p:nvGrpSpPr>
        <p:grpSpPr bwMode="auto">
          <a:xfrm>
            <a:off x="1704532" y="1630038"/>
            <a:ext cx="1799756" cy="1798169"/>
            <a:chOff x="0" y="0"/>
            <a:chExt cx="2834" cy="2834"/>
          </a:xfrm>
        </p:grpSpPr>
        <p:sp>
          <p:nvSpPr>
            <p:cNvPr id="40984" name="AutoShape 15"/>
            <p:cNvSpPr>
              <a:spLocks/>
            </p:cNvSpPr>
            <p:nvPr/>
          </p:nvSpPr>
          <p:spPr bwMode="auto">
            <a:xfrm>
              <a:off x="0" y="0"/>
              <a:ext cx="2835" cy="2835"/>
            </a:xfrm>
            <a:custGeom>
              <a:avLst/>
              <a:gdLst>
                <a:gd name="T0" fmla="*/ 0 w 21600"/>
                <a:gd name="T1" fmla="*/ 1418 h 21600"/>
                <a:gd name="T2" fmla="*/ 1418 w 21600"/>
                <a:gd name="T3" fmla="*/ 0 h 21600"/>
                <a:gd name="T4" fmla="*/ 2835 w 21600"/>
                <a:gd name="T5" fmla="*/ 1418 h 21600"/>
                <a:gd name="T6" fmla="*/ 1418 w 21600"/>
                <a:gd name="T7" fmla="*/ 2835 h 21600"/>
                <a:gd name="T8" fmla="*/ 0 w 21600"/>
                <a:gd name="T9" fmla="*/ 1418 h 21600"/>
                <a:gd name="T10" fmla="*/ 277 w 21600"/>
                <a:gd name="T11" fmla="*/ 1418 h 21600"/>
                <a:gd name="T12" fmla="*/ 1418 w 21600"/>
                <a:gd name="T13" fmla="*/ 2558 h 21600"/>
                <a:gd name="T14" fmla="*/ 2558 w 21600"/>
                <a:gd name="T15" fmla="*/ 1418 h 21600"/>
                <a:gd name="T16" fmla="*/ 1418 w 21600"/>
                <a:gd name="T17" fmla="*/ 277 h 21600"/>
                <a:gd name="T18" fmla="*/ 277 w 21600"/>
                <a:gd name="T19" fmla="*/ 1418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2 w 21600"/>
                <a:gd name="T31" fmla="*/ 3162 h 21600"/>
                <a:gd name="T32" fmla="*/ 18438 w 21600"/>
                <a:gd name="T33" fmla="*/ 18438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2110" y="10800"/>
                  </a:moveTo>
                  <a:cubicBezTo>
                    <a:pt x="2110" y="15599"/>
                    <a:pt x="6001" y="19490"/>
                    <a:pt x="10800" y="19490"/>
                  </a:cubicBezTo>
                  <a:cubicBezTo>
                    <a:pt x="15599" y="19490"/>
                    <a:pt x="19490" y="15599"/>
                    <a:pt x="19490" y="10800"/>
                  </a:cubicBezTo>
                  <a:cubicBezTo>
                    <a:pt x="19490" y="6001"/>
                    <a:pt x="15599" y="2110"/>
                    <a:pt x="10800" y="2110"/>
                  </a:cubicBezTo>
                  <a:cubicBezTo>
                    <a:pt x="6001" y="2110"/>
                    <a:pt x="2110" y="6001"/>
                    <a:pt x="2110" y="1080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799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" name="AutoShape 16"/>
            <p:cNvSpPr>
              <a:spLocks noChangeAspect="1"/>
            </p:cNvSpPr>
            <p:nvPr/>
          </p:nvSpPr>
          <p:spPr bwMode="auto">
            <a:xfrm>
              <a:off x="0" y="0"/>
              <a:ext cx="2834" cy="2834"/>
            </a:xfrm>
            <a:custGeom>
              <a:avLst/>
              <a:gdLst>
                <a:gd name="T0" fmla="*/ 691 w 21600"/>
                <a:gd name="T1" fmla="*/ 2295 h 21600"/>
                <a:gd name="T2" fmla="*/ 278 w 21600"/>
                <a:gd name="T3" fmla="*/ 1417 h 21600"/>
                <a:gd name="T4" fmla="*/ 1417 w 21600"/>
                <a:gd name="T5" fmla="*/ 278 h 21600"/>
                <a:gd name="T6" fmla="*/ 2556 w 21600"/>
                <a:gd name="T7" fmla="*/ 1417 h 21600"/>
                <a:gd name="T8" fmla="*/ 2143 w 21600"/>
                <a:gd name="T9" fmla="*/ 2295 h 21600"/>
                <a:gd name="T10" fmla="*/ 2320 w 21600"/>
                <a:gd name="T11" fmla="*/ 2509 h 21600"/>
                <a:gd name="T12" fmla="*/ 2834 w 21600"/>
                <a:gd name="T13" fmla="*/ 1417 h 21600"/>
                <a:gd name="T14" fmla="*/ 1417 w 21600"/>
                <a:gd name="T15" fmla="*/ 0 h 21600"/>
                <a:gd name="T16" fmla="*/ 0 w 21600"/>
                <a:gd name="T17" fmla="*/ 1417 h 21600"/>
                <a:gd name="T18" fmla="*/ 514 w 21600"/>
                <a:gd name="T19" fmla="*/ 2509 h 21600"/>
                <a:gd name="T20" fmla="*/ 691 w 21600"/>
                <a:gd name="T21" fmla="*/ 2295 h 216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1600"/>
                <a:gd name="T34" fmla="*/ 0 h 21600"/>
                <a:gd name="T35" fmla="*/ 21600 w 21600"/>
                <a:gd name="T36" fmla="*/ 17515 h 2160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1600" h="21600">
                  <a:moveTo>
                    <a:pt x="5267" y="17491"/>
                  </a:moveTo>
                  <a:cubicBezTo>
                    <a:pt x="3272" y="15842"/>
                    <a:pt x="2117" y="13388"/>
                    <a:pt x="2117" y="10800"/>
                  </a:cubicBezTo>
                  <a:cubicBezTo>
                    <a:pt x="2117" y="6004"/>
                    <a:pt x="6004" y="2117"/>
                    <a:pt x="10800" y="2117"/>
                  </a:cubicBezTo>
                  <a:cubicBezTo>
                    <a:pt x="15595" y="2117"/>
                    <a:pt x="19483" y="6004"/>
                    <a:pt x="19483" y="10800"/>
                  </a:cubicBezTo>
                  <a:cubicBezTo>
                    <a:pt x="19483" y="13388"/>
                    <a:pt x="18327" y="15842"/>
                    <a:pt x="16332" y="17491"/>
                  </a:cubicBezTo>
                  <a:lnTo>
                    <a:pt x="17681" y="19123"/>
                  </a:lnTo>
                  <a:cubicBezTo>
                    <a:pt x="20163" y="17071"/>
                    <a:pt x="21600" y="14019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4019"/>
                    <a:pt x="1436" y="17071"/>
                    <a:pt x="3918" y="19123"/>
                  </a:cubicBezTo>
                  <a:lnTo>
                    <a:pt x="5267" y="17491"/>
                  </a:lnTo>
                  <a:close/>
                </a:path>
              </a:pathLst>
            </a:custGeom>
            <a:solidFill>
              <a:srgbClr val="9AC7B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799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sp>
        <p:nvSpPr>
          <p:cNvPr id="40977" name="Freeform 195"/>
          <p:cNvSpPr>
            <a:spLocks noEditPoints="1"/>
          </p:cNvSpPr>
          <p:nvPr/>
        </p:nvSpPr>
        <p:spPr bwMode="auto">
          <a:xfrm>
            <a:off x="2204464" y="2169647"/>
            <a:ext cx="799892" cy="718950"/>
          </a:xfrm>
          <a:custGeom>
            <a:avLst/>
            <a:gdLst>
              <a:gd name="T0" fmla="*/ 119164 w 47"/>
              <a:gd name="T1" fmla="*/ 222590 h 42"/>
              <a:gd name="T2" fmla="*/ 221304 w 47"/>
              <a:gd name="T3" fmla="*/ 273957 h 42"/>
              <a:gd name="T4" fmla="*/ 238328 w 47"/>
              <a:gd name="T5" fmla="*/ 256835 h 42"/>
              <a:gd name="T6" fmla="*/ 306421 w 47"/>
              <a:gd name="T7" fmla="*/ 205468 h 42"/>
              <a:gd name="T8" fmla="*/ 306421 w 47"/>
              <a:gd name="T9" fmla="*/ 205468 h 42"/>
              <a:gd name="T10" fmla="*/ 272374 w 47"/>
              <a:gd name="T11" fmla="*/ 154101 h 42"/>
              <a:gd name="T12" fmla="*/ 425585 w 47"/>
              <a:gd name="T13" fmla="*/ 0 h 42"/>
              <a:gd name="T14" fmla="*/ 306421 w 47"/>
              <a:gd name="T15" fmla="*/ 0 h 42"/>
              <a:gd name="T16" fmla="*/ 170234 w 47"/>
              <a:gd name="T17" fmla="*/ 68489 h 42"/>
              <a:gd name="T18" fmla="*/ 102140 w 47"/>
              <a:gd name="T19" fmla="*/ 119856 h 42"/>
              <a:gd name="T20" fmla="*/ 85117 w 47"/>
              <a:gd name="T21" fmla="*/ 171223 h 42"/>
              <a:gd name="T22" fmla="*/ 34047 w 47"/>
              <a:gd name="T23" fmla="*/ 188345 h 42"/>
              <a:gd name="T24" fmla="*/ 0 w 47"/>
              <a:gd name="T25" fmla="*/ 222590 h 42"/>
              <a:gd name="T26" fmla="*/ 0 w 47"/>
              <a:gd name="T27" fmla="*/ 239712 h 42"/>
              <a:gd name="T28" fmla="*/ 51070 w 47"/>
              <a:gd name="T29" fmla="*/ 291079 h 42"/>
              <a:gd name="T30" fmla="*/ 85117 w 47"/>
              <a:gd name="T31" fmla="*/ 308202 h 42"/>
              <a:gd name="T32" fmla="*/ 102140 w 47"/>
              <a:gd name="T33" fmla="*/ 273957 h 42"/>
              <a:gd name="T34" fmla="*/ 119164 w 47"/>
              <a:gd name="T35" fmla="*/ 222590 h 42"/>
              <a:gd name="T36" fmla="*/ 340468 w 47"/>
              <a:gd name="T37" fmla="*/ 256835 h 42"/>
              <a:gd name="T38" fmla="*/ 323445 w 47"/>
              <a:gd name="T39" fmla="*/ 256835 h 42"/>
              <a:gd name="T40" fmla="*/ 272374 w 47"/>
              <a:gd name="T41" fmla="*/ 308202 h 42"/>
              <a:gd name="T42" fmla="*/ 272374 w 47"/>
              <a:gd name="T43" fmla="*/ 308202 h 42"/>
              <a:gd name="T44" fmla="*/ 612843 w 47"/>
              <a:gd name="T45" fmla="*/ 702015 h 42"/>
              <a:gd name="T46" fmla="*/ 629866 w 47"/>
              <a:gd name="T47" fmla="*/ 702015 h 42"/>
              <a:gd name="T48" fmla="*/ 680936 w 47"/>
              <a:gd name="T49" fmla="*/ 667770 h 42"/>
              <a:gd name="T50" fmla="*/ 680936 w 47"/>
              <a:gd name="T51" fmla="*/ 633525 h 42"/>
              <a:gd name="T52" fmla="*/ 340468 w 47"/>
              <a:gd name="T53" fmla="*/ 256835 h 42"/>
              <a:gd name="T54" fmla="*/ 783077 w 47"/>
              <a:gd name="T55" fmla="*/ 85612 h 42"/>
              <a:gd name="T56" fmla="*/ 766053 w 47"/>
              <a:gd name="T57" fmla="*/ 85612 h 42"/>
              <a:gd name="T58" fmla="*/ 732006 w 47"/>
              <a:gd name="T59" fmla="*/ 136978 h 42"/>
              <a:gd name="T60" fmla="*/ 646889 w 47"/>
              <a:gd name="T61" fmla="*/ 154101 h 42"/>
              <a:gd name="T62" fmla="*/ 629866 w 47"/>
              <a:gd name="T63" fmla="*/ 85612 h 42"/>
              <a:gd name="T64" fmla="*/ 663913 w 47"/>
              <a:gd name="T65" fmla="*/ 17122 h 42"/>
              <a:gd name="T66" fmla="*/ 646889 w 47"/>
              <a:gd name="T67" fmla="*/ 17122 h 42"/>
              <a:gd name="T68" fmla="*/ 544749 w 47"/>
              <a:gd name="T69" fmla="*/ 102734 h 42"/>
              <a:gd name="T70" fmla="*/ 510702 w 47"/>
              <a:gd name="T71" fmla="*/ 239712 h 42"/>
              <a:gd name="T72" fmla="*/ 459632 w 47"/>
              <a:gd name="T73" fmla="*/ 291079 h 42"/>
              <a:gd name="T74" fmla="*/ 510702 w 47"/>
              <a:gd name="T75" fmla="*/ 359569 h 42"/>
              <a:gd name="T76" fmla="*/ 578796 w 47"/>
              <a:gd name="T77" fmla="*/ 291079 h 42"/>
              <a:gd name="T78" fmla="*/ 646889 w 47"/>
              <a:gd name="T79" fmla="*/ 273957 h 42"/>
              <a:gd name="T80" fmla="*/ 783077 w 47"/>
              <a:gd name="T81" fmla="*/ 222590 h 42"/>
              <a:gd name="T82" fmla="*/ 783077 w 47"/>
              <a:gd name="T83" fmla="*/ 85612 h 42"/>
              <a:gd name="T84" fmla="*/ 102140 w 47"/>
              <a:gd name="T85" fmla="*/ 633525 h 42"/>
              <a:gd name="T86" fmla="*/ 102140 w 47"/>
              <a:gd name="T87" fmla="*/ 667770 h 42"/>
              <a:gd name="T88" fmla="*/ 136187 w 47"/>
              <a:gd name="T89" fmla="*/ 702015 h 42"/>
              <a:gd name="T90" fmla="*/ 170234 w 47"/>
              <a:gd name="T91" fmla="*/ 702015 h 42"/>
              <a:gd name="T92" fmla="*/ 374515 w 47"/>
              <a:gd name="T93" fmla="*/ 513669 h 42"/>
              <a:gd name="T94" fmla="*/ 306421 w 47"/>
              <a:gd name="T95" fmla="*/ 445180 h 42"/>
              <a:gd name="T96" fmla="*/ 102140 w 47"/>
              <a:gd name="T97" fmla="*/ 633525 h 42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47" h="42">
                <a:moveTo>
                  <a:pt x="7" y="13"/>
                </a:moveTo>
                <a:cubicBezTo>
                  <a:pt x="9" y="12"/>
                  <a:pt x="11" y="13"/>
                  <a:pt x="13" y="16"/>
                </a:cubicBezTo>
                <a:cubicBezTo>
                  <a:pt x="14" y="16"/>
                  <a:pt x="14" y="16"/>
                  <a:pt x="14" y="15"/>
                </a:cubicBezTo>
                <a:cubicBezTo>
                  <a:pt x="14" y="15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1"/>
                  <a:pt x="17" y="10"/>
                  <a:pt x="16" y="9"/>
                </a:cubicBezTo>
                <a:cubicBezTo>
                  <a:pt x="12" y="4"/>
                  <a:pt x="28" y="0"/>
                  <a:pt x="25" y="0"/>
                </a:cubicBezTo>
                <a:cubicBezTo>
                  <a:pt x="24" y="0"/>
                  <a:pt x="19" y="0"/>
                  <a:pt x="18" y="0"/>
                </a:cubicBezTo>
                <a:cubicBezTo>
                  <a:pt x="15" y="0"/>
                  <a:pt x="12" y="3"/>
                  <a:pt x="10" y="4"/>
                </a:cubicBezTo>
                <a:cubicBezTo>
                  <a:pt x="7" y="6"/>
                  <a:pt x="6" y="7"/>
                  <a:pt x="6" y="7"/>
                </a:cubicBezTo>
                <a:cubicBezTo>
                  <a:pt x="5" y="8"/>
                  <a:pt x="6" y="9"/>
                  <a:pt x="5" y="10"/>
                </a:cubicBezTo>
                <a:cubicBezTo>
                  <a:pt x="3" y="12"/>
                  <a:pt x="3" y="11"/>
                  <a:pt x="2" y="11"/>
                </a:cubicBezTo>
                <a:cubicBezTo>
                  <a:pt x="1" y="12"/>
                  <a:pt x="0" y="13"/>
                  <a:pt x="0" y="13"/>
                </a:cubicBezTo>
                <a:cubicBezTo>
                  <a:pt x="0" y="13"/>
                  <a:pt x="0" y="14"/>
                  <a:pt x="0" y="14"/>
                </a:cubicBezTo>
                <a:cubicBezTo>
                  <a:pt x="0" y="14"/>
                  <a:pt x="3" y="17"/>
                  <a:pt x="3" y="17"/>
                </a:cubicBezTo>
                <a:cubicBezTo>
                  <a:pt x="3" y="18"/>
                  <a:pt x="4" y="18"/>
                  <a:pt x="5" y="18"/>
                </a:cubicBezTo>
                <a:cubicBezTo>
                  <a:pt x="5" y="17"/>
                  <a:pt x="6" y="16"/>
                  <a:pt x="6" y="16"/>
                </a:cubicBezTo>
                <a:cubicBezTo>
                  <a:pt x="6" y="16"/>
                  <a:pt x="6" y="14"/>
                  <a:pt x="7" y="13"/>
                </a:cubicBezTo>
                <a:close/>
                <a:moveTo>
                  <a:pt x="20" y="15"/>
                </a:moveTo>
                <a:cubicBezTo>
                  <a:pt x="20" y="14"/>
                  <a:pt x="20" y="14"/>
                  <a:pt x="19" y="15"/>
                </a:cubicBezTo>
                <a:cubicBezTo>
                  <a:pt x="16" y="18"/>
                  <a:pt x="16" y="18"/>
                  <a:pt x="16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36" y="41"/>
                  <a:pt x="36" y="41"/>
                  <a:pt x="36" y="41"/>
                </a:cubicBezTo>
                <a:cubicBezTo>
                  <a:pt x="36" y="41"/>
                  <a:pt x="37" y="41"/>
                  <a:pt x="37" y="41"/>
                </a:cubicBezTo>
                <a:cubicBezTo>
                  <a:pt x="40" y="39"/>
                  <a:pt x="40" y="39"/>
                  <a:pt x="40" y="39"/>
                </a:cubicBezTo>
                <a:cubicBezTo>
                  <a:pt x="40" y="38"/>
                  <a:pt x="40" y="38"/>
                  <a:pt x="40" y="37"/>
                </a:cubicBezTo>
                <a:lnTo>
                  <a:pt x="20" y="15"/>
                </a:lnTo>
                <a:close/>
                <a:moveTo>
                  <a:pt x="46" y="5"/>
                </a:moveTo>
                <a:cubicBezTo>
                  <a:pt x="46" y="4"/>
                  <a:pt x="46" y="4"/>
                  <a:pt x="45" y="5"/>
                </a:cubicBezTo>
                <a:cubicBezTo>
                  <a:pt x="45" y="5"/>
                  <a:pt x="44" y="7"/>
                  <a:pt x="43" y="8"/>
                </a:cubicBezTo>
                <a:cubicBezTo>
                  <a:pt x="42" y="9"/>
                  <a:pt x="41" y="11"/>
                  <a:pt x="38" y="9"/>
                </a:cubicBezTo>
                <a:cubicBezTo>
                  <a:pt x="36" y="7"/>
                  <a:pt x="37" y="6"/>
                  <a:pt x="37" y="5"/>
                </a:cubicBezTo>
                <a:cubicBezTo>
                  <a:pt x="38" y="4"/>
                  <a:pt x="39" y="2"/>
                  <a:pt x="39" y="1"/>
                </a:cubicBezTo>
                <a:cubicBezTo>
                  <a:pt x="40" y="1"/>
                  <a:pt x="39" y="0"/>
                  <a:pt x="38" y="1"/>
                </a:cubicBezTo>
                <a:cubicBezTo>
                  <a:pt x="38" y="1"/>
                  <a:pt x="33" y="3"/>
                  <a:pt x="32" y="6"/>
                </a:cubicBezTo>
                <a:cubicBezTo>
                  <a:pt x="31" y="9"/>
                  <a:pt x="32" y="11"/>
                  <a:pt x="30" y="14"/>
                </a:cubicBezTo>
                <a:cubicBezTo>
                  <a:pt x="27" y="17"/>
                  <a:pt x="27" y="17"/>
                  <a:pt x="27" y="17"/>
                </a:cubicBezTo>
                <a:cubicBezTo>
                  <a:pt x="30" y="21"/>
                  <a:pt x="30" y="21"/>
                  <a:pt x="30" y="21"/>
                </a:cubicBezTo>
                <a:cubicBezTo>
                  <a:pt x="34" y="17"/>
                  <a:pt x="34" y="17"/>
                  <a:pt x="34" y="17"/>
                </a:cubicBezTo>
                <a:cubicBezTo>
                  <a:pt x="35" y="16"/>
                  <a:pt x="37" y="16"/>
                  <a:pt x="38" y="16"/>
                </a:cubicBezTo>
                <a:cubicBezTo>
                  <a:pt x="42" y="17"/>
                  <a:pt x="44" y="15"/>
                  <a:pt x="46" y="13"/>
                </a:cubicBezTo>
                <a:cubicBezTo>
                  <a:pt x="47" y="11"/>
                  <a:pt x="47" y="6"/>
                  <a:pt x="46" y="5"/>
                </a:cubicBezTo>
                <a:close/>
                <a:moveTo>
                  <a:pt x="6" y="37"/>
                </a:moveTo>
                <a:cubicBezTo>
                  <a:pt x="6" y="38"/>
                  <a:pt x="6" y="39"/>
                  <a:pt x="6" y="39"/>
                </a:cubicBezTo>
                <a:cubicBezTo>
                  <a:pt x="8" y="41"/>
                  <a:pt x="8" y="41"/>
                  <a:pt x="8" y="41"/>
                </a:cubicBezTo>
                <a:cubicBezTo>
                  <a:pt x="9" y="42"/>
                  <a:pt x="10" y="42"/>
                  <a:pt x="10" y="41"/>
                </a:cubicBezTo>
                <a:cubicBezTo>
                  <a:pt x="22" y="30"/>
                  <a:pt x="22" y="30"/>
                  <a:pt x="22" y="30"/>
                </a:cubicBezTo>
                <a:cubicBezTo>
                  <a:pt x="18" y="26"/>
                  <a:pt x="18" y="26"/>
                  <a:pt x="18" y="26"/>
                </a:cubicBezTo>
                <a:lnTo>
                  <a:pt x="6" y="37"/>
                </a:lnTo>
                <a:close/>
              </a:path>
            </a:pathLst>
          </a:custGeom>
          <a:solidFill>
            <a:srgbClr val="1C1C1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243761" tIns="121880" rIns="243761" bIns="121880"/>
          <a:lstStyle/>
          <a:p>
            <a:endParaRPr lang="zh-CN" altLang="en-US" sz="1799"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40978" name="Group 18"/>
          <p:cNvGrpSpPr>
            <a:grpSpLocks/>
          </p:cNvGrpSpPr>
          <p:nvPr/>
        </p:nvGrpSpPr>
        <p:grpSpPr bwMode="auto">
          <a:xfrm>
            <a:off x="5170730" y="1630038"/>
            <a:ext cx="1799756" cy="1798169"/>
            <a:chOff x="0" y="0"/>
            <a:chExt cx="2834" cy="2834"/>
          </a:xfrm>
        </p:grpSpPr>
        <p:sp>
          <p:nvSpPr>
            <p:cNvPr id="3" name="AutoShape 19"/>
            <p:cNvSpPr>
              <a:spLocks/>
            </p:cNvSpPr>
            <p:nvPr/>
          </p:nvSpPr>
          <p:spPr bwMode="auto">
            <a:xfrm>
              <a:off x="0" y="0"/>
              <a:ext cx="2835" cy="2835"/>
            </a:xfrm>
            <a:custGeom>
              <a:avLst/>
              <a:gdLst>
                <a:gd name="T0" fmla="*/ 0 w 21600"/>
                <a:gd name="T1" fmla="*/ 1418 h 21600"/>
                <a:gd name="T2" fmla="*/ 1418 w 21600"/>
                <a:gd name="T3" fmla="*/ 0 h 21600"/>
                <a:gd name="T4" fmla="*/ 2835 w 21600"/>
                <a:gd name="T5" fmla="*/ 1418 h 21600"/>
                <a:gd name="T6" fmla="*/ 1418 w 21600"/>
                <a:gd name="T7" fmla="*/ 2835 h 21600"/>
                <a:gd name="T8" fmla="*/ 0 w 21600"/>
                <a:gd name="T9" fmla="*/ 1418 h 21600"/>
                <a:gd name="T10" fmla="*/ 277 w 21600"/>
                <a:gd name="T11" fmla="*/ 1418 h 21600"/>
                <a:gd name="T12" fmla="*/ 1418 w 21600"/>
                <a:gd name="T13" fmla="*/ 2558 h 21600"/>
                <a:gd name="T14" fmla="*/ 2558 w 21600"/>
                <a:gd name="T15" fmla="*/ 1418 h 21600"/>
                <a:gd name="T16" fmla="*/ 1418 w 21600"/>
                <a:gd name="T17" fmla="*/ 277 h 21600"/>
                <a:gd name="T18" fmla="*/ 277 w 21600"/>
                <a:gd name="T19" fmla="*/ 1418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2 w 21600"/>
                <a:gd name="T31" fmla="*/ 3162 h 21600"/>
                <a:gd name="T32" fmla="*/ 18438 w 21600"/>
                <a:gd name="T33" fmla="*/ 18438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2110" y="10800"/>
                  </a:moveTo>
                  <a:cubicBezTo>
                    <a:pt x="2110" y="15599"/>
                    <a:pt x="6001" y="19490"/>
                    <a:pt x="10800" y="19490"/>
                  </a:cubicBezTo>
                  <a:cubicBezTo>
                    <a:pt x="15599" y="19490"/>
                    <a:pt x="19490" y="15599"/>
                    <a:pt x="19490" y="10800"/>
                  </a:cubicBezTo>
                  <a:cubicBezTo>
                    <a:pt x="19490" y="6001"/>
                    <a:pt x="15599" y="2110"/>
                    <a:pt x="10800" y="2110"/>
                  </a:cubicBezTo>
                  <a:cubicBezTo>
                    <a:pt x="6001" y="2110"/>
                    <a:pt x="2110" y="6001"/>
                    <a:pt x="2110" y="1080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799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0983" name="AutoShape 20"/>
            <p:cNvSpPr>
              <a:spLocks noChangeAspect="1"/>
            </p:cNvSpPr>
            <p:nvPr/>
          </p:nvSpPr>
          <p:spPr bwMode="auto">
            <a:xfrm>
              <a:off x="0" y="0"/>
              <a:ext cx="2834" cy="2834"/>
            </a:xfrm>
            <a:custGeom>
              <a:avLst/>
              <a:gdLst>
                <a:gd name="T0" fmla="*/ 691 w 21600"/>
                <a:gd name="T1" fmla="*/ 2295 h 21600"/>
                <a:gd name="T2" fmla="*/ 278 w 21600"/>
                <a:gd name="T3" fmla="*/ 1417 h 21600"/>
                <a:gd name="T4" fmla="*/ 1417 w 21600"/>
                <a:gd name="T5" fmla="*/ 278 h 21600"/>
                <a:gd name="T6" fmla="*/ 2556 w 21600"/>
                <a:gd name="T7" fmla="*/ 1417 h 21600"/>
                <a:gd name="T8" fmla="*/ 2143 w 21600"/>
                <a:gd name="T9" fmla="*/ 2295 h 21600"/>
                <a:gd name="T10" fmla="*/ 2320 w 21600"/>
                <a:gd name="T11" fmla="*/ 2509 h 21600"/>
                <a:gd name="T12" fmla="*/ 2834 w 21600"/>
                <a:gd name="T13" fmla="*/ 1417 h 21600"/>
                <a:gd name="T14" fmla="*/ 1417 w 21600"/>
                <a:gd name="T15" fmla="*/ 0 h 21600"/>
                <a:gd name="T16" fmla="*/ 0 w 21600"/>
                <a:gd name="T17" fmla="*/ 1417 h 21600"/>
                <a:gd name="T18" fmla="*/ 514 w 21600"/>
                <a:gd name="T19" fmla="*/ 2509 h 21600"/>
                <a:gd name="T20" fmla="*/ 691 w 21600"/>
                <a:gd name="T21" fmla="*/ 2295 h 216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1600"/>
                <a:gd name="T34" fmla="*/ 0 h 21600"/>
                <a:gd name="T35" fmla="*/ 21600 w 21600"/>
                <a:gd name="T36" fmla="*/ 17515 h 2160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1600" h="21600">
                  <a:moveTo>
                    <a:pt x="5267" y="17491"/>
                  </a:moveTo>
                  <a:cubicBezTo>
                    <a:pt x="3272" y="15842"/>
                    <a:pt x="2117" y="13388"/>
                    <a:pt x="2117" y="10800"/>
                  </a:cubicBezTo>
                  <a:cubicBezTo>
                    <a:pt x="2117" y="6004"/>
                    <a:pt x="6004" y="2117"/>
                    <a:pt x="10800" y="2117"/>
                  </a:cubicBezTo>
                  <a:cubicBezTo>
                    <a:pt x="15595" y="2117"/>
                    <a:pt x="19483" y="6004"/>
                    <a:pt x="19483" y="10800"/>
                  </a:cubicBezTo>
                  <a:cubicBezTo>
                    <a:pt x="19483" y="13388"/>
                    <a:pt x="18327" y="15842"/>
                    <a:pt x="16332" y="17491"/>
                  </a:cubicBezTo>
                  <a:lnTo>
                    <a:pt x="17681" y="19123"/>
                  </a:lnTo>
                  <a:cubicBezTo>
                    <a:pt x="20163" y="17071"/>
                    <a:pt x="21600" y="14019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4019"/>
                    <a:pt x="1436" y="17071"/>
                    <a:pt x="3918" y="19123"/>
                  </a:cubicBezTo>
                  <a:lnTo>
                    <a:pt x="5267" y="17491"/>
                  </a:lnTo>
                  <a:close/>
                </a:path>
              </a:pathLst>
            </a:custGeom>
            <a:solidFill>
              <a:srgbClr val="FF8A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799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sp>
        <p:nvSpPr>
          <p:cNvPr id="40981" name="Freeform 167"/>
          <p:cNvSpPr>
            <a:spLocks/>
          </p:cNvSpPr>
          <p:nvPr/>
        </p:nvSpPr>
        <p:spPr bwMode="auto">
          <a:xfrm>
            <a:off x="5664314" y="2169647"/>
            <a:ext cx="812588" cy="718950"/>
          </a:xfrm>
          <a:custGeom>
            <a:avLst/>
            <a:gdLst>
              <a:gd name="T0" fmla="*/ 793898 w 43"/>
              <a:gd name="T1" fmla="*/ 378493 h 38"/>
              <a:gd name="T2" fmla="*/ 434753 w 43"/>
              <a:gd name="T3" fmla="*/ 18925 h 38"/>
              <a:gd name="T4" fmla="*/ 359144 w 43"/>
              <a:gd name="T5" fmla="*/ 18925 h 38"/>
              <a:gd name="T6" fmla="*/ 18902 w 43"/>
              <a:gd name="T7" fmla="*/ 378493 h 38"/>
              <a:gd name="T8" fmla="*/ 18902 w 43"/>
              <a:gd name="T9" fmla="*/ 397418 h 38"/>
              <a:gd name="T10" fmla="*/ 94512 w 43"/>
              <a:gd name="T11" fmla="*/ 397418 h 38"/>
              <a:gd name="T12" fmla="*/ 94512 w 43"/>
              <a:gd name="T13" fmla="*/ 681288 h 38"/>
              <a:gd name="T14" fmla="*/ 132316 w 43"/>
              <a:gd name="T15" fmla="*/ 719137 h 38"/>
              <a:gd name="T16" fmla="*/ 302437 w 43"/>
              <a:gd name="T17" fmla="*/ 719137 h 38"/>
              <a:gd name="T18" fmla="*/ 302437 w 43"/>
              <a:gd name="T19" fmla="*/ 435267 h 38"/>
              <a:gd name="T20" fmla="*/ 491460 w 43"/>
              <a:gd name="T21" fmla="*/ 435267 h 38"/>
              <a:gd name="T22" fmla="*/ 491460 w 43"/>
              <a:gd name="T23" fmla="*/ 719137 h 38"/>
              <a:gd name="T24" fmla="*/ 680484 w 43"/>
              <a:gd name="T25" fmla="*/ 719137 h 38"/>
              <a:gd name="T26" fmla="*/ 699386 w 43"/>
              <a:gd name="T27" fmla="*/ 681288 h 38"/>
              <a:gd name="T28" fmla="*/ 699386 w 43"/>
              <a:gd name="T29" fmla="*/ 397418 h 38"/>
              <a:gd name="T30" fmla="*/ 774995 w 43"/>
              <a:gd name="T31" fmla="*/ 397418 h 38"/>
              <a:gd name="T32" fmla="*/ 793898 w 43"/>
              <a:gd name="T33" fmla="*/ 378493 h 3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3" h="38">
                <a:moveTo>
                  <a:pt x="42" y="20"/>
                </a:moveTo>
                <a:cubicBezTo>
                  <a:pt x="23" y="1"/>
                  <a:pt x="23" y="1"/>
                  <a:pt x="23" y="1"/>
                </a:cubicBezTo>
                <a:cubicBezTo>
                  <a:pt x="22" y="0"/>
                  <a:pt x="20" y="0"/>
                  <a:pt x="19" y="1"/>
                </a:cubicBezTo>
                <a:cubicBezTo>
                  <a:pt x="1" y="20"/>
                  <a:pt x="1" y="20"/>
                  <a:pt x="1" y="20"/>
                </a:cubicBezTo>
                <a:cubicBezTo>
                  <a:pt x="0" y="21"/>
                  <a:pt x="0" y="21"/>
                  <a:pt x="1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36"/>
                  <a:pt x="5" y="36"/>
                  <a:pt x="5" y="36"/>
                </a:cubicBezTo>
                <a:cubicBezTo>
                  <a:pt x="5" y="37"/>
                  <a:pt x="5" y="38"/>
                  <a:pt x="7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23"/>
                  <a:pt x="16" y="23"/>
                  <a:pt x="16" y="23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38"/>
                  <a:pt x="26" y="38"/>
                  <a:pt x="26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7" y="38"/>
                  <a:pt x="37" y="37"/>
                  <a:pt x="37" y="36"/>
                </a:cubicBezTo>
                <a:cubicBezTo>
                  <a:pt x="37" y="21"/>
                  <a:pt x="37" y="21"/>
                  <a:pt x="37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2" y="21"/>
                  <a:pt x="43" y="21"/>
                  <a:pt x="42" y="20"/>
                </a:cubicBezTo>
                <a:close/>
              </a:path>
            </a:pathLst>
          </a:custGeom>
          <a:solidFill>
            <a:srgbClr val="1C1C1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243761" tIns="121880" rIns="243761" bIns="121880"/>
          <a:lstStyle/>
          <a:p>
            <a:endParaRPr lang="zh-CN" altLang="en-US" sz="1799"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40982" name="Group 22"/>
          <p:cNvGrpSpPr>
            <a:grpSpLocks/>
          </p:cNvGrpSpPr>
          <p:nvPr/>
        </p:nvGrpSpPr>
        <p:grpSpPr bwMode="auto">
          <a:xfrm>
            <a:off x="8687714" y="1630038"/>
            <a:ext cx="1799756" cy="1798169"/>
            <a:chOff x="0" y="0"/>
            <a:chExt cx="2834" cy="2834"/>
          </a:xfrm>
        </p:grpSpPr>
        <p:sp>
          <p:nvSpPr>
            <p:cNvPr id="40980" name="AutoShape 23"/>
            <p:cNvSpPr>
              <a:spLocks/>
            </p:cNvSpPr>
            <p:nvPr/>
          </p:nvSpPr>
          <p:spPr bwMode="auto">
            <a:xfrm>
              <a:off x="0" y="0"/>
              <a:ext cx="2835" cy="2835"/>
            </a:xfrm>
            <a:custGeom>
              <a:avLst/>
              <a:gdLst>
                <a:gd name="T0" fmla="*/ 0 w 21600"/>
                <a:gd name="T1" fmla="*/ 1418 h 21600"/>
                <a:gd name="T2" fmla="*/ 1418 w 21600"/>
                <a:gd name="T3" fmla="*/ 0 h 21600"/>
                <a:gd name="T4" fmla="*/ 2835 w 21600"/>
                <a:gd name="T5" fmla="*/ 1418 h 21600"/>
                <a:gd name="T6" fmla="*/ 1418 w 21600"/>
                <a:gd name="T7" fmla="*/ 2835 h 21600"/>
                <a:gd name="T8" fmla="*/ 0 w 21600"/>
                <a:gd name="T9" fmla="*/ 1418 h 21600"/>
                <a:gd name="T10" fmla="*/ 277 w 21600"/>
                <a:gd name="T11" fmla="*/ 1418 h 21600"/>
                <a:gd name="T12" fmla="*/ 1418 w 21600"/>
                <a:gd name="T13" fmla="*/ 2558 h 21600"/>
                <a:gd name="T14" fmla="*/ 2558 w 21600"/>
                <a:gd name="T15" fmla="*/ 1418 h 21600"/>
                <a:gd name="T16" fmla="*/ 1418 w 21600"/>
                <a:gd name="T17" fmla="*/ 277 h 21600"/>
                <a:gd name="T18" fmla="*/ 277 w 21600"/>
                <a:gd name="T19" fmla="*/ 1418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2 w 21600"/>
                <a:gd name="T31" fmla="*/ 3162 h 21600"/>
                <a:gd name="T32" fmla="*/ 18438 w 21600"/>
                <a:gd name="T33" fmla="*/ 18438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2110" y="10800"/>
                  </a:moveTo>
                  <a:cubicBezTo>
                    <a:pt x="2110" y="15599"/>
                    <a:pt x="6001" y="19490"/>
                    <a:pt x="10800" y="19490"/>
                  </a:cubicBezTo>
                  <a:cubicBezTo>
                    <a:pt x="15599" y="19490"/>
                    <a:pt x="19490" y="15599"/>
                    <a:pt x="19490" y="10800"/>
                  </a:cubicBezTo>
                  <a:cubicBezTo>
                    <a:pt x="19490" y="6001"/>
                    <a:pt x="15599" y="2110"/>
                    <a:pt x="10800" y="2110"/>
                  </a:cubicBezTo>
                  <a:cubicBezTo>
                    <a:pt x="6001" y="2110"/>
                    <a:pt x="2110" y="6001"/>
                    <a:pt x="2110" y="1080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799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" name="AutoShape 24"/>
            <p:cNvSpPr>
              <a:spLocks noChangeAspect="1"/>
            </p:cNvSpPr>
            <p:nvPr/>
          </p:nvSpPr>
          <p:spPr bwMode="auto">
            <a:xfrm>
              <a:off x="0" y="0"/>
              <a:ext cx="2834" cy="2834"/>
            </a:xfrm>
            <a:custGeom>
              <a:avLst/>
              <a:gdLst>
                <a:gd name="T0" fmla="*/ 691 w 21600"/>
                <a:gd name="T1" fmla="*/ 2295 h 21600"/>
                <a:gd name="T2" fmla="*/ 278 w 21600"/>
                <a:gd name="T3" fmla="*/ 1417 h 21600"/>
                <a:gd name="T4" fmla="*/ 1417 w 21600"/>
                <a:gd name="T5" fmla="*/ 278 h 21600"/>
                <a:gd name="T6" fmla="*/ 2556 w 21600"/>
                <a:gd name="T7" fmla="*/ 1417 h 21600"/>
                <a:gd name="T8" fmla="*/ 2143 w 21600"/>
                <a:gd name="T9" fmla="*/ 2295 h 21600"/>
                <a:gd name="T10" fmla="*/ 2320 w 21600"/>
                <a:gd name="T11" fmla="*/ 2509 h 21600"/>
                <a:gd name="T12" fmla="*/ 2834 w 21600"/>
                <a:gd name="T13" fmla="*/ 1417 h 21600"/>
                <a:gd name="T14" fmla="*/ 1417 w 21600"/>
                <a:gd name="T15" fmla="*/ 0 h 21600"/>
                <a:gd name="T16" fmla="*/ 0 w 21600"/>
                <a:gd name="T17" fmla="*/ 1417 h 21600"/>
                <a:gd name="T18" fmla="*/ 514 w 21600"/>
                <a:gd name="T19" fmla="*/ 2509 h 21600"/>
                <a:gd name="T20" fmla="*/ 691 w 21600"/>
                <a:gd name="T21" fmla="*/ 2295 h 216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1600"/>
                <a:gd name="T34" fmla="*/ 0 h 21600"/>
                <a:gd name="T35" fmla="*/ 21600 w 21600"/>
                <a:gd name="T36" fmla="*/ 17515 h 2160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1600" h="21600">
                  <a:moveTo>
                    <a:pt x="5267" y="17491"/>
                  </a:moveTo>
                  <a:cubicBezTo>
                    <a:pt x="3272" y="15842"/>
                    <a:pt x="2117" y="13388"/>
                    <a:pt x="2117" y="10800"/>
                  </a:cubicBezTo>
                  <a:cubicBezTo>
                    <a:pt x="2117" y="6004"/>
                    <a:pt x="6004" y="2117"/>
                    <a:pt x="10800" y="2117"/>
                  </a:cubicBezTo>
                  <a:cubicBezTo>
                    <a:pt x="15595" y="2117"/>
                    <a:pt x="19483" y="6004"/>
                    <a:pt x="19483" y="10800"/>
                  </a:cubicBezTo>
                  <a:cubicBezTo>
                    <a:pt x="19483" y="13388"/>
                    <a:pt x="18327" y="15842"/>
                    <a:pt x="16332" y="17491"/>
                  </a:cubicBezTo>
                  <a:lnTo>
                    <a:pt x="17681" y="19123"/>
                  </a:lnTo>
                  <a:cubicBezTo>
                    <a:pt x="20163" y="17071"/>
                    <a:pt x="21600" y="14019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4019"/>
                    <a:pt x="1436" y="17071"/>
                    <a:pt x="3918" y="19123"/>
                  </a:cubicBezTo>
                  <a:lnTo>
                    <a:pt x="5267" y="17491"/>
                  </a:lnTo>
                  <a:close/>
                </a:path>
              </a:pathLst>
            </a:custGeom>
            <a:solidFill>
              <a:srgbClr val="9AC7B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799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sp>
        <p:nvSpPr>
          <p:cNvPr id="40985" name="Freeform 180"/>
          <p:cNvSpPr>
            <a:spLocks noEditPoints="1"/>
          </p:cNvSpPr>
          <p:nvPr/>
        </p:nvSpPr>
        <p:spPr bwMode="auto">
          <a:xfrm>
            <a:off x="9265413" y="2206150"/>
            <a:ext cx="645945" cy="645945"/>
          </a:xfrm>
          <a:custGeom>
            <a:avLst/>
            <a:gdLst>
              <a:gd name="T0" fmla="*/ 150259 w 43"/>
              <a:gd name="T1" fmla="*/ 210362 h 43"/>
              <a:gd name="T2" fmla="*/ 165285 w 43"/>
              <a:gd name="T3" fmla="*/ 210362 h 43"/>
              <a:gd name="T4" fmla="*/ 255440 w 43"/>
              <a:gd name="T5" fmla="*/ 135233 h 43"/>
              <a:gd name="T6" fmla="*/ 255440 w 43"/>
              <a:gd name="T7" fmla="*/ 120207 h 43"/>
              <a:gd name="T8" fmla="*/ 255440 w 43"/>
              <a:gd name="T9" fmla="*/ 105181 h 43"/>
              <a:gd name="T10" fmla="*/ 150259 w 43"/>
              <a:gd name="T11" fmla="*/ 45078 h 43"/>
              <a:gd name="T12" fmla="*/ 60104 w 43"/>
              <a:gd name="T13" fmla="*/ 135233 h 43"/>
              <a:gd name="T14" fmla="*/ 120207 w 43"/>
              <a:gd name="T15" fmla="*/ 225388 h 43"/>
              <a:gd name="T16" fmla="*/ 150259 w 43"/>
              <a:gd name="T17" fmla="*/ 210362 h 43"/>
              <a:gd name="T18" fmla="*/ 75129 w 43"/>
              <a:gd name="T19" fmla="*/ 285492 h 43"/>
              <a:gd name="T20" fmla="*/ 90155 w 43"/>
              <a:gd name="T21" fmla="*/ 255440 h 43"/>
              <a:gd name="T22" fmla="*/ 30052 w 43"/>
              <a:gd name="T23" fmla="*/ 180311 h 43"/>
              <a:gd name="T24" fmla="*/ 0 w 43"/>
              <a:gd name="T25" fmla="*/ 315544 h 43"/>
              <a:gd name="T26" fmla="*/ 45078 w 43"/>
              <a:gd name="T27" fmla="*/ 480828 h 43"/>
              <a:gd name="T28" fmla="*/ 90155 w 43"/>
              <a:gd name="T29" fmla="*/ 330569 h 43"/>
              <a:gd name="T30" fmla="*/ 75129 w 43"/>
              <a:gd name="T31" fmla="*/ 285492 h 43"/>
              <a:gd name="T32" fmla="*/ 315544 w 43"/>
              <a:gd name="T33" fmla="*/ 60104 h 43"/>
              <a:gd name="T34" fmla="*/ 360621 w 43"/>
              <a:gd name="T35" fmla="*/ 75129 h 43"/>
              <a:gd name="T36" fmla="*/ 480828 w 43"/>
              <a:gd name="T37" fmla="*/ 45078 h 43"/>
              <a:gd name="T38" fmla="*/ 315544 w 43"/>
              <a:gd name="T39" fmla="*/ 0 h 43"/>
              <a:gd name="T40" fmla="*/ 210362 w 43"/>
              <a:gd name="T41" fmla="*/ 15026 h 43"/>
              <a:gd name="T42" fmla="*/ 285492 w 43"/>
              <a:gd name="T43" fmla="*/ 60104 h 43"/>
              <a:gd name="T44" fmla="*/ 315544 w 43"/>
              <a:gd name="T45" fmla="*/ 60104 h 43"/>
              <a:gd name="T46" fmla="*/ 420725 w 43"/>
              <a:gd name="T47" fmla="*/ 375647 h 43"/>
              <a:gd name="T48" fmla="*/ 435751 w 43"/>
              <a:gd name="T49" fmla="*/ 360621 h 43"/>
              <a:gd name="T50" fmla="*/ 345595 w 43"/>
              <a:gd name="T51" fmla="*/ 195336 h 43"/>
              <a:gd name="T52" fmla="*/ 315544 w 43"/>
              <a:gd name="T53" fmla="*/ 195336 h 43"/>
              <a:gd name="T54" fmla="*/ 285492 w 43"/>
              <a:gd name="T55" fmla="*/ 180311 h 43"/>
              <a:gd name="T56" fmla="*/ 210362 w 43"/>
              <a:gd name="T57" fmla="*/ 240414 h 43"/>
              <a:gd name="T58" fmla="*/ 225388 w 43"/>
              <a:gd name="T59" fmla="*/ 285492 h 43"/>
              <a:gd name="T60" fmla="*/ 210362 w 43"/>
              <a:gd name="T61" fmla="*/ 300518 h 43"/>
              <a:gd name="T62" fmla="*/ 420725 w 43"/>
              <a:gd name="T63" fmla="*/ 375647 h 43"/>
              <a:gd name="T64" fmla="*/ 510880 w 43"/>
              <a:gd name="T65" fmla="*/ 480828 h 43"/>
              <a:gd name="T66" fmla="*/ 510880 w 43"/>
              <a:gd name="T67" fmla="*/ 510880 h 43"/>
              <a:gd name="T68" fmla="*/ 510880 w 43"/>
              <a:gd name="T69" fmla="*/ 586009 h 43"/>
              <a:gd name="T70" fmla="*/ 631087 w 43"/>
              <a:gd name="T71" fmla="*/ 420725 h 43"/>
              <a:gd name="T72" fmla="*/ 555958 w 43"/>
              <a:gd name="T73" fmla="*/ 435751 h 43"/>
              <a:gd name="T74" fmla="*/ 510880 w 43"/>
              <a:gd name="T75" fmla="*/ 480828 h 43"/>
              <a:gd name="T76" fmla="*/ 405699 w 43"/>
              <a:gd name="T77" fmla="*/ 435751 h 43"/>
              <a:gd name="T78" fmla="*/ 180311 w 43"/>
              <a:gd name="T79" fmla="*/ 345595 h 43"/>
              <a:gd name="T80" fmla="*/ 150259 w 43"/>
              <a:gd name="T81" fmla="*/ 345595 h 43"/>
              <a:gd name="T82" fmla="*/ 135233 w 43"/>
              <a:gd name="T83" fmla="*/ 345595 h 43"/>
              <a:gd name="T84" fmla="*/ 75129 w 43"/>
              <a:gd name="T85" fmla="*/ 540932 h 43"/>
              <a:gd name="T86" fmla="*/ 195336 w 43"/>
              <a:gd name="T87" fmla="*/ 616061 h 43"/>
              <a:gd name="T88" fmla="*/ 405699 w 43"/>
              <a:gd name="T89" fmla="*/ 435751 h 43"/>
              <a:gd name="T90" fmla="*/ 540932 w 43"/>
              <a:gd name="T91" fmla="*/ 75129 h 43"/>
              <a:gd name="T92" fmla="*/ 390673 w 43"/>
              <a:gd name="T93" fmla="*/ 120207 h 43"/>
              <a:gd name="T94" fmla="*/ 390673 w 43"/>
              <a:gd name="T95" fmla="*/ 120207 h 43"/>
              <a:gd name="T96" fmla="*/ 375647 w 43"/>
              <a:gd name="T97" fmla="*/ 150259 h 43"/>
              <a:gd name="T98" fmla="*/ 480828 w 43"/>
              <a:gd name="T99" fmla="*/ 345595 h 43"/>
              <a:gd name="T100" fmla="*/ 540932 w 43"/>
              <a:gd name="T101" fmla="*/ 390673 h 43"/>
              <a:gd name="T102" fmla="*/ 631087 w 43"/>
              <a:gd name="T103" fmla="*/ 360621 h 43"/>
              <a:gd name="T104" fmla="*/ 646113 w 43"/>
              <a:gd name="T105" fmla="*/ 315544 h 43"/>
              <a:gd name="T106" fmla="*/ 540932 w 43"/>
              <a:gd name="T107" fmla="*/ 75129 h 43"/>
              <a:gd name="T108" fmla="*/ 435751 w 43"/>
              <a:gd name="T109" fmla="*/ 465802 h 43"/>
              <a:gd name="T110" fmla="*/ 240414 w 43"/>
              <a:gd name="T111" fmla="*/ 631087 h 43"/>
              <a:gd name="T112" fmla="*/ 315544 w 43"/>
              <a:gd name="T113" fmla="*/ 646113 h 43"/>
              <a:gd name="T114" fmla="*/ 450777 w 43"/>
              <a:gd name="T115" fmla="*/ 616061 h 43"/>
              <a:gd name="T116" fmla="*/ 465802 w 43"/>
              <a:gd name="T117" fmla="*/ 510880 h 43"/>
              <a:gd name="T118" fmla="*/ 465802 w 43"/>
              <a:gd name="T119" fmla="*/ 480828 h 43"/>
              <a:gd name="T120" fmla="*/ 435751 w 43"/>
              <a:gd name="T121" fmla="*/ 465802 h 4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43" h="43">
                <a:moveTo>
                  <a:pt x="10" y="14"/>
                </a:moveTo>
                <a:cubicBezTo>
                  <a:pt x="10" y="14"/>
                  <a:pt x="11" y="14"/>
                  <a:pt x="11" y="14"/>
                </a:cubicBezTo>
                <a:cubicBezTo>
                  <a:pt x="13" y="13"/>
                  <a:pt x="15" y="11"/>
                  <a:pt x="17" y="9"/>
                </a:cubicBezTo>
                <a:cubicBezTo>
                  <a:pt x="17" y="9"/>
                  <a:pt x="17" y="9"/>
                  <a:pt x="17" y="8"/>
                </a:cubicBezTo>
                <a:cubicBezTo>
                  <a:pt x="17" y="8"/>
                  <a:pt x="17" y="7"/>
                  <a:pt x="17" y="7"/>
                </a:cubicBezTo>
                <a:cubicBezTo>
                  <a:pt x="15" y="5"/>
                  <a:pt x="12" y="4"/>
                  <a:pt x="10" y="3"/>
                </a:cubicBezTo>
                <a:cubicBezTo>
                  <a:pt x="7" y="5"/>
                  <a:pt x="5" y="6"/>
                  <a:pt x="4" y="9"/>
                </a:cubicBezTo>
                <a:cubicBezTo>
                  <a:pt x="5" y="11"/>
                  <a:pt x="6" y="13"/>
                  <a:pt x="8" y="15"/>
                </a:cubicBezTo>
                <a:cubicBezTo>
                  <a:pt x="9" y="14"/>
                  <a:pt x="9" y="14"/>
                  <a:pt x="10" y="14"/>
                </a:cubicBezTo>
                <a:close/>
                <a:moveTo>
                  <a:pt x="5" y="19"/>
                </a:moveTo>
                <a:cubicBezTo>
                  <a:pt x="5" y="18"/>
                  <a:pt x="6" y="18"/>
                  <a:pt x="6" y="17"/>
                </a:cubicBezTo>
                <a:cubicBezTo>
                  <a:pt x="4" y="15"/>
                  <a:pt x="3" y="14"/>
                  <a:pt x="2" y="12"/>
                </a:cubicBezTo>
                <a:cubicBezTo>
                  <a:pt x="0" y="15"/>
                  <a:pt x="0" y="18"/>
                  <a:pt x="0" y="21"/>
                </a:cubicBezTo>
                <a:cubicBezTo>
                  <a:pt x="0" y="25"/>
                  <a:pt x="1" y="29"/>
                  <a:pt x="3" y="32"/>
                </a:cubicBezTo>
                <a:cubicBezTo>
                  <a:pt x="3" y="29"/>
                  <a:pt x="5" y="25"/>
                  <a:pt x="6" y="22"/>
                </a:cubicBezTo>
                <a:cubicBezTo>
                  <a:pt x="6" y="21"/>
                  <a:pt x="5" y="20"/>
                  <a:pt x="5" y="19"/>
                </a:cubicBezTo>
                <a:close/>
                <a:moveTo>
                  <a:pt x="21" y="4"/>
                </a:moveTo>
                <a:cubicBezTo>
                  <a:pt x="22" y="4"/>
                  <a:pt x="24" y="4"/>
                  <a:pt x="24" y="5"/>
                </a:cubicBezTo>
                <a:cubicBezTo>
                  <a:pt x="27" y="4"/>
                  <a:pt x="29" y="3"/>
                  <a:pt x="32" y="3"/>
                </a:cubicBezTo>
                <a:cubicBezTo>
                  <a:pt x="29" y="1"/>
                  <a:pt x="25" y="0"/>
                  <a:pt x="21" y="0"/>
                </a:cubicBezTo>
                <a:cubicBezTo>
                  <a:pt x="18" y="0"/>
                  <a:pt x="16" y="0"/>
                  <a:pt x="14" y="1"/>
                </a:cubicBezTo>
                <a:cubicBezTo>
                  <a:pt x="15" y="2"/>
                  <a:pt x="17" y="3"/>
                  <a:pt x="19" y="4"/>
                </a:cubicBezTo>
                <a:cubicBezTo>
                  <a:pt x="20" y="4"/>
                  <a:pt x="20" y="4"/>
                  <a:pt x="21" y="4"/>
                </a:cubicBezTo>
                <a:close/>
                <a:moveTo>
                  <a:pt x="28" y="25"/>
                </a:moveTo>
                <a:cubicBezTo>
                  <a:pt x="28" y="25"/>
                  <a:pt x="29" y="24"/>
                  <a:pt x="29" y="24"/>
                </a:cubicBezTo>
                <a:cubicBezTo>
                  <a:pt x="28" y="20"/>
                  <a:pt x="26" y="16"/>
                  <a:pt x="23" y="13"/>
                </a:cubicBezTo>
                <a:cubicBezTo>
                  <a:pt x="22" y="13"/>
                  <a:pt x="22" y="13"/>
                  <a:pt x="21" y="13"/>
                </a:cubicBezTo>
                <a:cubicBezTo>
                  <a:pt x="20" y="13"/>
                  <a:pt x="19" y="13"/>
                  <a:pt x="19" y="12"/>
                </a:cubicBezTo>
                <a:cubicBezTo>
                  <a:pt x="17" y="13"/>
                  <a:pt x="15" y="15"/>
                  <a:pt x="14" y="16"/>
                </a:cubicBezTo>
                <a:cubicBezTo>
                  <a:pt x="14" y="17"/>
                  <a:pt x="15" y="18"/>
                  <a:pt x="15" y="19"/>
                </a:cubicBezTo>
                <a:cubicBezTo>
                  <a:pt x="15" y="19"/>
                  <a:pt x="15" y="20"/>
                  <a:pt x="14" y="20"/>
                </a:cubicBezTo>
                <a:cubicBezTo>
                  <a:pt x="18" y="23"/>
                  <a:pt x="23" y="25"/>
                  <a:pt x="28" y="25"/>
                </a:cubicBezTo>
                <a:close/>
                <a:moveTo>
                  <a:pt x="34" y="32"/>
                </a:moveTo>
                <a:cubicBezTo>
                  <a:pt x="34" y="33"/>
                  <a:pt x="34" y="33"/>
                  <a:pt x="34" y="34"/>
                </a:cubicBezTo>
                <a:cubicBezTo>
                  <a:pt x="34" y="36"/>
                  <a:pt x="34" y="37"/>
                  <a:pt x="34" y="39"/>
                </a:cubicBezTo>
                <a:cubicBezTo>
                  <a:pt x="37" y="36"/>
                  <a:pt x="40" y="32"/>
                  <a:pt x="42" y="28"/>
                </a:cubicBezTo>
                <a:cubicBezTo>
                  <a:pt x="40" y="28"/>
                  <a:pt x="38" y="29"/>
                  <a:pt x="37" y="29"/>
                </a:cubicBezTo>
                <a:cubicBezTo>
                  <a:pt x="36" y="30"/>
                  <a:pt x="35" y="31"/>
                  <a:pt x="34" y="32"/>
                </a:cubicBezTo>
                <a:close/>
                <a:moveTo>
                  <a:pt x="27" y="29"/>
                </a:moveTo>
                <a:cubicBezTo>
                  <a:pt x="22" y="28"/>
                  <a:pt x="17" y="26"/>
                  <a:pt x="12" y="23"/>
                </a:cubicBezTo>
                <a:cubicBezTo>
                  <a:pt x="12" y="23"/>
                  <a:pt x="11" y="23"/>
                  <a:pt x="10" y="23"/>
                </a:cubicBezTo>
                <a:cubicBezTo>
                  <a:pt x="10" y="23"/>
                  <a:pt x="9" y="23"/>
                  <a:pt x="9" y="23"/>
                </a:cubicBezTo>
                <a:cubicBezTo>
                  <a:pt x="7" y="27"/>
                  <a:pt x="6" y="32"/>
                  <a:pt x="5" y="36"/>
                </a:cubicBezTo>
                <a:cubicBezTo>
                  <a:pt x="7" y="38"/>
                  <a:pt x="10" y="40"/>
                  <a:pt x="13" y="41"/>
                </a:cubicBezTo>
                <a:cubicBezTo>
                  <a:pt x="16" y="36"/>
                  <a:pt x="21" y="32"/>
                  <a:pt x="27" y="29"/>
                </a:cubicBezTo>
                <a:close/>
                <a:moveTo>
                  <a:pt x="36" y="5"/>
                </a:moveTo>
                <a:cubicBezTo>
                  <a:pt x="32" y="6"/>
                  <a:pt x="29" y="7"/>
                  <a:pt x="26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9"/>
                  <a:pt x="26" y="10"/>
                  <a:pt x="25" y="10"/>
                </a:cubicBezTo>
                <a:cubicBezTo>
                  <a:pt x="28" y="14"/>
                  <a:pt x="31" y="18"/>
                  <a:pt x="32" y="23"/>
                </a:cubicBezTo>
                <a:cubicBezTo>
                  <a:pt x="34" y="23"/>
                  <a:pt x="36" y="24"/>
                  <a:pt x="36" y="26"/>
                </a:cubicBezTo>
                <a:cubicBezTo>
                  <a:pt x="39" y="25"/>
                  <a:pt x="41" y="25"/>
                  <a:pt x="42" y="24"/>
                </a:cubicBezTo>
                <a:cubicBezTo>
                  <a:pt x="43" y="23"/>
                  <a:pt x="43" y="22"/>
                  <a:pt x="43" y="21"/>
                </a:cubicBezTo>
                <a:cubicBezTo>
                  <a:pt x="43" y="15"/>
                  <a:pt x="40" y="9"/>
                  <a:pt x="36" y="5"/>
                </a:cubicBezTo>
                <a:close/>
                <a:moveTo>
                  <a:pt x="29" y="31"/>
                </a:moveTo>
                <a:cubicBezTo>
                  <a:pt x="24" y="34"/>
                  <a:pt x="19" y="38"/>
                  <a:pt x="16" y="42"/>
                </a:cubicBezTo>
                <a:cubicBezTo>
                  <a:pt x="18" y="43"/>
                  <a:pt x="19" y="43"/>
                  <a:pt x="21" y="43"/>
                </a:cubicBezTo>
                <a:cubicBezTo>
                  <a:pt x="24" y="43"/>
                  <a:pt x="27" y="42"/>
                  <a:pt x="30" y="41"/>
                </a:cubicBezTo>
                <a:cubicBezTo>
                  <a:pt x="31" y="39"/>
                  <a:pt x="31" y="37"/>
                  <a:pt x="31" y="34"/>
                </a:cubicBezTo>
                <a:cubicBezTo>
                  <a:pt x="31" y="33"/>
                  <a:pt x="31" y="33"/>
                  <a:pt x="31" y="32"/>
                </a:cubicBezTo>
                <a:cubicBezTo>
                  <a:pt x="30" y="32"/>
                  <a:pt x="30" y="31"/>
                  <a:pt x="29" y="31"/>
                </a:cubicBezTo>
                <a:close/>
              </a:path>
            </a:pathLst>
          </a:custGeom>
          <a:solidFill>
            <a:srgbClr val="1C1C1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243761" tIns="121880" rIns="243761" bIns="121880"/>
          <a:lstStyle/>
          <a:p>
            <a:endParaRPr lang="zh-CN" altLang="en-US" sz="1799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429055" y="865313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89" b="1" dirty="0">
                <a:solidFill>
                  <a:schemeClr val="bg1">
                    <a:lumMod val="50000"/>
                  </a:schemeClr>
                </a:solidFill>
              </a:rPr>
              <a:t>MORE THAN TEMPLATE</a:t>
            </a:r>
            <a:endParaRPr kumimoji="1" lang="en-US" altLang="zh-CN" sz="2489" b="1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6" b="1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28" name="Subtitle 2"/>
          <p:cNvSpPr txBox="1">
            <a:spLocks/>
          </p:cNvSpPr>
          <p:nvPr/>
        </p:nvSpPr>
        <p:spPr bwMode="auto">
          <a:xfrm>
            <a:off x="1297240" y="4545944"/>
            <a:ext cx="2695465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29" name="Subtitle 2"/>
          <p:cNvSpPr txBox="1">
            <a:spLocks/>
          </p:cNvSpPr>
          <p:nvPr/>
        </p:nvSpPr>
        <p:spPr bwMode="auto">
          <a:xfrm>
            <a:off x="4720141" y="4545944"/>
            <a:ext cx="2695465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30" name="Subtitle 2"/>
          <p:cNvSpPr txBox="1">
            <a:spLocks/>
          </p:cNvSpPr>
          <p:nvPr/>
        </p:nvSpPr>
        <p:spPr bwMode="auto">
          <a:xfrm>
            <a:off x="8340199" y="4545944"/>
            <a:ext cx="2695465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5439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0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40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40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32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40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40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52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ldLvl="0" autoUpdateAnimBg="0"/>
      <p:bldP spid="40964" grpId="0" bldLvl="0" autoUpdateAnimBg="0"/>
      <p:bldP spid="40965" grpId="0" bldLvl="0" autoUpdateAnimBg="0"/>
      <p:bldP spid="40966" grpId="0" bldLvl="0" autoUpdateAnimBg="0"/>
      <p:bldP spid="40967" grpId="0" bldLvl="0" autoUpdateAnimBg="0"/>
      <p:bldP spid="40968" grpId="0" bldLvl="0" autoUpdateAnimBg="0"/>
      <p:bldP spid="40969" grpId="0" animBg="1"/>
      <p:bldP spid="40973" grpId="0" animBg="1"/>
      <p:bldP spid="40977" grpId="0" animBg="1"/>
      <p:bldP spid="40981" grpId="0" animBg="1"/>
      <p:bldP spid="4098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8954" y="12700"/>
            <a:ext cx="12320954" cy="6845300"/>
          </a:xfrm>
          <a:prstGeom prst="rect">
            <a:avLst/>
          </a:prstGeom>
        </p:spPr>
      </p:pic>
      <p:sp>
        <p:nvSpPr>
          <p:cNvPr id="41987" name="Straight Connector 3"/>
          <p:cNvSpPr>
            <a:spLocks noChangeShapeType="1"/>
          </p:cNvSpPr>
          <p:nvPr/>
        </p:nvSpPr>
        <p:spPr bwMode="auto">
          <a:xfrm>
            <a:off x="6732423" y="1828423"/>
            <a:ext cx="1583913" cy="0"/>
          </a:xfrm>
          <a:prstGeom prst="line">
            <a:avLst/>
          </a:prstGeom>
          <a:noFill/>
          <a:ln w="6350">
            <a:solidFill>
              <a:srgbClr val="26262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00">
              <a:solidFill>
                <a:schemeClr val="bg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8375058" y="1404671"/>
            <a:ext cx="225683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/>
            <a:r>
              <a:rPr lang="en-US" altLang="zh-CN" sz="6000" b="1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Vijaya" charset="0"/>
              </a:rPr>
              <a:t>88%</a:t>
            </a:r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8544875" y="2348988"/>
            <a:ext cx="186641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Vijaya" charset="0"/>
              </a:rPr>
              <a:t>NEW RECORD!</a:t>
            </a:r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663403" y="4948636"/>
            <a:ext cx="195053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/>
            <a:r>
              <a:rPr lang="en-US" altLang="zh-CN" sz="6000" b="1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Vijaya" charset="0"/>
              </a:rPr>
              <a:t>81%</a:t>
            </a:r>
          </a:p>
        </p:txBody>
      </p:sp>
      <p:sp>
        <p:nvSpPr>
          <p:cNvPr id="41991" name="Rectangle 7"/>
          <p:cNvSpPr>
            <a:spLocks noChangeArrowheads="1"/>
          </p:cNvSpPr>
          <p:nvPr/>
        </p:nvSpPr>
        <p:spPr bwMode="auto">
          <a:xfrm>
            <a:off x="9760584" y="4948636"/>
            <a:ext cx="195053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/>
            <a:r>
              <a:rPr lang="en-US" altLang="zh-CN" sz="6000" b="1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Vijaya" charset="0"/>
              </a:rPr>
              <a:t>20%</a:t>
            </a:r>
          </a:p>
        </p:txBody>
      </p:sp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9700274" y="5867559"/>
            <a:ext cx="186641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Vijaya" charset="0"/>
              </a:rPr>
              <a:t>PROFIT</a:t>
            </a:r>
          </a:p>
        </p:txBody>
      </p:sp>
      <p:sp>
        <p:nvSpPr>
          <p:cNvPr id="41993" name="Straight Connector 9"/>
          <p:cNvSpPr>
            <a:spLocks noChangeShapeType="1"/>
          </p:cNvSpPr>
          <p:nvPr/>
        </p:nvSpPr>
        <p:spPr bwMode="auto">
          <a:xfrm>
            <a:off x="2663132" y="5183524"/>
            <a:ext cx="1588" cy="1010975"/>
          </a:xfrm>
          <a:prstGeom prst="line">
            <a:avLst/>
          </a:prstGeom>
          <a:noFill/>
          <a:ln w="9525">
            <a:solidFill>
              <a:srgbClr val="26262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00">
              <a:solidFill>
                <a:schemeClr val="bg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1994" name="Rectangle 10"/>
          <p:cNvSpPr>
            <a:spLocks noChangeArrowheads="1"/>
          </p:cNvSpPr>
          <p:nvPr/>
        </p:nvSpPr>
        <p:spPr bwMode="auto">
          <a:xfrm>
            <a:off x="603093" y="5867559"/>
            <a:ext cx="186641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Vijaya" charset="0"/>
              </a:rPr>
              <a:t>SALES UP!</a:t>
            </a:r>
          </a:p>
        </p:txBody>
      </p:sp>
      <p:sp>
        <p:nvSpPr>
          <p:cNvPr id="41995" name="Rectangle 11"/>
          <p:cNvSpPr>
            <a:spLocks noChangeArrowheads="1"/>
          </p:cNvSpPr>
          <p:nvPr/>
        </p:nvSpPr>
        <p:spPr bwMode="auto">
          <a:xfrm>
            <a:off x="2951982" y="4948636"/>
            <a:ext cx="195053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/>
            <a:r>
              <a:rPr lang="en-US" altLang="zh-CN" sz="6000" b="1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Vijaya" charset="0"/>
              </a:rPr>
              <a:t>34%</a:t>
            </a:r>
          </a:p>
        </p:txBody>
      </p:sp>
      <p:sp>
        <p:nvSpPr>
          <p:cNvPr id="41996" name="Straight Connector 12"/>
          <p:cNvSpPr>
            <a:spLocks noChangeShapeType="1"/>
          </p:cNvSpPr>
          <p:nvPr/>
        </p:nvSpPr>
        <p:spPr bwMode="auto">
          <a:xfrm>
            <a:off x="4951711" y="5183524"/>
            <a:ext cx="1588" cy="1010975"/>
          </a:xfrm>
          <a:prstGeom prst="line">
            <a:avLst/>
          </a:prstGeom>
          <a:noFill/>
          <a:ln w="9525">
            <a:solidFill>
              <a:srgbClr val="26262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00">
              <a:solidFill>
                <a:schemeClr val="bg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1997" name="Rectangle 13"/>
          <p:cNvSpPr>
            <a:spLocks noChangeArrowheads="1"/>
          </p:cNvSpPr>
          <p:nvPr/>
        </p:nvSpPr>
        <p:spPr bwMode="auto">
          <a:xfrm>
            <a:off x="2891672" y="5867559"/>
            <a:ext cx="186800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Vijaya" charset="0"/>
              </a:rPr>
              <a:t>WORLDWIDE</a:t>
            </a:r>
          </a:p>
        </p:txBody>
      </p:sp>
      <p:sp>
        <p:nvSpPr>
          <p:cNvPr id="41998" name="Rectangle 14"/>
          <p:cNvSpPr>
            <a:spLocks noChangeArrowheads="1"/>
          </p:cNvSpPr>
          <p:nvPr/>
        </p:nvSpPr>
        <p:spPr bwMode="auto">
          <a:xfrm>
            <a:off x="5211994" y="4948636"/>
            <a:ext cx="195211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/>
            <a:r>
              <a:rPr lang="en-US" altLang="zh-CN" sz="6000" b="1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Vijaya" charset="0"/>
              </a:rPr>
              <a:t>78%</a:t>
            </a:r>
          </a:p>
        </p:txBody>
      </p:sp>
      <p:sp>
        <p:nvSpPr>
          <p:cNvPr id="41999" name="Straight Connector 15"/>
          <p:cNvSpPr>
            <a:spLocks noChangeShapeType="1"/>
          </p:cNvSpPr>
          <p:nvPr/>
        </p:nvSpPr>
        <p:spPr bwMode="auto">
          <a:xfrm>
            <a:off x="7213310" y="5183524"/>
            <a:ext cx="1587" cy="1010975"/>
          </a:xfrm>
          <a:prstGeom prst="line">
            <a:avLst/>
          </a:prstGeom>
          <a:noFill/>
          <a:ln w="9525">
            <a:solidFill>
              <a:srgbClr val="26262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00">
              <a:solidFill>
                <a:schemeClr val="bg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2000" name="Rectangle 16"/>
          <p:cNvSpPr>
            <a:spLocks noChangeArrowheads="1"/>
          </p:cNvSpPr>
          <p:nvPr/>
        </p:nvSpPr>
        <p:spPr bwMode="auto">
          <a:xfrm>
            <a:off x="5153272" y="5867559"/>
            <a:ext cx="186800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Vijaya" charset="0"/>
              </a:rPr>
              <a:t>COUNTRIES</a:t>
            </a:r>
          </a:p>
        </p:txBody>
      </p:sp>
      <p:sp>
        <p:nvSpPr>
          <p:cNvPr id="42001" name="Rectangle 17"/>
          <p:cNvSpPr>
            <a:spLocks noChangeArrowheads="1"/>
          </p:cNvSpPr>
          <p:nvPr/>
        </p:nvSpPr>
        <p:spPr bwMode="auto">
          <a:xfrm>
            <a:off x="7502160" y="4948636"/>
            <a:ext cx="195052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/>
            <a:r>
              <a:rPr lang="en-US" altLang="zh-CN" sz="6000" b="1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Vijaya" charset="0"/>
              </a:rPr>
              <a:t>81%</a:t>
            </a:r>
          </a:p>
        </p:txBody>
      </p:sp>
      <p:sp>
        <p:nvSpPr>
          <p:cNvPr id="42002" name="Straight Connector 18"/>
          <p:cNvSpPr>
            <a:spLocks noChangeShapeType="1"/>
          </p:cNvSpPr>
          <p:nvPr/>
        </p:nvSpPr>
        <p:spPr bwMode="auto">
          <a:xfrm>
            <a:off x="9503476" y="5183524"/>
            <a:ext cx="0" cy="1010975"/>
          </a:xfrm>
          <a:prstGeom prst="line">
            <a:avLst/>
          </a:prstGeom>
          <a:noFill/>
          <a:ln w="9525">
            <a:solidFill>
              <a:srgbClr val="26262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00">
              <a:solidFill>
                <a:schemeClr val="bg1">
                  <a:lumMod val="50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2003" name="Rectangle 19"/>
          <p:cNvSpPr>
            <a:spLocks noChangeArrowheads="1"/>
          </p:cNvSpPr>
          <p:nvPr/>
        </p:nvSpPr>
        <p:spPr bwMode="auto">
          <a:xfrm>
            <a:off x="7441851" y="5867559"/>
            <a:ext cx="186800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  <a:sym typeface="Vijaya" charset="0"/>
              </a:rPr>
              <a:t>ECONOMY</a:t>
            </a:r>
          </a:p>
        </p:txBody>
      </p:sp>
      <p:grpSp>
        <p:nvGrpSpPr>
          <p:cNvPr id="42004" name="Group 20"/>
          <p:cNvGrpSpPr>
            <a:grpSpLocks/>
          </p:cNvGrpSpPr>
          <p:nvPr/>
        </p:nvGrpSpPr>
        <p:grpSpPr bwMode="auto">
          <a:xfrm>
            <a:off x="1345851" y="1856991"/>
            <a:ext cx="9533630" cy="2682177"/>
            <a:chOff x="0" y="0"/>
            <a:chExt cx="15019" cy="4224"/>
          </a:xfrm>
          <a:solidFill>
            <a:srgbClr val="9AC7BA"/>
          </a:solidFill>
        </p:grpSpPr>
        <p:sp>
          <p:nvSpPr>
            <p:cNvPr id="42005" name="Line 21"/>
            <p:cNvSpPr>
              <a:spLocks noChangeShapeType="1"/>
            </p:cNvSpPr>
            <p:nvPr/>
          </p:nvSpPr>
          <p:spPr bwMode="auto">
            <a:xfrm>
              <a:off x="567" y="2477"/>
              <a:ext cx="1474" cy="1247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600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2006" name="Line 22"/>
            <p:cNvSpPr>
              <a:spLocks noChangeShapeType="1"/>
            </p:cNvSpPr>
            <p:nvPr/>
          </p:nvSpPr>
          <p:spPr bwMode="auto">
            <a:xfrm flipV="1">
              <a:off x="2041" y="2704"/>
              <a:ext cx="1588" cy="1020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600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2007" name="Line 23"/>
            <p:cNvSpPr>
              <a:spLocks noChangeShapeType="1"/>
            </p:cNvSpPr>
            <p:nvPr/>
          </p:nvSpPr>
          <p:spPr bwMode="auto">
            <a:xfrm flipV="1">
              <a:off x="3856" y="1457"/>
              <a:ext cx="1360" cy="1133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600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2008" name="Line 24"/>
            <p:cNvSpPr>
              <a:spLocks noChangeShapeType="1"/>
            </p:cNvSpPr>
            <p:nvPr/>
          </p:nvSpPr>
          <p:spPr bwMode="auto">
            <a:xfrm>
              <a:off x="5330" y="1683"/>
              <a:ext cx="1474" cy="1134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600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2009" name="Line 25"/>
            <p:cNvSpPr>
              <a:spLocks noChangeShapeType="1"/>
            </p:cNvSpPr>
            <p:nvPr/>
          </p:nvSpPr>
          <p:spPr bwMode="auto">
            <a:xfrm flipV="1">
              <a:off x="6804" y="549"/>
              <a:ext cx="1474" cy="2041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600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2010" name="Line 26"/>
            <p:cNvSpPr>
              <a:spLocks noChangeShapeType="1"/>
            </p:cNvSpPr>
            <p:nvPr/>
          </p:nvSpPr>
          <p:spPr bwMode="auto">
            <a:xfrm>
              <a:off x="8505" y="663"/>
              <a:ext cx="1361" cy="907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600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2011" name="Line 27"/>
            <p:cNvSpPr>
              <a:spLocks noChangeShapeType="1"/>
            </p:cNvSpPr>
            <p:nvPr/>
          </p:nvSpPr>
          <p:spPr bwMode="auto">
            <a:xfrm>
              <a:off x="10093" y="1683"/>
              <a:ext cx="1133" cy="340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600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2012" name="Line 28"/>
            <p:cNvSpPr>
              <a:spLocks noChangeShapeType="1"/>
            </p:cNvSpPr>
            <p:nvPr/>
          </p:nvSpPr>
          <p:spPr bwMode="auto">
            <a:xfrm>
              <a:off x="11567" y="2137"/>
              <a:ext cx="1360" cy="1020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600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2013" name="Line 29"/>
            <p:cNvSpPr>
              <a:spLocks noChangeShapeType="1"/>
            </p:cNvSpPr>
            <p:nvPr/>
          </p:nvSpPr>
          <p:spPr bwMode="auto">
            <a:xfrm>
              <a:off x="13154" y="3157"/>
              <a:ext cx="1361" cy="567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600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2014" name="Oval 30"/>
            <p:cNvSpPr>
              <a:spLocks noChangeArrowheads="1"/>
            </p:cNvSpPr>
            <p:nvPr/>
          </p:nvSpPr>
          <p:spPr bwMode="auto">
            <a:xfrm>
              <a:off x="0" y="2023"/>
              <a:ext cx="907" cy="907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1pPr>
              <a:lvl2pPr marL="742950" indent="-28575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1143000" indent="-22860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1600200" indent="-22860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2057400" indent="-22860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25146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29718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34290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38862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pPr eaLnBrk="1" hangingPunct="1"/>
              <a:endParaRPr lang="zh-CN" altLang="en-US" sz="2000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2015" name="Oval 31"/>
            <p:cNvSpPr>
              <a:spLocks noChangeArrowheads="1"/>
            </p:cNvSpPr>
            <p:nvPr/>
          </p:nvSpPr>
          <p:spPr bwMode="auto">
            <a:xfrm>
              <a:off x="1636" y="3318"/>
              <a:ext cx="907" cy="907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1pPr>
              <a:lvl2pPr marL="742950" indent="-28575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1143000" indent="-22860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1600200" indent="-22860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2057400" indent="-22860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25146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29718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34290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38862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pPr eaLnBrk="1" hangingPunct="1"/>
              <a:endParaRPr lang="zh-CN" altLang="en-US" sz="2000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2016" name="Oval 32"/>
            <p:cNvSpPr>
              <a:spLocks noChangeArrowheads="1"/>
            </p:cNvSpPr>
            <p:nvPr/>
          </p:nvSpPr>
          <p:spPr bwMode="auto">
            <a:xfrm>
              <a:off x="3181" y="2273"/>
              <a:ext cx="907" cy="907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1pPr>
              <a:lvl2pPr marL="742950" indent="-28575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1143000" indent="-22860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1600200" indent="-22860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2057400" indent="-22860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25146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29718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34290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38862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pPr eaLnBrk="1" hangingPunct="1"/>
              <a:endParaRPr lang="zh-CN" altLang="en-US" sz="2000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2017" name="Oval 33"/>
            <p:cNvSpPr>
              <a:spLocks noChangeArrowheads="1"/>
            </p:cNvSpPr>
            <p:nvPr/>
          </p:nvSpPr>
          <p:spPr bwMode="auto">
            <a:xfrm>
              <a:off x="4795" y="1091"/>
              <a:ext cx="907" cy="907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1pPr>
              <a:lvl2pPr marL="742950" indent="-28575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1143000" indent="-22860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1600200" indent="-22860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2057400" indent="-22860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25146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29718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34290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38862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pPr eaLnBrk="1" hangingPunct="1"/>
              <a:endParaRPr lang="zh-CN" altLang="en-US" sz="2000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2018" name="Oval 34"/>
            <p:cNvSpPr>
              <a:spLocks noChangeArrowheads="1"/>
            </p:cNvSpPr>
            <p:nvPr/>
          </p:nvSpPr>
          <p:spPr bwMode="auto">
            <a:xfrm>
              <a:off x="6317" y="2227"/>
              <a:ext cx="907" cy="907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1pPr>
              <a:lvl2pPr marL="742950" indent="-28575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1143000" indent="-22860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1600200" indent="-22860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2057400" indent="-22860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25146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29718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34290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38862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pPr eaLnBrk="1" hangingPunct="1"/>
              <a:endParaRPr lang="zh-CN" altLang="en-US" sz="2000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2019" name="Oval 35"/>
            <p:cNvSpPr>
              <a:spLocks noChangeArrowheads="1"/>
            </p:cNvSpPr>
            <p:nvPr/>
          </p:nvSpPr>
          <p:spPr bwMode="auto">
            <a:xfrm>
              <a:off x="7885" y="0"/>
              <a:ext cx="907" cy="907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1pPr>
              <a:lvl2pPr marL="742950" indent="-28575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1143000" indent="-22860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1600200" indent="-22860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2057400" indent="-22860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25146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29718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34290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38862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pPr eaLnBrk="1" hangingPunct="1"/>
              <a:endParaRPr lang="zh-CN" altLang="en-US" sz="2000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2020" name="Oval 36"/>
            <p:cNvSpPr>
              <a:spLocks noChangeArrowheads="1"/>
            </p:cNvSpPr>
            <p:nvPr/>
          </p:nvSpPr>
          <p:spPr bwMode="auto">
            <a:xfrm>
              <a:off x="9362" y="1137"/>
              <a:ext cx="907" cy="907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1pPr>
              <a:lvl2pPr marL="742950" indent="-28575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1143000" indent="-22860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1600200" indent="-22860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2057400" indent="-22860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25146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29718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34290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38862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pPr eaLnBrk="1" hangingPunct="1"/>
              <a:endParaRPr lang="zh-CN" altLang="en-US" sz="2000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2021" name="Oval 37"/>
            <p:cNvSpPr>
              <a:spLocks noChangeArrowheads="1"/>
            </p:cNvSpPr>
            <p:nvPr/>
          </p:nvSpPr>
          <p:spPr bwMode="auto">
            <a:xfrm>
              <a:off x="10953" y="1682"/>
              <a:ext cx="907" cy="907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1pPr>
              <a:lvl2pPr marL="742950" indent="-28575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1143000" indent="-22860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1600200" indent="-22860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2057400" indent="-22860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25146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29718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34290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38862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pPr eaLnBrk="1" hangingPunct="1"/>
              <a:endParaRPr lang="zh-CN" altLang="en-US" sz="2000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2022" name="Oval 38"/>
            <p:cNvSpPr>
              <a:spLocks noChangeArrowheads="1"/>
            </p:cNvSpPr>
            <p:nvPr/>
          </p:nvSpPr>
          <p:spPr bwMode="auto">
            <a:xfrm>
              <a:off x="12499" y="2750"/>
              <a:ext cx="907" cy="907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1pPr>
              <a:lvl2pPr marL="742950" indent="-28575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1143000" indent="-22860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1600200" indent="-22860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2057400" indent="-22860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25146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29718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34290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38862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pPr eaLnBrk="1" hangingPunct="1"/>
              <a:endParaRPr lang="zh-CN" altLang="en-US" sz="2000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2023" name="Oval 39"/>
            <p:cNvSpPr>
              <a:spLocks noChangeArrowheads="1"/>
            </p:cNvSpPr>
            <p:nvPr/>
          </p:nvSpPr>
          <p:spPr bwMode="auto">
            <a:xfrm>
              <a:off x="14113" y="3318"/>
              <a:ext cx="907" cy="907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1pPr>
              <a:lvl2pPr marL="742950" indent="-28575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1143000" indent="-22860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1600200" indent="-22860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2057400" indent="-228600"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25146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29718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34290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38862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pPr eaLnBrk="1" hangingPunct="1"/>
              <a:endParaRPr lang="zh-CN" altLang="en-US" sz="2000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1101650" y="1656059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89" b="1" dirty="0">
                <a:solidFill>
                  <a:schemeClr val="bg1">
                    <a:lumMod val="50000"/>
                  </a:schemeClr>
                </a:solidFill>
              </a:rPr>
              <a:t>MORE THAN TEMPLATE</a:t>
            </a:r>
            <a:endParaRPr kumimoji="1" lang="en-US" altLang="zh-CN" sz="2489" b="1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6" b="1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</p:spTree>
    <p:extLst>
      <p:ext uri="{BB962C8B-B14F-4D97-AF65-F5344CB8AC3E}">
        <p14:creationId xmlns:p14="http://schemas.microsoft.com/office/powerpoint/2010/main" val="1531787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2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420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2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42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42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decel="10000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42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42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decel="10000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6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2" decel="10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decel="10000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animBg="1"/>
      <p:bldP spid="41988" grpId="0" bldLvl="0" autoUpdateAnimBg="0"/>
      <p:bldP spid="41989" grpId="0" bldLvl="0" autoUpdateAnimBg="0"/>
      <p:bldP spid="41990" grpId="0" bldLvl="0" autoUpdateAnimBg="0"/>
      <p:bldP spid="41991" grpId="0" bldLvl="0" autoUpdateAnimBg="0"/>
      <p:bldP spid="41992" grpId="0" bldLvl="0" autoUpdateAnimBg="0"/>
      <p:bldP spid="41993" grpId="0" animBg="1"/>
      <p:bldP spid="41994" grpId="0" bldLvl="0" autoUpdateAnimBg="0"/>
      <p:bldP spid="41995" grpId="0" bldLvl="0" autoUpdateAnimBg="0"/>
      <p:bldP spid="41996" grpId="0" animBg="1"/>
      <p:bldP spid="41997" grpId="0" bldLvl="0" autoUpdateAnimBg="0"/>
      <p:bldP spid="41998" grpId="0" bldLvl="0" autoUpdateAnimBg="0"/>
      <p:bldP spid="41999" grpId="0" animBg="1"/>
      <p:bldP spid="42000" grpId="0" bldLvl="0" autoUpdateAnimBg="0"/>
      <p:bldP spid="42001" grpId="0" bldLvl="0" autoUpdateAnimBg="0"/>
      <p:bldP spid="42002" grpId="0" animBg="1"/>
      <p:bldP spid="42003" grpId="0" bldLvl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8954" y="12700"/>
            <a:ext cx="12320954" cy="6845300"/>
          </a:xfrm>
          <a:prstGeom prst="rect">
            <a:avLst/>
          </a:prstGeom>
        </p:spPr>
      </p:pic>
      <p:grpSp>
        <p:nvGrpSpPr>
          <p:cNvPr id="21507" name="组合 31"/>
          <p:cNvGrpSpPr>
            <a:grpSpLocks/>
          </p:cNvGrpSpPr>
          <p:nvPr/>
        </p:nvGrpSpPr>
        <p:grpSpPr bwMode="auto">
          <a:xfrm>
            <a:off x="4938713" y="1843088"/>
            <a:ext cx="2295525" cy="4789487"/>
            <a:chOff x="4938284" y="1808163"/>
            <a:chExt cx="2295978" cy="4790233"/>
          </a:xfrm>
        </p:grpSpPr>
        <p:sp>
          <p:nvSpPr>
            <p:cNvPr id="7" name="椭圆 6"/>
            <p:cNvSpPr/>
            <p:nvPr/>
          </p:nvSpPr>
          <p:spPr>
            <a:xfrm>
              <a:off x="6319682" y="4292987"/>
              <a:ext cx="914580" cy="914542"/>
            </a:xfrm>
            <a:prstGeom prst="ellipse">
              <a:avLst/>
            </a:prstGeom>
            <a:solidFill>
              <a:srgbClr val="9AC7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1525" name="Rectangle 506"/>
            <p:cNvSpPr>
              <a:spLocks noChangeArrowheads="1"/>
            </p:cNvSpPr>
            <p:nvPr/>
          </p:nvSpPr>
          <p:spPr bwMode="auto">
            <a:xfrm flipV="1">
              <a:off x="6324600" y="4732808"/>
              <a:ext cx="162295" cy="1115845"/>
            </a:xfrm>
            <a:prstGeom prst="rect">
              <a:avLst/>
            </a:prstGeom>
            <a:solidFill>
              <a:srgbClr val="9AC7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6160900" y="2810031"/>
              <a:ext cx="914580" cy="914542"/>
            </a:xfrm>
            <a:prstGeom prst="ellipse">
              <a:avLst/>
            </a:prstGeom>
            <a:solidFill>
              <a:srgbClr val="FF8A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1527" name="Rectangle 506"/>
            <p:cNvSpPr>
              <a:spLocks noChangeArrowheads="1"/>
            </p:cNvSpPr>
            <p:nvPr/>
          </p:nvSpPr>
          <p:spPr bwMode="auto">
            <a:xfrm flipV="1">
              <a:off x="6164375" y="3281648"/>
              <a:ext cx="162295" cy="2567005"/>
            </a:xfrm>
            <a:prstGeom prst="rect">
              <a:avLst/>
            </a:prstGeom>
            <a:solidFill>
              <a:srgbClr val="FF8A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6002119" y="1808163"/>
              <a:ext cx="914580" cy="914542"/>
            </a:xfrm>
            <a:prstGeom prst="ellipse">
              <a:avLst/>
            </a:prstGeom>
            <a:solidFill>
              <a:srgbClr val="9AC7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1529" name="Rectangle 506"/>
            <p:cNvSpPr>
              <a:spLocks noChangeArrowheads="1"/>
            </p:cNvSpPr>
            <p:nvPr/>
          </p:nvSpPr>
          <p:spPr bwMode="auto">
            <a:xfrm flipV="1">
              <a:off x="6002080" y="2265363"/>
              <a:ext cx="162295" cy="3583292"/>
            </a:xfrm>
            <a:prstGeom prst="rect">
              <a:avLst/>
            </a:prstGeom>
            <a:solidFill>
              <a:srgbClr val="9AC7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1530" name="Freeform 508"/>
            <p:cNvSpPr>
              <a:spLocks/>
            </p:cNvSpPr>
            <p:nvPr/>
          </p:nvSpPr>
          <p:spPr bwMode="auto">
            <a:xfrm flipV="1">
              <a:off x="5685650" y="5842459"/>
              <a:ext cx="801245" cy="755937"/>
            </a:xfrm>
            <a:custGeom>
              <a:avLst/>
              <a:gdLst>
                <a:gd name="T0" fmla="*/ 635988219 w 92"/>
                <a:gd name="T1" fmla="*/ 0 h 129"/>
                <a:gd name="T2" fmla="*/ 0 w 92"/>
                <a:gd name="T3" fmla="*/ 1200047058 h 129"/>
                <a:gd name="T4" fmla="*/ 1271976438 w 92"/>
                <a:gd name="T5" fmla="*/ 1200047058 h 129"/>
                <a:gd name="T6" fmla="*/ 635988219 w 92"/>
                <a:gd name="T7" fmla="*/ 0 h 12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2" h="129">
                  <a:moveTo>
                    <a:pt x="46" y="0"/>
                  </a:moveTo>
                  <a:lnTo>
                    <a:pt x="0" y="129"/>
                  </a:lnTo>
                  <a:lnTo>
                    <a:pt x="92" y="129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4E3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flipH="1">
              <a:off x="4938284" y="3805549"/>
              <a:ext cx="914580" cy="914542"/>
            </a:xfrm>
            <a:prstGeom prst="ellipse">
              <a:avLst/>
            </a:prstGeom>
            <a:solidFill>
              <a:srgbClr val="9AC7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1532" name="Rectangle 506"/>
            <p:cNvSpPr>
              <a:spLocks noChangeArrowheads="1"/>
            </p:cNvSpPr>
            <p:nvPr/>
          </p:nvSpPr>
          <p:spPr bwMode="auto">
            <a:xfrm flipH="1" flipV="1">
              <a:off x="5685649" y="4239501"/>
              <a:ext cx="162295" cy="1602957"/>
            </a:xfrm>
            <a:prstGeom prst="rect">
              <a:avLst/>
            </a:prstGeom>
            <a:solidFill>
              <a:srgbClr val="9AC7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flipH="1">
              <a:off x="5097065" y="2397217"/>
              <a:ext cx="914580" cy="914542"/>
            </a:xfrm>
            <a:prstGeom prst="ellipse">
              <a:avLst/>
            </a:prstGeom>
            <a:solidFill>
              <a:srgbClr val="FF8A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1534" name="Rectangle 506"/>
            <p:cNvSpPr>
              <a:spLocks noChangeArrowheads="1"/>
            </p:cNvSpPr>
            <p:nvPr/>
          </p:nvSpPr>
          <p:spPr bwMode="auto">
            <a:xfrm flipH="1" flipV="1">
              <a:off x="5845874" y="2854373"/>
              <a:ext cx="162295" cy="2988086"/>
            </a:xfrm>
            <a:prstGeom prst="rect">
              <a:avLst/>
            </a:prstGeom>
            <a:solidFill>
              <a:srgbClr val="FF8A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Calibri" charset="0"/>
                  <a:ea typeface="微软雅黑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sp>
        <p:nvSpPr>
          <p:cNvPr id="31" name="梯形 30"/>
          <p:cNvSpPr/>
          <p:nvPr/>
        </p:nvSpPr>
        <p:spPr>
          <a:xfrm flipV="1">
            <a:off x="5994400" y="6410325"/>
            <a:ext cx="185738" cy="312738"/>
          </a:xfrm>
          <a:prstGeom prst="trapezoid">
            <a:avLst>
              <a:gd name="adj" fmla="val 37931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3" name="KSO_Shape"/>
          <p:cNvSpPr/>
          <p:nvPr/>
        </p:nvSpPr>
        <p:spPr>
          <a:xfrm>
            <a:off x="6405563" y="3092450"/>
            <a:ext cx="479425" cy="419100"/>
          </a:xfrm>
          <a:custGeom>
            <a:avLst/>
            <a:gdLst>
              <a:gd name="connsiteX0" fmla="*/ 577329 w 833225"/>
              <a:gd name="connsiteY0" fmla="*/ 241699 h 624687"/>
              <a:gd name="connsiteX1" fmla="*/ 541325 w 833225"/>
              <a:gd name="connsiteY1" fmla="*/ 277703 h 624687"/>
              <a:gd name="connsiteX2" fmla="*/ 577329 w 833225"/>
              <a:gd name="connsiteY2" fmla="*/ 313707 h 624687"/>
              <a:gd name="connsiteX3" fmla="*/ 613333 w 833225"/>
              <a:gd name="connsiteY3" fmla="*/ 277703 h 624687"/>
              <a:gd name="connsiteX4" fmla="*/ 577329 w 833225"/>
              <a:gd name="connsiteY4" fmla="*/ 241699 h 624687"/>
              <a:gd name="connsiteX5" fmla="*/ 424929 w 833225"/>
              <a:gd name="connsiteY5" fmla="*/ 241699 h 624687"/>
              <a:gd name="connsiteX6" fmla="*/ 388925 w 833225"/>
              <a:gd name="connsiteY6" fmla="*/ 277703 h 624687"/>
              <a:gd name="connsiteX7" fmla="*/ 424929 w 833225"/>
              <a:gd name="connsiteY7" fmla="*/ 313707 h 624687"/>
              <a:gd name="connsiteX8" fmla="*/ 460933 w 833225"/>
              <a:gd name="connsiteY8" fmla="*/ 277703 h 624687"/>
              <a:gd name="connsiteX9" fmla="*/ 424929 w 833225"/>
              <a:gd name="connsiteY9" fmla="*/ 241699 h 624687"/>
              <a:gd name="connsiteX10" fmla="*/ 272529 w 833225"/>
              <a:gd name="connsiteY10" fmla="*/ 241699 h 624687"/>
              <a:gd name="connsiteX11" fmla="*/ 236525 w 833225"/>
              <a:gd name="connsiteY11" fmla="*/ 277703 h 624687"/>
              <a:gd name="connsiteX12" fmla="*/ 272529 w 833225"/>
              <a:gd name="connsiteY12" fmla="*/ 313707 h 624687"/>
              <a:gd name="connsiteX13" fmla="*/ 308533 w 833225"/>
              <a:gd name="connsiteY13" fmla="*/ 277703 h 624687"/>
              <a:gd name="connsiteX14" fmla="*/ 272529 w 833225"/>
              <a:gd name="connsiteY14" fmla="*/ 241699 h 624687"/>
              <a:gd name="connsiteX15" fmla="*/ 429066 w 833225"/>
              <a:gd name="connsiteY15" fmla="*/ 124 h 624687"/>
              <a:gd name="connsiteX16" fmla="*/ 543580 w 833225"/>
              <a:gd name="connsiteY16" fmla="*/ 13237 h 624687"/>
              <a:gd name="connsiteX17" fmla="*/ 789350 w 833225"/>
              <a:gd name="connsiteY17" fmla="*/ 401436 h 624687"/>
              <a:gd name="connsiteX18" fmla="*/ 362652 w 833225"/>
              <a:gd name="connsiteY18" fmla="*/ 552944 h 624687"/>
              <a:gd name="connsiteX19" fmla="*/ 243007 w 833225"/>
              <a:gd name="connsiteY19" fmla="*/ 624687 h 624687"/>
              <a:gd name="connsiteX20" fmla="*/ 211865 w 833225"/>
              <a:gd name="connsiteY20" fmla="*/ 519440 h 624687"/>
              <a:gd name="connsiteX21" fmla="*/ 117966 w 833225"/>
              <a:gd name="connsiteY21" fmla="*/ 84077 h 624687"/>
              <a:gd name="connsiteX22" fmla="*/ 429066 w 833225"/>
              <a:gd name="connsiteY22" fmla="*/ 124 h 624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833225" h="624687">
                <a:moveTo>
                  <a:pt x="577329" y="241699"/>
                </a:moveTo>
                <a:cubicBezTo>
                  <a:pt x="557445" y="241699"/>
                  <a:pt x="541325" y="257819"/>
                  <a:pt x="541325" y="277703"/>
                </a:cubicBezTo>
                <a:cubicBezTo>
                  <a:pt x="541325" y="297587"/>
                  <a:pt x="557445" y="313707"/>
                  <a:pt x="577329" y="313707"/>
                </a:cubicBezTo>
                <a:cubicBezTo>
                  <a:pt x="597213" y="313707"/>
                  <a:pt x="613333" y="297587"/>
                  <a:pt x="613333" y="277703"/>
                </a:cubicBezTo>
                <a:cubicBezTo>
                  <a:pt x="613333" y="257819"/>
                  <a:pt x="597213" y="241699"/>
                  <a:pt x="577329" y="241699"/>
                </a:cubicBezTo>
                <a:close/>
                <a:moveTo>
                  <a:pt x="424929" y="241699"/>
                </a:moveTo>
                <a:cubicBezTo>
                  <a:pt x="405045" y="241699"/>
                  <a:pt x="388925" y="257819"/>
                  <a:pt x="388925" y="277703"/>
                </a:cubicBezTo>
                <a:cubicBezTo>
                  <a:pt x="388925" y="297587"/>
                  <a:pt x="405045" y="313707"/>
                  <a:pt x="424929" y="313707"/>
                </a:cubicBezTo>
                <a:cubicBezTo>
                  <a:pt x="444813" y="313707"/>
                  <a:pt x="460933" y="297587"/>
                  <a:pt x="460933" y="277703"/>
                </a:cubicBezTo>
                <a:cubicBezTo>
                  <a:pt x="460933" y="257819"/>
                  <a:pt x="444813" y="241699"/>
                  <a:pt x="424929" y="241699"/>
                </a:cubicBezTo>
                <a:close/>
                <a:moveTo>
                  <a:pt x="272529" y="241699"/>
                </a:moveTo>
                <a:cubicBezTo>
                  <a:pt x="252645" y="241699"/>
                  <a:pt x="236525" y="257819"/>
                  <a:pt x="236525" y="277703"/>
                </a:cubicBezTo>
                <a:cubicBezTo>
                  <a:pt x="236525" y="297587"/>
                  <a:pt x="252645" y="313707"/>
                  <a:pt x="272529" y="313707"/>
                </a:cubicBezTo>
                <a:cubicBezTo>
                  <a:pt x="292413" y="313707"/>
                  <a:pt x="308533" y="297587"/>
                  <a:pt x="308533" y="277703"/>
                </a:cubicBezTo>
                <a:cubicBezTo>
                  <a:pt x="308533" y="257819"/>
                  <a:pt x="292413" y="241699"/>
                  <a:pt x="272529" y="241699"/>
                </a:cubicBezTo>
                <a:close/>
                <a:moveTo>
                  <a:pt x="429066" y="124"/>
                </a:moveTo>
                <a:cubicBezTo>
                  <a:pt x="467414" y="891"/>
                  <a:pt x="505944" y="5202"/>
                  <a:pt x="543580" y="13237"/>
                </a:cubicBezTo>
                <a:cubicBezTo>
                  <a:pt x="786614" y="65121"/>
                  <a:pt x="903137" y="249172"/>
                  <a:pt x="789350" y="401436"/>
                </a:cubicBezTo>
                <a:cubicBezTo>
                  <a:pt x="710142" y="507428"/>
                  <a:pt x="538801" y="568267"/>
                  <a:pt x="362652" y="552944"/>
                </a:cubicBezTo>
                <a:lnTo>
                  <a:pt x="243007" y="624687"/>
                </a:lnTo>
                <a:lnTo>
                  <a:pt x="211865" y="519440"/>
                </a:lnTo>
                <a:cubicBezTo>
                  <a:pt x="-26035" y="429957"/>
                  <a:pt x="-72481" y="214611"/>
                  <a:pt x="117966" y="84077"/>
                </a:cubicBezTo>
                <a:cubicBezTo>
                  <a:pt x="200623" y="27423"/>
                  <a:pt x="314022" y="-2176"/>
                  <a:pt x="429066" y="1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1510" name="Freeform 9"/>
          <p:cNvSpPr>
            <a:spLocks noEditPoints="1"/>
          </p:cNvSpPr>
          <p:nvPr/>
        </p:nvSpPr>
        <p:spPr bwMode="auto">
          <a:xfrm>
            <a:off x="6596063" y="4562475"/>
            <a:ext cx="385762" cy="385763"/>
          </a:xfrm>
          <a:custGeom>
            <a:avLst/>
            <a:gdLst>
              <a:gd name="T0" fmla="*/ 367194 w 2073"/>
              <a:gd name="T1" fmla="*/ 119668 h 2073"/>
              <a:gd name="T2" fmla="*/ 350444 w 2073"/>
              <a:gd name="T3" fmla="*/ 136604 h 2073"/>
              <a:gd name="T4" fmla="*/ 249201 w 2073"/>
              <a:gd name="T5" fmla="*/ 35547 h 2073"/>
              <a:gd name="T6" fmla="*/ 266137 w 2073"/>
              <a:gd name="T7" fmla="*/ 18611 h 2073"/>
              <a:gd name="T8" fmla="*/ 333508 w 2073"/>
              <a:gd name="T9" fmla="*/ 18611 h 2073"/>
              <a:gd name="T10" fmla="*/ 367194 w 2073"/>
              <a:gd name="T11" fmla="*/ 52297 h 2073"/>
              <a:gd name="T12" fmla="*/ 367194 w 2073"/>
              <a:gd name="T13" fmla="*/ 119668 h 2073"/>
              <a:gd name="T14" fmla="*/ 131393 w 2073"/>
              <a:gd name="T15" fmla="*/ 321783 h 2073"/>
              <a:gd name="T16" fmla="*/ 131393 w 2073"/>
              <a:gd name="T17" fmla="*/ 338719 h 2073"/>
              <a:gd name="T18" fmla="*/ 148143 w 2073"/>
              <a:gd name="T19" fmla="*/ 338719 h 2073"/>
              <a:gd name="T20" fmla="*/ 333508 w 2073"/>
              <a:gd name="T21" fmla="*/ 153354 h 2073"/>
              <a:gd name="T22" fmla="*/ 316572 w 2073"/>
              <a:gd name="T23" fmla="*/ 136604 h 2073"/>
              <a:gd name="T24" fmla="*/ 131393 w 2073"/>
              <a:gd name="T25" fmla="*/ 321783 h 2073"/>
              <a:gd name="T26" fmla="*/ 47086 w 2073"/>
              <a:gd name="T27" fmla="*/ 237662 h 2073"/>
              <a:gd name="T28" fmla="*/ 47086 w 2073"/>
              <a:gd name="T29" fmla="*/ 254412 h 2073"/>
              <a:gd name="T30" fmla="*/ 64022 w 2073"/>
              <a:gd name="T31" fmla="*/ 254412 h 2073"/>
              <a:gd name="T32" fmla="*/ 249201 w 2073"/>
              <a:gd name="T33" fmla="*/ 69233 h 2073"/>
              <a:gd name="T34" fmla="*/ 232451 w 2073"/>
              <a:gd name="T35" fmla="*/ 52297 h 2073"/>
              <a:gd name="T36" fmla="*/ 47086 w 2073"/>
              <a:gd name="T37" fmla="*/ 237662 h 2073"/>
              <a:gd name="T38" fmla="*/ 266137 w 2073"/>
              <a:gd name="T39" fmla="*/ 85983 h 2073"/>
              <a:gd name="T40" fmla="*/ 80772 w 2073"/>
              <a:gd name="T41" fmla="*/ 271348 h 2073"/>
              <a:gd name="T42" fmla="*/ 80772 w 2073"/>
              <a:gd name="T43" fmla="*/ 305033 h 2073"/>
              <a:gd name="T44" fmla="*/ 114457 w 2073"/>
              <a:gd name="T45" fmla="*/ 304847 h 2073"/>
              <a:gd name="T46" fmla="*/ 299822 w 2073"/>
              <a:gd name="T47" fmla="*/ 119668 h 2073"/>
              <a:gd name="T48" fmla="*/ 266137 w 2073"/>
              <a:gd name="T49" fmla="*/ 85983 h 2073"/>
              <a:gd name="T50" fmla="*/ 114457 w 2073"/>
              <a:gd name="T51" fmla="*/ 355469 h 2073"/>
              <a:gd name="T52" fmla="*/ 104966 w 2073"/>
              <a:gd name="T53" fmla="*/ 334997 h 2073"/>
              <a:gd name="T54" fmla="*/ 97707 w 2073"/>
              <a:gd name="T55" fmla="*/ 335742 h 2073"/>
              <a:gd name="T56" fmla="*/ 64022 w 2073"/>
              <a:gd name="T57" fmla="*/ 321783 h 2073"/>
              <a:gd name="T58" fmla="*/ 50063 w 2073"/>
              <a:gd name="T59" fmla="*/ 288098 h 2073"/>
              <a:gd name="T60" fmla="*/ 50622 w 2073"/>
              <a:gd name="T61" fmla="*/ 281211 h 2073"/>
              <a:gd name="T62" fmla="*/ 30336 w 2073"/>
              <a:gd name="T63" fmla="*/ 271348 h 2073"/>
              <a:gd name="T64" fmla="*/ 29033 w 2073"/>
              <a:gd name="T65" fmla="*/ 269487 h 2073"/>
              <a:gd name="T66" fmla="*/ 0 w 2073"/>
              <a:gd name="T67" fmla="*/ 385805 h 2073"/>
              <a:gd name="T68" fmla="*/ 116132 w 2073"/>
              <a:gd name="T69" fmla="*/ 356772 h 2073"/>
              <a:gd name="T70" fmla="*/ 114457 w 2073"/>
              <a:gd name="T71" fmla="*/ 355469 h 2073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073" h="2073">
                <a:moveTo>
                  <a:pt x="1973" y="643"/>
                </a:moveTo>
                <a:cubicBezTo>
                  <a:pt x="1883" y="734"/>
                  <a:pt x="1883" y="734"/>
                  <a:pt x="1883" y="734"/>
                </a:cubicBezTo>
                <a:cubicBezTo>
                  <a:pt x="1339" y="191"/>
                  <a:pt x="1339" y="191"/>
                  <a:pt x="1339" y="191"/>
                </a:cubicBezTo>
                <a:cubicBezTo>
                  <a:pt x="1430" y="100"/>
                  <a:pt x="1430" y="100"/>
                  <a:pt x="1430" y="100"/>
                </a:cubicBezTo>
                <a:cubicBezTo>
                  <a:pt x="1530" y="0"/>
                  <a:pt x="1692" y="0"/>
                  <a:pt x="1792" y="100"/>
                </a:cubicBezTo>
                <a:cubicBezTo>
                  <a:pt x="1973" y="281"/>
                  <a:pt x="1973" y="281"/>
                  <a:pt x="1973" y="281"/>
                </a:cubicBezTo>
                <a:cubicBezTo>
                  <a:pt x="2073" y="381"/>
                  <a:pt x="2073" y="543"/>
                  <a:pt x="1973" y="643"/>
                </a:cubicBezTo>
                <a:close/>
                <a:moveTo>
                  <a:pt x="706" y="1729"/>
                </a:moveTo>
                <a:cubicBezTo>
                  <a:pt x="681" y="1754"/>
                  <a:pt x="681" y="1795"/>
                  <a:pt x="706" y="1820"/>
                </a:cubicBezTo>
                <a:cubicBezTo>
                  <a:pt x="731" y="1845"/>
                  <a:pt x="771" y="1845"/>
                  <a:pt x="796" y="1820"/>
                </a:cubicBezTo>
                <a:cubicBezTo>
                  <a:pt x="1792" y="824"/>
                  <a:pt x="1792" y="824"/>
                  <a:pt x="1792" y="824"/>
                </a:cubicBezTo>
                <a:cubicBezTo>
                  <a:pt x="1701" y="734"/>
                  <a:pt x="1701" y="734"/>
                  <a:pt x="1701" y="734"/>
                </a:cubicBezTo>
                <a:lnTo>
                  <a:pt x="706" y="1729"/>
                </a:lnTo>
                <a:close/>
                <a:moveTo>
                  <a:pt x="253" y="1277"/>
                </a:moveTo>
                <a:cubicBezTo>
                  <a:pt x="228" y="1302"/>
                  <a:pt x="228" y="1342"/>
                  <a:pt x="253" y="1367"/>
                </a:cubicBezTo>
                <a:cubicBezTo>
                  <a:pt x="278" y="1392"/>
                  <a:pt x="319" y="1392"/>
                  <a:pt x="344" y="1367"/>
                </a:cubicBezTo>
                <a:cubicBezTo>
                  <a:pt x="1339" y="372"/>
                  <a:pt x="1339" y="372"/>
                  <a:pt x="1339" y="372"/>
                </a:cubicBezTo>
                <a:cubicBezTo>
                  <a:pt x="1249" y="281"/>
                  <a:pt x="1249" y="281"/>
                  <a:pt x="1249" y="281"/>
                </a:cubicBezTo>
                <a:lnTo>
                  <a:pt x="253" y="1277"/>
                </a:lnTo>
                <a:close/>
                <a:moveTo>
                  <a:pt x="1430" y="462"/>
                </a:moveTo>
                <a:cubicBezTo>
                  <a:pt x="434" y="1458"/>
                  <a:pt x="434" y="1458"/>
                  <a:pt x="434" y="1458"/>
                </a:cubicBezTo>
                <a:cubicBezTo>
                  <a:pt x="384" y="1507"/>
                  <a:pt x="384" y="1589"/>
                  <a:pt x="434" y="1639"/>
                </a:cubicBezTo>
                <a:cubicBezTo>
                  <a:pt x="484" y="1689"/>
                  <a:pt x="565" y="1689"/>
                  <a:pt x="615" y="1638"/>
                </a:cubicBezTo>
                <a:cubicBezTo>
                  <a:pt x="1611" y="643"/>
                  <a:pt x="1611" y="643"/>
                  <a:pt x="1611" y="643"/>
                </a:cubicBezTo>
                <a:lnTo>
                  <a:pt x="1430" y="462"/>
                </a:lnTo>
                <a:close/>
                <a:moveTo>
                  <a:pt x="615" y="1910"/>
                </a:moveTo>
                <a:cubicBezTo>
                  <a:pt x="584" y="1879"/>
                  <a:pt x="570" y="1840"/>
                  <a:pt x="564" y="1800"/>
                </a:cubicBezTo>
                <a:cubicBezTo>
                  <a:pt x="551" y="1802"/>
                  <a:pt x="538" y="1804"/>
                  <a:pt x="525" y="1804"/>
                </a:cubicBezTo>
                <a:cubicBezTo>
                  <a:pt x="456" y="1804"/>
                  <a:pt x="392" y="1777"/>
                  <a:pt x="344" y="1729"/>
                </a:cubicBezTo>
                <a:cubicBezTo>
                  <a:pt x="295" y="1681"/>
                  <a:pt x="269" y="1617"/>
                  <a:pt x="269" y="1548"/>
                </a:cubicBezTo>
                <a:cubicBezTo>
                  <a:pt x="269" y="1536"/>
                  <a:pt x="271" y="1524"/>
                  <a:pt x="272" y="1511"/>
                </a:cubicBezTo>
                <a:cubicBezTo>
                  <a:pt x="231" y="1506"/>
                  <a:pt x="193" y="1488"/>
                  <a:pt x="163" y="1458"/>
                </a:cubicBezTo>
                <a:cubicBezTo>
                  <a:pt x="160" y="1455"/>
                  <a:pt x="159" y="1451"/>
                  <a:pt x="156" y="1448"/>
                </a:cubicBezTo>
                <a:cubicBezTo>
                  <a:pt x="0" y="2073"/>
                  <a:pt x="0" y="2073"/>
                  <a:pt x="0" y="2073"/>
                </a:cubicBezTo>
                <a:cubicBezTo>
                  <a:pt x="624" y="1917"/>
                  <a:pt x="624" y="1917"/>
                  <a:pt x="624" y="1917"/>
                </a:cubicBezTo>
                <a:cubicBezTo>
                  <a:pt x="621" y="1914"/>
                  <a:pt x="618" y="1912"/>
                  <a:pt x="615" y="19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5" name="KSO_Shape"/>
          <p:cNvSpPr/>
          <p:nvPr/>
        </p:nvSpPr>
        <p:spPr>
          <a:xfrm>
            <a:off x="5326063" y="2717800"/>
            <a:ext cx="447675" cy="339725"/>
          </a:xfrm>
          <a:custGeom>
            <a:avLst/>
            <a:gdLst>
              <a:gd name="connsiteX0" fmla="*/ 367281 w 529316"/>
              <a:gd name="connsiteY0" fmla="*/ 196274 h 401026"/>
              <a:gd name="connsiteX1" fmla="*/ 355293 w 529316"/>
              <a:gd name="connsiteY1" fmla="*/ 208263 h 401026"/>
              <a:gd name="connsiteX2" fmla="*/ 465090 w 529316"/>
              <a:gd name="connsiteY2" fmla="*/ 318060 h 401026"/>
              <a:gd name="connsiteX3" fmla="*/ 466739 w 529316"/>
              <a:gd name="connsiteY3" fmla="*/ 320716 h 401026"/>
              <a:gd name="connsiteX4" fmla="*/ 491723 w 529316"/>
              <a:gd name="connsiteY4" fmla="*/ 320716 h 401026"/>
              <a:gd name="connsiteX5" fmla="*/ 162035 w 529316"/>
              <a:gd name="connsiteY5" fmla="*/ 196274 h 401026"/>
              <a:gd name="connsiteX6" fmla="*/ 37593 w 529316"/>
              <a:gd name="connsiteY6" fmla="*/ 320716 h 401026"/>
              <a:gd name="connsiteX7" fmla="*/ 62577 w 529316"/>
              <a:gd name="connsiteY7" fmla="*/ 320716 h 401026"/>
              <a:gd name="connsiteX8" fmla="*/ 64225 w 529316"/>
              <a:gd name="connsiteY8" fmla="*/ 318061 h 401026"/>
              <a:gd name="connsiteX9" fmla="*/ 174023 w 529316"/>
              <a:gd name="connsiteY9" fmla="*/ 208263 h 401026"/>
              <a:gd name="connsiteX10" fmla="*/ 46349 w 529316"/>
              <a:gd name="connsiteY10" fmla="*/ 80311 h 401026"/>
              <a:gd name="connsiteX11" fmla="*/ 222791 w 529316"/>
              <a:gd name="connsiteY11" fmla="*/ 256753 h 401026"/>
              <a:gd name="connsiteX12" fmla="*/ 263500 w 529316"/>
              <a:gd name="connsiteY12" fmla="*/ 273616 h 401026"/>
              <a:gd name="connsiteX13" fmla="*/ 264659 w 529316"/>
              <a:gd name="connsiteY13" fmla="*/ 273504 h 401026"/>
              <a:gd name="connsiteX14" fmla="*/ 306525 w 529316"/>
              <a:gd name="connsiteY14" fmla="*/ 256753 h 401026"/>
              <a:gd name="connsiteX15" fmla="*/ 482968 w 529316"/>
              <a:gd name="connsiteY15" fmla="*/ 80311 h 401026"/>
              <a:gd name="connsiteX16" fmla="*/ 458990 w 529316"/>
              <a:gd name="connsiteY16" fmla="*/ 80311 h 401026"/>
              <a:gd name="connsiteX17" fmla="*/ 300904 w 529316"/>
              <a:gd name="connsiteY17" fmla="*/ 238397 h 401026"/>
              <a:gd name="connsiteX18" fmla="*/ 264659 w 529316"/>
              <a:gd name="connsiteY18" fmla="*/ 252899 h 401026"/>
              <a:gd name="connsiteX19" fmla="*/ 263656 w 529316"/>
              <a:gd name="connsiteY19" fmla="*/ 252995 h 401026"/>
              <a:gd name="connsiteX20" fmla="*/ 228412 w 529316"/>
              <a:gd name="connsiteY20" fmla="*/ 238397 h 401026"/>
              <a:gd name="connsiteX21" fmla="*/ 70326 w 529316"/>
              <a:gd name="connsiteY21" fmla="*/ 80311 h 401026"/>
              <a:gd name="connsiteX22" fmla="*/ 92015 w 529316"/>
              <a:gd name="connsiteY22" fmla="*/ 0 h 401026"/>
              <a:gd name="connsiteX23" fmla="*/ 437301 w 529316"/>
              <a:gd name="connsiteY23" fmla="*/ 0 h 401026"/>
              <a:gd name="connsiteX24" fmla="*/ 529316 w 529316"/>
              <a:gd name="connsiteY24" fmla="*/ 92015 h 401026"/>
              <a:gd name="connsiteX25" fmla="*/ 529316 w 529316"/>
              <a:gd name="connsiteY25" fmla="*/ 309011 h 401026"/>
              <a:gd name="connsiteX26" fmla="*/ 437301 w 529316"/>
              <a:gd name="connsiteY26" fmla="*/ 401026 h 401026"/>
              <a:gd name="connsiteX27" fmla="*/ 92015 w 529316"/>
              <a:gd name="connsiteY27" fmla="*/ 401026 h 401026"/>
              <a:gd name="connsiteX28" fmla="*/ 0 w 529316"/>
              <a:gd name="connsiteY28" fmla="*/ 309011 h 401026"/>
              <a:gd name="connsiteX29" fmla="*/ 0 w 529316"/>
              <a:gd name="connsiteY29" fmla="*/ 92015 h 401026"/>
              <a:gd name="connsiteX30" fmla="*/ 92015 w 529316"/>
              <a:gd name="connsiteY30" fmla="*/ 0 h 401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29316" h="401026">
                <a:moveTo>
                  <a:pt x="367281" y="196274"/>
                </a:moveTo>
                <a:lnTo>
                  <a:pt x="355293" y="208263"/>
                </a:lnTo>
                <a:lnTo>
                  <a:pt x="465090" y="318060"/>
                </a:lnTo>
                <a:cubicBezTo>
                  <a:pt x="465822" y="318792"/>
                  <a:pt x="466527" y="319541"/>
                  <a:pt x="466739" y="320716"/>
                </a:cubicBezTo>
                <a:lnTo>
                  <a:pt x="491723" y="320716"/>
                </a:lnTo>
                <a:close/>
                <a:moveTo>
                  <a:pt x="162035" y="196274"/>
                </a:moveTo>
                <a:lnTo>
                  <a:pt x="37593" y="320716"/>
                </a:lnTo>
                <a:lnTo>
                  <a:pt x="62577" y="320716"/>
                </a:lnTo>
                <a:lnTo>
                  <a:pt x="64225" y="318061"/>
                </a:lnTo>
                <a:lnTo>
                  <a:pt x="174023" y="208263"/>
                </a:lnTo>
                <a:close/>
                <a:moveTo>
                  <a:pt x="46349" y="80311"/>
                </a:moveTo>
                <a:lnTo>
                  <a:pt x="222791" y="256753"/>
                </a:lnTo>
                <a:cubicBezTo>
                  <a:pt x="234032" y="267995"/>
                  <a:pt x="248767" y="273616"/>
                  <a:pt x="263500" y="273616"/>
                </a:cubicBezTo>
                <a:cubicBezTo>
                  <a:pt x="263887" y="273616"/>
                  <a:pt x="264274" y="273611"/>
                  <a:pt x="264659" y="273504"/>
                </a:cubicBezTo>
                <a:cubicBezTo>
                  <a:pt x="279774" y="273906"/>
                  <a:pt x="294989" y="268289"/>
                  <a:pt x="306525" y="256753"/>
                </a:cubicBezTo>
                <a:lnTo>
                  <a:pt x="482968" y="80311"/>
                </a:lnTo>
                <a:lnTo>
                  <a:pt x="458990" y="80311"/>
                </a:lnTo>
                <a:lnTo>
                  <a:pt x="300904" y="238397"/>
                </a:lnTo>
                <a:cubicBezTo>
                  <a:pt x="290917" y="248385"/>
                  <a:pt x="277745" y="253247"/>
                  <a:pt x="264659" y="252899"/>
                </a:cubicBezTo>
                <a:cubicBezTo>
                  <a:pt x="264325" y="252991"/>
                  <a:pt x="263990" y="252995"/>
                  <a:pt x="263656" y="252995"/>
                </a:cubicBezTo>
                <a:cubicBezTo>
                  <a:pt x="250900" y="252995"/>
                  <a:pt x="238144" y="248128"/>
                  <a:pt x="228412" y="238397"/>
                </a:cubicBezTo>
                <a:lnTo>
                  <a:pt x="70326" y="80311"/>
                </a:lnTo>
                <a:close/>
                <a:moveTo>
                  <a:pt x="92015" y="0"/>
                </a:moveTo>
                <a:lnTo>
                  <a:pt x="437301" y="0"/>
                </a:lnTo>
                <a:cubicBezTo>
                  <a:pt x="488119" y="0"/>
                  <a:pt x="529316" y="41197"/>
                  <a:pt x="529316" y="92015"/>
                </a:cubicBezTo>
                <a:lnTo>
                  <a:pt x="529316" y="309011"/>
                </a:lnTo>
                <a:cubicBezTo>
                  <a:pt x="529316" y="359829"/>
                  <a:pt x="488119" y="401026"/>
                  <a:pt x="437301" y="401026"/>
                </a:cubicBezTo>
                <a:lnTo>
                  <a:pt x="92015" y="401026"/>
                </a:lnTo>
                <a:cubicBezTo>
                  <a:pt x="41197" y="401026"/>
                  <a:pt x="0" y="359829"/>
                  <a:pt x="0" y="309011"/>
                </a:cubicBezTo>
                <a:lnTo>
                  <a:pt x="0" y="92015"/>
                </a:lnTo>
                <a:cubicBezTo>
                  <a:pt x="0" y="41197"/>
                  <a:pt x="41197" y="0"/>
                  <a:pt x="9201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6" name="KSO_Shape"/>
          <p:cNvSpPr/>
          <p:nvPr/>
        </p:nvSpPr>
        <p:spPr>
          <a:xfrm>
            <a:off x="5176838" y="4132263"/>
            <a:ext cx="449262" cy="330200"/>
          </a:xfrm>
          <a:custGeom>
            <a:avLst/>
            <a:gdLst>
              <a:gd name="connsiteX0" fmla="*/ 880442 w 1224136"/>
              <a:gd name="connsiteY0" fmla="*/ 361080 h 883138"/>
              <a:gd name="connsiteX1" fmla="*/ 1006456 w 1224136"/>
              <a:gd name="connsiteY1" fmla="*/ 487094 h 883138"/>
              <a:gd name="connsiteX2" fmla="*/ 880442 w 1224136"/>
              <a:gd name="connsiteY2" fmla="*/ 613108 h 883138"/>
              <a:gd name="connsiteX3" fmla="*/ 754428 w 1224136"/>
              <a:gd name="connsiteY3" fmla="*/ 487094 h 883138"/>
              <a:gd name="connsiteX4" fmla="*/ 880442 w 1224136"/>
              <a:gd name="connsiteY4" fmla="*/ 361080 h 883138"/>
              <a:gd name="connsiteX5" fmla="*/ 880442 w 1224136"/>
              <a:gd name="connsiteY5" fmla="*/ 235066 h 883138"/>
              <a:gd name="connsiteX6" fmla="*/ 628414 w 1224136"/>
              <a:gd name="connsiteY6" fmla="*/ 487094 h 883138"/>
              <a:gd name="connsiteX7" fmla="*/ 880442 w 1224136"/>
              <a:gd name="connsiteY7" fmla="*/ 739122 h 883138"/>
              <a:gd name="connsiteX8" fmla="*/ 1132470 w 1224136"/>
              <a:gd name="connsiteY8" fmla="*/ 487094 h 883138"/>
              <a:gd name="connsiteX9" fmla="*/ 880442 w 1224136"/>
              <a:gd name="connsiteY9" fmla="*/ 235066 h 883138"/>
              <a:gd name="connsiteX10" fmla="*/ 132017 w 1224136"/>
              <a:gd name="connsiteY10" fmla="*/ 91050 h 883138"/>
              <a:gd name="connsiteX11" fmla="*/ 1092119 w 1224136"/>
              <a:gd name="connsiteY11" fmla="*/ 91050 h 883138"/>
              <a:gd name="connsiteX12" fmla="*/ 1224136 w 1224136"/>
              <a:gd name="connsiteY12" fmla="*/ 223067 h 883138"/>
              <a:gd name="connsiteX13" fmla="*/ 1224136 w 1224136"/>
              <a:gd name="connsiteY13" fmla="*/ 751121 h 883138"/>
              <a:gd name="connsiteX14" fmla="*/ 1092119 w 1224136"/>
              <a:gd name="connsiteY14" fmla="*/ 883138 h 883138"/>
              <a:gd name="connsiteX15" fmla="*/ 132017 w 1224136"/>
              <a:gd name="connsiteY15" fmla="*/ 883138 h 883138"/>
              <a:gd name="connsiteX16" fmla="*/ 0 w 1224136"/>
              <a:gd name="connsiteY16" fmla="*/ 751121 h 883138"/>
              <a:gd name="connsiteX17" fmla="*/ 0 w 1224136"/>
              <a:gd name="connsiteY17" fmla="*/ 223067 h 883138"/>
              <a:gd name="connsiteX18" fmla="*/ 132017 w 1224136"/>
              <a:gd name="connsiteY18" fmla="*/ 91050 h 883138"/>
              <a:gd name="connsiteX19" fmla="*/ 156016 w 1224136"/>
              <a:gd name="connsiteY19" fmla="*/ 0 h 883138"/>
              <a:gd name="connsiteX20" fmla="*/ 348040 w 1224136"/>
              <a:gd name="connsiteY20" fmla="*/ 0 h 883138"/>
              <a:gd name="connsiteX21" fmla="*/ 360040 w 1224136"/>
              <a:gd name="connsiteY21" fmla="*/ 12000 h 883138"/>
              <a:gd name="connsiteX22" fmla="*/ 360040 w 1224136"/>
              <a:gd name="connsiteY22" fmla="*/ 60000 h 883138"/>
              <a:gd name="connsiteX23" fmla="*/ 348040 w 1224136"/>
              <a:gd name="connsiteY23" fmla="*/ 72000 h 883138"/>
              <a:gd name="connsiteX24" fmla="*/ 156016 w 1224136"/>
              <a:gd name="connsiteY24" fmla="*/ 72000 h 883138"/>
              <a:gd name="connsiteX25" fmla="*/ 144016 w 1224136"/>
              <a:gd name="connsiteY25" fmla="*/ 60000 h 883138"/>
              <a:gd name="connsiteX26" fmla="*/ 144016 w 1224136"/>
              <a:gd name="connsiteY26" fmla="*/ 12000 h 883138"/>
              <a:gd name="connsiteX27" fmla="*/ 156016 w 1224136"/>
              <a:gd name="connsiteY27" fmla="*/ 0 h 883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224136" h="883138">
                <a:moveTo>
                  <a:pt x="880442" y="361080"/>
                </a:moveTo>
                <a:cubicBezTo>
                  <a:pt x="950038" y="361080"/>
                  <a:pt x="1006456" y="417498"/>
                  <a:pt x="1006456" y="487094"/>
                </a:cubicBezTo>
                <a:cubicBezTo>
                  <a:pt x="1006456" y="556690"/>
                  <a:pt x="950038" y="613108"/>
                  <a:pt x="880442" y="613108"/>
                </a:cubicBezTo>
                <a:cubicBezTo>
                  <a:pt x="810846" y="613108"/>
                  <a:pt x="754428" y="556690"/>
                  <a:pt x="754428" y="487094"/>
                </a:cubicBezTo>
                <a:cubicBezTo>
                  <a:pt x="754428" y="417498"/>
                  <a:pt x="810846" y="361080"/>
                  <a:pt x="880442" y="361080"/>
                </a:cubicBezTo>
                <a:close/>
                <a:moveTo>
                  <a:pt x="880442" y="235066"/>
                </a:moveTo>
                <a:cubicBezTo>
                  <a:pt x="741251" y="235066"/>
                  <a:pt x="628414" y="347903"/>
                  <a:pt x="628414" y="487094"/>
                </a:cubicBezTo>
                <a:cubicBezTo>
                  <a:pt x="628414" y="626285"/>
                  <a:pt x="741251" y="739122"/>
                  <a:pt x="880442" y="739122"/>
                </a:cubicBezTo>
                <a:cubicBezTo>
                  <a:pt x="1019633" y="739122"/>
                  <a:pt x="1132470" y="626285"/>
                  <a:pt x="1132470" y="487094"/>
                </a:cubicBezTo>
                <a:cubicBezTo>
                  <a:pt x="1132470" y="347903"/>
                  <a:pt x="1019633" y="235066"/>
                  <a:pt x="880442" y="235066"/>
                </a:cubicBezTo>
                <a:close/>
                <a:moveTo>
                  <a:pt x="132017" y="91050"/>
                </a:moveTo>
                <a:lnTo>
                  <a:pt x="1092119" y="91050"/>
                </a:lnTo>
                <a:cubicBezTo>
                  <a:pt x="1165030" y="91050"/>
                  <a:pt x="1224136" y="150156"/>
                  <a:pt x="1224136" y="223067"/>
                </a:cubicBezTo>
                <a:lnTo>
                  <a:pt x="1224136" y="751121"/>
                </a:lnTo>
                <a:cubicBezTo>
                  <a:pt x="1224136" y="824032"/>
                  <a:pt x="1165030" y="883138"/>
                  <a:pt x="1092119" y="883138"/>
                </a:cubicBezTo>
                <a:lnTo>
                  <a:pt x="132017" y="883138"/>
                </a:lnTo>
                <a:cubicBezTo>
                  <a:pt x="59106" y="883138"/>
                  <a:pt x="0" y="824032"/>
                  <a:pt x="0" y="751121"/>
                </a:cubicBezTo>
                <a:lnTo>
                  <a:pt x="0" y="223067"/>
                </a:lnTo>
                <a:cubicBezTo>
                  <a:pt x="0" y="150156"/>
                  <a:pt x="59106" y="91050"/>
                  <a:pt x="132017" y="91050"/>
                </a:cubicBezTo>
                <a:close/>
                <a:moveTo>
                  <a:pt x="156016" y="0"/>
                </a:moveTo>
                <a:lnTo>
                  <a:pt x="348040" y="0"/>
                </a:lnTo>
                <a:cubicBezTo>
                  <a:pt x="354667" y="0"/>
                  <a:pt x="360040" y="5373"/>
                  <a:pt x="360040" y="12000"/>
                </a:cubicBezTo>
                <a:lnTo>
                  <a:pt x="360040" y="60000"/>
                </a:lnTo>
                <a:cubicBezTo>
                  <a:pt x="360040" y="66627"/>
                  <a:pt x="354667" y="72000"/>
                  <a:pt x="348040" y="72000"/>
                </a:cubicBezTo>
                <a:lnTo>
                  <a:pt x="156016" y="72000"/>
                </a:lnTo>
                <a:cubicBezTo>
                  <a:pt x="149389" y="72000"/>
                  <a:pt x="144016" y="66627"/>
                  <a:pt x="144016" y="60000"/>
                </a:cubicBezTo>
                <a:lnTo>
                  <a:pt x="144016" y="12000"/>
                </a:lnTo>
                <a:cubicBezTo>
                  <a:pt x="144016" y="5373"/>
                  <a:pt x="149389" y="0"/>
                  <a:pt x="15601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6232279" y="2099630"/>
            <a:ext cx="400045" cy="400045"/>
            <a:chOff x="3138488" y="5478463"/>
            <a:chExt cx="239713" cy="239713"/>
          </a:xfrm>
          <a:solidFill>
            <a:schemeClr val="bg1"/>
          </a:solidFill>
        </p:grpSpPr>
        <p:sp>
          <p:nvSpPr>
            <p:cNvPr id="38" name="Rectangle 213"/>
            <p:cNvSpPr>
              <a:spLocks noChangeArrowheads="1"/>
            </p:cNvSpPr>
            <p:nvPr/>
          </p:nvSpPr>
          <p:spPr bwMode="auto">
            <a:xfrm>
              <a:off x="3138488" y="5567363"/>
              <a:ext cx="149225" cy="150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9" name="Freeform 214"/>
            <p:cNvSpPr>
              <a:spLocks/>
            </p:cNvSpPr>
            <p:nvPr/>
          </p:nvSpPr>
          <p:spPr bwMode="auto">
            <a:xfrm>
              <a:off x="3182938" y="5522913"/>
              <a:ext cx="150813" cy="150813"/>
            </a:xfrm>
            <a:custGeom>
              <a:avLst/>
              <a:gdLst>
                <a:gd name="T0" fmla="*/ 95 w 95"/>
                <a:gd name="T1" fmla="*/ 0 h 95"/>
                <a:gd name="T2" fmla="*/ 0 w 95"/>
                <a:gd name="T3" fmla="*/ 0 h 95"/>
                <a:gd name="T4" fmla="*/ 0 w 95"/>
                <a:gd name="T5" fmla="*/ 19 h 95"/>
                <a:gd name="T6" fmla="*/ 76 w 95"/>
                <a:gd name="T7" fmla="*/ 19 h 95"/>
                <a:gd name="T8" fmla="*/ 76 w 95"/>
                <a:gd name="T9" fmla="*/ 95 h 95"/>
                <a:gd name="T10" fmla="*/ 95 w 95"/>
                <a:gd name="T11" fmla="*/ 95 h 95"/>
                <a:gd name="T12" fmla="*/ 95 w 95"/>
                <a:gd name="T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95">
                  <a:moveTo>
                    <a:pt x="9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6" y="19"/>
                  </a:lnTo>
                  <a:lnTo>
                    <a:pt x="76" y="95"/>
                  </a:lnTo>
                  <a:lnTo>
                    <a:pt x="95" y="95"/>
                  </a:lnTo>
                  <a:lnTo>
                    <a:pt x="9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0" name="Freeform 215"/>
            <p:cNvSpPr>
              <a:spLocks/>
            </p:cNvSpPr>
            <p:nvPr/>
          </p:nvSpPr>
          <p:spPr bwMode="auto">
            <a:xfrm>
              <a:off x="3227388" y="5478463"/>
              <a:ext cx="150813" cy="149225"/>
            </a:xfrm>
            <a:custGeom>
              <a:avLst/>
              <a:gdLst>
                <a:gd name="T0" fmla="*/ 95 w 95"/>
                <a:gd name="T1" fmla="*/ 0 h 94"/>
                <a:gd name="T2" fmla="*/ 0 w 95"/>
                <a:gd name="T3" fmla="*/ 0 h 94"/>
                <a:gd name="T4" fmla="*/ 0 w 95"/>
                <a:gd name="T5" fmla="*/ 19 h 94"/>
                <a:gd name="T6" fmla="*/ 76 w 95"/>
                <a:gd name="T7" fmla="*/ 19 h 94"/>
                <a:gd name="T8" fmla="*/ 76 w 95"/>
                <a:gd name="T9" fmla="*/ 94 h 94"/>
                <a:gd name="T10" fmla="*/ 95 w 95"/>
                <a:gd name="T11" fmla="*/ 94 h 94"/>
                <a:gd name="T12" fmla="*/ 95 w 95"/>
                <a:gd name="T1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94">
                  <a:moveTo>
                    <a:pt x="9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6" y="19"/>
                  </a:lnTo>
                  <a:lnTo>
                    <a:pt x="76" y="94"/>
                  </a:lnTo>
                  <a:lnTo>
                    <a:pt x="95" y="94"/>
                  </a:lnTo>
                  <a:lnTo>
                    <a:pt x="9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4429055" y="865313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89" b="1" dirty="0">
                <a:solidFill>
                  <a:schemeClr val="bg1">
                    <a:lumMod val="50000"/>
                  </a:schemeClr>
                </a:solidFill>
              </a:rPr>
              <a:t>MORE THAN TEMPLATE</a:t>
            </a:r>
            <a:endParaRPr kumimoji="1" lang="en-US" altLang="zh-CN" sz="2489" b="1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6" b="1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42" name="Subtitle 2"/>
          <p:cNvSpPr txBox="1">
            <a:spLocks/>
          </p:cNvSpPr>
          <p:nvPr/>
        </p:nvSpPr>
        <p:spPr bwMode="auto">
          <a:xfrm>
            <a:off x="2027667" y="4160600"/>
            <a:ext cx="2695465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43" name="Subtitle 2"/>
          <p:cNvSpPr txBox="1">
            <a:spLocks/>
          </p:cNvSpPr>
          <p:nvPr/>
        </p:nvSpPr>
        <p:spPr bwMode="auto">
          <a:xfrm>
            <a:off x="2004559" y="2337796"/>
            <a:ext cx="2695465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44" name="Subtitle 2"/>
          <p:cNvSpPr txBox="1">
            <a:spLocks/>
          </p:cNvSpPr>
          <p:nvPr/>
        </p:nvSpPr>
        <p:spPr bwMode="auto">
          <a:xfrm>
            <a:off x="7498347" y="4735154"/>
            <a:ext cx="2695465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45" name="Subtitle 2"/>
          <p:cNvSpPr txBox="1">
            <a:spLocks/>
          </p:cNvSpPr>
          <p:nvPr/>
        </p:nvSpPr>
        <p:spPr bwMode="auto">
          <a:xfrm>
            <a:off x="7475239" y="2912350"/>
            <a:ext cx="2695465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1039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3" grpId="0" animBg="1"/>
      <p:bldP spid="21510" grpId="0" animBg="1"/>
      <p:bldP spid="35" grpId="0" animBg="1"/>
      <p:bldP spid="3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8954" y="12700"/>
            <a:ext cx="12320954" cy="6845300"/>
          </a:xfrm>
          <a:prstGeom prst="rect">
            <a:avLst/>
          </a:prstGeom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4215" y="1750656"/>
            <a:ext cx="6443572" cy="311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Oval 4"/>
          <p:cNvSpPr>
            <a:spLocks noChangeArrowheads="1"/>
          </p:cNvSpPr>
          <p:nvPr/>
        </p:nvSpPr>
        <p:spPr bwMode="auto">
          <a:xfrm>
            <a:off x="5138987" y="2253762"/>
            <a:ext cx="1914027" cy="1821976"/>
          </a:xfrm>
          <a:prstGeom prst="ellipse">
            <a:avLst/>
          </a:prstGeom>
          <a:solidFill>
            <a:srgbClr val="F4967F">
              <a:alpha val="69019"/>
            </a:srgbClr>
          </a:solidFill>
          <a:ln>
            <a:noFill/>
          </a:ln>
        </p:spPr>
        <p:txBody>
          <a:bodyPr anchor="ctr"/>
          <a:lstStyle>
            <a:lvl1pPr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/>
            <a:endParaRPr lang="zh-CN" altLang="en-US" sz="2399">
              <a:solidFill>
                <a:srgbClr val="FFFFFF"/>
              </a:solidFill>
              <a:latin typeface="Microsoft YaHei" charset="0"/>
              <a:ea typeface="Microsoft YaHei" charset="0"/>
              <a:cs typeface="Microsoft YaHei" charset="0"/>
              <a:sym typeface="Calibri" charset="0"/>
            </a:endParaRPr>
          </a:p>
        </p:txBody>
      </p:sp>
      <p:sp>
        <p:nvSpPr>
          <p:cNvPr id="8198" name="TextBox 6"/>
          <p:cNvSpPr>
            <a:spLocks noChangeArrowheads="1"/>
          </p:cNvSpPr>
          <p:nvPr/>
        </p:nvSpPr>
        <p:spPr bwMode="auto">
          <a:xfrm>
            <a:off x="5016238" y="2713671"/>
            <a:ext cx="2159524" cy="830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zh-CN" sz="5998" b="1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  <a:sym typeface="Liberation Sans" charset="0"/>
              </a:rPr>
              <a:t>72</a:t>
            </a:r>
          </a:p>
        </p:txBody>
      </p:sp>
      <p:sp>
        <p:nvSpPr>
          <p:cNvPr id="8199" name="TextBox 7"/>
          <p:cNvSpPr>
            <a:spLocks noChangeArrowheads="1"/>
          </p:cNvSpPr>
          <p:nvPr/>
        </p:nvSpPr>
        <p:spPr bwMode="auto">
          <a:xfrm>
            <a:off x="5335786" y="3380594"/>
            <a:ext cx="1520429" cy="313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zh-CN" sz="1799" b="1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  <a:sym typeface="Liberation Sans" charset="0"/>
              </a:rPr>
              <a:t>choose us</a:t>
            </a:r>
          </a:p>
        </p:txBody>
      </p:sp>
      <p:sp>
        <p:nvSpPr>
          <p:cNvPr id="9" name="Subtitle 2"/>
          <p:cNvSpPr txBox="1">
            <a:spLocks/>
          </p:cNvSpPr>
          <p:nvPr/>
        </p:nvSpPr>
        <p:spPr bwMode="auto">
          <a:xfrm>
            <a:off x="3675097" y="4692838"/>
            <a:ext cx="5171203" cy="1045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29055" y="865313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89" b="1" dirty="0">
                <a:solidFill>
                  <a:schemeClr val="bg1">
                    <a:lumMod val="50000"/>
                  </a:schemeClr>
                </a:solidFill>
              </a:rPr>
              <a:t>MORE THAN TEMPLATE</a:t>
            </a:r>
            <a:endParaRPr kumimoji="1" lang="en-US" altLang="zh-CN" sz="2489" b="1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6" b="1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</p:spTree>
    <p:extLst>
      <p:ext uri="{BB962C8B-B14F-4D97-AF65-F5344CB8AC3E}">
        <p14:creationId xmlns:p14="http://schemas.microsoft.com/office/powerpoint/2010/main" val="884341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75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ldLvl="0" animBg="1" autoUpdateAnimBg="0"/>
      <p:bldP spid="8198" grpId="0" bldLvl="0" autoUpdateAnimBg="0"/>
      <p:bldP spid="8199" grpId="0" bldLvl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8954" y="12700"/>
            <a:ext cx="12320954" cy="6845300"/>
          </a:xfrm>
          <a:prstGeom prst="rect">
            <a:avLst/>
          </a:prstGeom>
        </p:spPr>
      </p:pic>
      <p:sp>
        <p:nvSpPr>
          <p:cNvPr id="58373" name="Bent Arrow 4"/>
          <p:cNvSpPr>
            <a:spLocks/>
          </p:cNvSpPr>
          <p:nvPr/>
        </p:nvSpPr>
        <p:spPr bwMode="auto">
          <a:xfrm flipH="1">
            <a:off x="4779963" y="2308225"/>
            <a:ext cx="1636712" cy="5014913"/>
          </a:xfrm>
          <a:custGeom>
            <a:avLst/>
            <a:gdLst>
              <a:gd name="T0" fmla="*/ 0 w 1638079"/>
              <a:gd name="T1" fmla="*/ 5014913 h 5015161"/>
              <a:gd name="T2" fmla="*/ 0 w 1638079"/>
              <a:gd name="T3" fmla="*/ 923446 h 5015161"/>
              <a:gd name="T4" fmla="*/ 716062 w 1638079"/>
              <a:gd name="T5" fmla="*/ 206822 h 5015161"/>
              <a:gd name="T6" fmla="*/ 1227534 w 1638079"/>
              <a:gd name="T7" fmla="*/ 206822 h 5015161"/>
              <a:gd name="T8" fmla="*/ 1227534 w 1638079"/>
              <a:gd name="T9" fmla="*/ 0 h 5015161"/>
              <a:gd name="T10" fmla="*/ 1636712 w 1638079"/>
              <a:gd name="T11" fmla="*/ 318312 h 5015161"/>
              <a:gd name="T12" fmla="*/ 1227534 w 1638079"/>
              <a:gd name="T13" fmla="*/ 636625 h 5015161"/>
              <a:gd name="T14" fmla="*/ 1227534 w 1638079"/>
              <a:gd name="T15" fmla="*/ 429803 h 5015161"/>
              <a:gd name="T16" fmla="*/ 716062 w 1638079"/>
              <a:gd name="T17" fmla="*/ 429803 h 5015161"/>
              <a:gd name="T18" fmla="*/ 222806 w 1638079"/>
              <a:gd name="T19" fmla="*/ 923446 h 5015161"/>
              <a:gd name="T20" fmla="*/ 222806 w 1638079"/>
              <a:gd name="T21" fmla="*/ 5014913 h 5015161"/>
              <a:gd name="T22" fmla="*/ 0 w 1638079"/>
              <a:gd name="T23" fmla="*/ 5014913 h 5015161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638079" h="5015161">
                <a:moveTo>
                  <a:pt x="0" y="5015161"/>
                </a:moveTo>
                <a:lnTo>
                  <a:pt x="0" y="923492"/>
                </a:lnTo>
                <a:cubicBezTo>
                  <a:pt x="0" y="527692"/>
                  <a:pt x="320860" y="206832"/>
                  <a:pt x="716660" y="206832"/>
                </a:cubicBezTo>
                <a:lnTo>
                  <a:pt x="1228559" y="206832"/>
                </a:lnTo>
                <a:lnTo>
                  <a:pt x="1228559" y="0"/>
                </a:lnTo>
                <a:lnTo>
                  <a:pt x="1638079" y="318328"/>
                </a:lnTo>
                <a:lnTo>
                  <a:pt x="1228559" y="636656"/>
                </a:lnTo>
                <a:lnTo>
                  <a:pt x="1228559" y="429824"/>
                </a:lnTo>
                <a:lnTo>
                  <a:pt x="716660" y="429824"/>
                </a:lnTo>
                <a:cubicBezTo>
                  <a:pt x="444015" y="429824"/>
                  <a:pt x="222992" y="650847"/>
                  <a:pt x="222992" y="923492"/>
                </a:cubicBezTo>
                <a:lnTo>
                  <a:pt x="222992" y="5015161"/>
                </a:lnTo>
                <a:lnTo>
                  <a:pt x="0" y="5015161"/>
                </a:lnTo>
                <a:close/>
              </a:path>
            </a:pathLst>
          </a:custGeom>
          <a:solidFill>
            <a:srgbClr val="FF8A80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58374" name="Bent Arrow 5"/>
          <p:cNvSpPr>
            <a:spLocks/>
          </p:cNvSpPr>
          <p:nvPr/>
        </p:nvSpPr>
        <p:spPr bwMode="auto">
          <a:xfrm flipH="1">
            <a:off x="4097338" y="5311775"/>
            <a:ext cx="1636712" cy="5016500"/>
          </a:xfrm>
          <a:custGeom>
            <a:avLst/>
            <a:gdLst>
              <a:gd name="T0" fmla="*/ 0 w 1638079"/>
              <a:gd name="T1" fmla="*/ 5016500 h 5015161"/>
              <a:gd name="T2" fmla="*/ 0 w 1638079"/>
              <a:gd name="T3" fmla="*/ 923739 h 5015161"/>
              <a:gd name="T4" fmla="*/ 716062 w 1638079"/>
              <a:gd name="T5" fmla="*/ 206887 h 5015161"/>
              <a:gd name="T6" fmla="*/ 1227534 w 1638079"/>
              <a:gd name="T7" fmla="*/ 206887 h 5015161"/>
              <a:gd name="T8" fmla="*/ 1227534 w 1638079"/>
              <a:gd name="T9" fmla="*/ 0 h 5015161"/>
              <a:gd name="T10" fmla="*/ 1636712 w 1638079"/>
              <a:gd name="T11" fmla="*/ 318413 h 5015161"/>
              <a:gd name="T12" fmla="*/ 1227534 w 1638079"/>
              <a:gd name="T13" fmla="*/ 636826 h 5015161"/>
              <a:gd name="T14" fmla="*/ 1227534 w 1638079"/>
              <a:gd name="T15" fmla="*/ 429939 h 5015161"/>
              <a:gd name="T16" fmla="*/ 716062 w 1638079"/>
              <a:gd name="T17" fmla="*/ 429939 h 5015161"/>
              <a:gd name="T18" fmla="*/ 222806 w 1638079"/>
              <a:gd name="T19" fmla="*/ 923739 h 5015161"/>
              <a:gd name="T20" fmla="*/ 222806 w 1638079"/>
              <a:gd name="T21" fmla="*/ 5016500 h 5015161"/>
              <a:gd name="T22" fmla="*/ 0 w 1638079"/>
              <a:gd name="T23" fmla="*/ 5016500 h 5015161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638079" h="5015161">
                <a:moveTo>
                  <a:pt x="0" y="5015161"/>
                </a:moveTo>
                <a:lnTo>
                  <a:pt x="0" y="923492"/>
                </a:lnTo>
                <a:cubicBezTo>
                  <a:pt x="0" y="527692"/>
                  <a:pt x="320860" y="206832"/>
                  <a:pt x="716660" y="206832"/>
                </a:cubicBezTo>
                <a:lnTo>
                  <a:pt x="1228559" y="206832"/>
                </a:lnTo>
                <a:lnTo>
                  <a:pt x="1228559" y="0"/>
                </a:lnTo>
                <a:lnTo>
                  <a:pt x="1638079" y="318328"/>
                </a:lnTo>
                <a:lnTo>
                  <a:pt x="1228559" y="636656"/>
                </a:lnTo>
                <a:lnTo>
                  <a:pt x="1228559" y="429824"/>
                </a:lnTo>
                <a:lnTo>
                  <a:pt x="716660" y="429824"/>
                </a:lnTo>
                <a:cubicBezTo>
                  <a:pt x="444015" y="429824"/>
                  <a:pt x="222992" y="650847"/>
                  <a:pt x="222992" y="923492"/>
                </a:cubicBezTo>
                <a:lnTo>
                  <a:pt x="222992" y="5015161"/>
                </a:lnTo>
                <a:lnTo>
                  <a:pt x="0" y="5015161"/>
                </a:lnTo>
                <a:close/>
              </a:path>
            </a:pathLst>
          </a:custGeom>
          <a:solidFill>
            <a:srgbClr val="FF8A80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58375" name="Bent Arrow 6"/>
          <p:cNvSpPr>
            <a:spLocks/>
          </p:cNvSpPr>
          <p:nvPr/>
        </p:nvSpPr>
        <p:spPr bwMode="auto">
          <a:xfrm>
            <a:off x="5837238" y="3203575"/>
            <a:ext cx="3273425" cy="4827588"/>
          </a:xfrm>
          <a:custGeom>
            <a:avLst/>
            <a:gdLst>
              <a:gd name="T0" fmla="*/ 0 w 3274854"/>
              <a:gd name="T1" fmla="*/ 4827588 h 4827693"/>
              <a:gd name="T2" fmla="*/ 0 w 3274854"/>
              <a:gd name="T3" fmla="*/ 1023223 h 4827693"/>
              <a:gd name="T4" fmla="*/ 826998 w 3274854"/>
              <a:gd name="T5" fmla="*/ 195882 h 4827693"/>
              <a:gd name="T6" fmla="*/ 2836554 w 3274854"/>
              <a:gd name="T7" fmla="*/ 195881 h 4827693"/>
              <a:gd name="T8" fmla="*/ 2836554 w 3274854"/>
              <a:gd name="T9" fmla="*/ 0 h 4827693"/>
              <a:gd name="T10" fmla="*/ 3273425 w 3274854"/>
              <a:gd name="T11" fmla="*/ 310678 h 4827693"/>
              <a:gd name="T12" fmla="*/ 2836554 w 3274854"/>
              <a:gd name="T13" fmla="*/ 621357 h 4827693"/>
              <a:gd name="T14" fmla="*/ 2836554 w 3274854"/>
              <a:gd name="T15" fmla="*/ 425476 h 4827693"/>
              <a:gd name="T16" fmla="*/ 826998 w 3274854"/>
              <a:gd name="T17" fmla="*/ 425476 h 4827693"/>
              <a:gd name="T18" fmla="*/ 229500 w 3274854"/>
              <a:gd name="T19" fmla="*/ 1023222 h 4827693"/>
              <a:gd name="T20" fmla="*/ 229500 w 3274854"/>
              <a:gd name="T21" fmla="*/ 4827588 h 4827693"/>
              <a:gd name="T22" fmla="*/ 0 w 3274854"/>
              <a:gd name="T23" fmla="*/ 4827588 h 482769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3274854" h="4827693">
                <a:moveTo>
                  <a:pt x="0" y="4827693"/>
                </a:moveTo>
                <a:lnTo>
                  <a:pt x="0" y="1023245"/>
                </a:lnTo>
                <a:cubicBezTo>
                  <a:pt x="0" y="566307"/>
                  <a:pt x="370421" y="195886"/>
                  <a:pt x="827359" y="195886"/>
                </a:cubicBezTo>
                <a:lnTo>
                  <a:pt x="2837792" y="195885"/>
                </a:lnTo>
                <a:lnTo>
                  <a:pt x="2837792" y="0"/>
                </a:lnTo>
                <a:lnTo>
                  <a:pt x="3274854" y="310685"/>
                </a:lnTo>
                <a:lnTo>
                  <a:pt x="2837792" y="621371"/>
                </a:lnTo>
                <a:lnTo>
                  <a:pt x="2837792" y="425485"/>
                </a:lnTo>
                <a:lnTo>
                  <a:pt x="827359" y="425485"/>
                </a:lnTo>
                <a:cubicBezTo>
                  <a:pt x="497226" y="425485"/>
                  <a:pt x="229600" y="693111"/>
                  <a:pt x="229600" y="1023244"/>
                </a:cubicBezTo>
                <a:lnTo>
                  <a:pt x="229600" y="4827693"/>
                </a:lnTo>
                <a:lnTo>
                  <a:pt x="0" y="4827693"/>
                </a:lnTo>
                <a:close/>
              </a:path>
            </a:pathLst>
          </a:custGeom>
          <a:solidFill>
            <a:srgbClr val="9AC7BA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58376" name="Bent Arrow 7"/>
          <p:cNvSpPr>
            <a:spLocks/>
          </p:cNvSpPr>
          <p:nvPr/>
        </p:nvSpPr>
        <p:spPr bwMode="auto">
          <a:xfrm flipH="1">
            <a:off x="3081338" y="3811588"/>
            <a:ext cx="4025900" cy="4827587"/>
          </a:xfrm>
          <a:custGeom>
            <a:avLst/>
            <a:gdLst>
              <a:gd name="T0" fmla="*/ 0 w 4027164"/>
              <a:gd name="T1" fmla="*/ 4827587 h 4827693"/>
              <a:gd name="T2" fmla="*/ 0 w 4027164"/>
              <a:gd name="T3" fmla="*/ 1283147 h 4827693"/>
              <a:gd name="T4" fmla="*/ 1017104 w 4027164"/>
              <a:gd name="T5" fmla="*/ 265746 h 4827693"/>
              <a:gd name="T6" fmla="*/ 3488604 w 4027164"/>
              <a:gd name="T7" fmla="*/ 265747 h 4827693"/>
              <a:gd name="T8" fmla="*/ 3488604 w 4027164"/>
              <a:gd name="T9" fmla="*/ 0 h 4827693"/>
              <a:gd name="T10" fmla="*/ 4025900 w 4027164"/>
              <a:gd name="T11" fmla="*/ 382049 h 4827693"/>
              <a:gd name="T12" fmla="*/ 3488604 w 4027164"/>
              <a:gd name="T13" fmla="*/ 764097 h 4827693"/>
              <a:gd name="T14" fmla="*/ 3488604 w 4027164"/>
              <a:gd name="T15" fmla="*/ 498351 h 4827693"/>
              <a:gd name="T16" fmla="*/ 1017104 w 4027164"/>
              <a:gd name="T17" fmla="*/ 498351 h 4827693"/>
              <a:gd name="T18" fmla="*/ 232536 w 4027164"/>
              <a:gd name="T19" fmla="*/ 1283148 h 4827693"/>
              <a:gd name="T20" fmla="*/ 232536 w 4027164"/>
              <a:gd name="T21" fmla="*/ 4827587 h 4827693"/>
              <a:gd name="T22" fmla="*/ 0 w 4027164"/>
              <a:gd name="T23" fmla="*/ 4827587 h 482769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027164" h="4827693">
                <a:moveTo>
                  <a:pt x="0" y="4827693"/>
                </a:moveTo>
                <a:lnTo>
                  <a:pt x="0" y="1283175"/>
                </a:lnTo>
                <a:cubicBezTo>
                  <a:pt x="0" y="721268"/>
                  <a:pt x="455516" y="265752"/>
                  <a:pt x="1017423" y="265752"/>
                </a:cubicBezTo>
                <a:lnTo>
                  <a:pt x="3489699" y="265753"/>
                </a:lnTo>
                <a:lnTo>
                  <a:pt x="3489699" y="0"/>
                </a:lnTo>
                <a:lnTo>
                  <a:pt x="4027164" y="382057"/>
                </a:lnTo>
                <a:lnTo>
                  <a:pt x="3489699" y="764114"/>
                </a:lnTo>
                <a:lnTo>
                  <a:pt x="3489699" y="498362"/>
                </a:lnTo>
                <a:lnTo>
                  <a:pt x="1017423" y="498362"/>
                </a:lnTo>
                <a:cubicBezTo>
                  <a:pt x="583982" y="498362"/>
                  <a:pt x="232609" y="849735"/>
                  <a:pt x="232609" y="1283176"/>
                </a:cubicBezTo>
                <a:lnTo>
                  <a:pt x="232609" y="4827693"/>
                </a:lnTo>
                <a:lnTo>
                  <a:pt x="0" y="4827693"/>
                </a:lnTo>
                <a:close/>
              </a:path>
            </a:pathLst>
          </a:custGeom>
          <a:solidFill>
            <a:srgbClr val="9AC7BA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58377" name="Bent Arrow 8"/>
          <p:cNvSpPr>
            <a:spLocks/>
          </p:cNvSpPr>
          <p:nvPr/>
        </p:nvSpPr>
        <p:spPr bwMode="auto">
          <a:xfrm>
            <a:off x="6534150" y="4765675"/>
            <a:ext cx="1638300" cy="5014913"/>
          </a:xfrm>
          <a:custGeom>
            <a:avLst/>
            <a:gdLst>
              <a:gd name="T0" fmla="*/ 0 w 1638079"/>
              <a:gd name="T1" fmla="*/ 5014913 h 5015161"/>
              <a:gd name="T2" fmla="*/ 0 w 1638079"/>
              <a:gd name="T3" fmla="*/ 923446 h 5015161"/>
              <a:gd name="T4" fmla="*/ 716757 w 1638079"/>
              <a:gd name="T5" fmla="*/ 206822 h 5015161"/>
              <a:gd name="T6" fmla="*/ 1228725 w 1638079"/>
              <a:gd name="T7" fmla="*/ 206822 h 5015161"/>
              <a:gd name="T8" fmla="*/ 1228725 w 1638079"/>
              <a:gd name="T9" fmla="*/ 0 h 5015161"/>
              <a:gd name="T10" fmla="*/ 1638300 w 1638079"/>
              <a:gd name="T11" fmla="*/ 318312 h 5015161"/>
              <a:gd name="T12" fmla="*/ 1228725 w 1638079"/>
              <a:gd name="T13" fmla="*/ 636625 h 5015161"/>
              <a:gd name="T14" fmla="*/ 1228725 w 1638079"/>
              <a:gd name="T15" fmla="*/ 429803 h 5015161"/>
              <a:gd name="T16" fmla="*/ 716757 w 1638079"/>
              <a:gd name="T17" fmla="*/ 429803 h 5015161"/>
              <a:gd name="T18" fmla="*/ 223022 w 1638079"/>
              <a:gd name="T19" fmla="*/ 923446 h 5015161"/>
              <a:gd name="T20" fmla="*/ 223022 w 1638079"/>
              <a:gd name="T21" fmla="*/ 5014913 h 5015161"/>
              <a:gd name="T22" fmla="*/ 0 w 1638079"/>
              <a:gd name="T23" fmla="*/ 5014913 h 5015161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638079" h="5015161">
                <a:moveTo>
                  <a:pt x="0" y="5015161"/>
                </a:moveTo>
                <a:lnTo>
                  <a:pt x="0" y="923492"/>
                </a:lnTo>
                <a:cubicBezTo>
                  <a:pt x="0" y="527692"/>
                  <a:pt x="320860" y="206832"/>
                  <a:pt x="716660" y="206832"/>
                </a:cubicBezTo>
                <a:lnTo>
                  <a:pt x="1228559" y="206832"/>
                </a:lnTo>
                <a:lnTo>
                  <a:pt x="1228559" y="0"/>
                </a:lnTo>
                <a:lnTo>
                  <a:pt x="1638079" y="318328"/>
                </a:lnTo>
                <a:lnTo>
                  <a:pt x="1228559" y="636656"/>
                </a:lnTo>
                <a:lnTo>
                  <a:pt x="1228559" y="429824"/>
                </a:lnTo>
                <a:lnTo>
                  <a:pt x="716660" y="429824"/>
                </a:lnTo>
                <a:cubicBezTo>
                  <a:pt x="444015" y="429824"/>
                  <a:pt x="222992" y="650847"/>
                  <a:pt x="222992" y="923492"/>
                </a:cubicBezTo>
                <a:lnTo>
                  <a:pt x="222992" y="5015161"/>
                </a:lnTo>
                <a:lnTo>
                  <a:pt x="0" y="5015161"/>
                </a:lnTo>
                <a:close/>
              </a:path>
            </a:pathLst>
          </a:custGeom>
          <a:solidFill>
            <a:srgbClr val="FF8A80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4429055" y="865313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89" b="1" dirty="0">
                <a:solidFill>
                  <a:schemeClr val="bg1">
                    <a:lumMod val="50000"/>
                  </a:schemeClr>
                </a:solidFill>
              </a:rPr>
              <a:t>MORE THAN TEMPLATE</a:t>
            </a:r>
            <a:endParaRPr kumimoji="1" lang="en-US" altLang="zh-CN" sz="2489" b="1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6" b="1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26" name="Subtitle 2"/>
          <p:cNvSpPr txBox="1">
            <a:spLocks/>
          </p:cNvSpPr>
          <p:nvPr/>
        </p:nvSpPr>
        <p:spPr bwMode="auto">
          <a:xfrm>
            <a:off x="2004559" y="2337796"/>
            <a:ext cx="2695465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27" name="Subtitle 2"/>
          <p:cNvSpPr txBox="1">
            <a:spLocks/>
          </p:cNvSpPr>
          <p:nvPr/>
        </p:nvSpPr>
        <p:spPr bwMode="auto">
          <a:xfrm>
            <a:off x="249284" y="3852508"/>
            <a:ext cx="2695465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28" name="Subtitle 2"/>
          <p:cNvSpPr txBox="1">
            <a:spLocks/>
          </p:cNvSpPr>
          <p:nvPr/>
        </p:nvSpPr>
        <p:spPr bwMode="auto">
          <a:xfrm>
            <a:off x="8289925" y="4831854"/>
            <a:ext cx="2695465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29" name="Subtitle 2"/>
          <p:cNvSpPr txBox="1">
            <a:spLocks/>
          </p:cNvSpPr>
          <p:nvPr/>
        </p:nvSpPr>
        <p:spPr bwMode="auto">
          <a:xfrm>
            <a:off x="9034868" y="3253642"/>
            <a:ext cx="2695465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977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8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8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3" grpId="0" animBg="1"/>
      <p:bldP spid="58374" grpId="0" animBg="1"/>
      <p:bldP spid="58375" grpId="0" animBg="1"/>
      <p:bldP spid="58376" grpId="0" animBg="1"/>
      <p:bldP spid="5837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08492" y="4219620"/>
            <a:ext cx="71096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>
                <a:solidFill>
                  <a:srgbClr val="FF8A8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请各位老师多</a:t>
            </a:r>
            <a:r>
              <a:rPr lang="zh-CN" altLang="en-US" sz="6000" b="1" dirty="0">
                <a:solidFill>
                  <a:srgbClr val="FF8A8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多指正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251195" y="3180514"/>
            <a:ext cx="416084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600" b="1" dirty="0">
                <a:solidFill>
                  <a:srgbClr val="FF8A80"/>
                </a:solidFill>
                <a:latin typeface="Microsoft YaHei" charset="0"/>
                <a:ea typeface="Microsoft YaHei" charset="0"/>
                <a:cs typeface="Microsoft YaHei" charset="0"/>
              </a:rPr>
              <a:t>谢谢聆听！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373258" y="5235283"/>
            <a:ext cx="2311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>
                <a:solidFill>
                  <a:srgbClr val="FF8A80"/>
                </a:solidFill>
                <a:latin typeface="Yuanti SC" charset="-122"/>
                <a:ea typeface="Yuanti SC" charset="-122"/>
                <a:cs typeface="Yuanti SC" charset="-122"/>
              </a:rPr>
              <a:t>2017.06.24</a:t>
            </a:r>
            <a:endParaRPr kumimoji="1" lang="zh-CN" altLang="en-US" sz="2400" dirty="0">
              <a:solidFill>
                <a:srgbClr val="FF8A80"/>
              </a:solidFill>
              <a:latin typeface="Yuanti SC" charset="-122"/>
              <a:ea typeface="Yuanti SC" charset="-122"/>
              <a:cs typeface="Yuanti SC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71199" y="1948561"/>
            <a:ext cx="63208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9600" b="1" dirty="0">
                <a:solidFill>
                  <a:srgbClr val="FF8A80"/>
                </a:solidFill>
                <a:latin typeface="Yuanti SC" charset="-122"/>
                <a:ea typeface="Yuanti SC" charset="-122"/>
                <a:cs typeface="Yuanti SC" charset="-122"/>
              </a:rPr>
              <a:t>THANKS!</a:t>
            </a:r>
            <a:endParaRPr kumimoji="1" lang="zh-CN" altLang="en-US" sz="9600" b="1" dirty="0">
              <a:solidFill>
                <a:srgbClr val="FF8A80"/>
              </a:solidFill>
              <a:latin typeface="Yuanti SC" charset="-122"/>
              <a:ea typeface="Yuanti SC" charset="-122"/>
              <a:cs typeface="Yuanti SC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4733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1000"/>
    </mc:Choice>
    <mc:Fallback xmlns="">
      <p:transition spd="slow" advTm="1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8954" y="12700"/>
            <a:ext cx="12320954" cy="6845300"/>
          </a:xfrm>
          <a:prstGeom prst="rect">
            <a:avLst/>
          </a:prstGeom>
        </p:spPr>
      </p:pic>
      <p:cxnSp>
        <p:nvCxnSpPr>
          <p:cNvPr id="20483" name="Straight Arrow Connector 2"/>
          <p:cNvCxnSpPr>
            <a:cxnSpLocks noChangeShapeType="1"/>
          </p:cNvCxnSpPr>
          <p:nvPr/>
        </p:nvCxnSpPr>
        <p:spPr bwMode="auto">
          <a:xfrm>
            <a:off x="2712333" y="2909229"/>
            <a:ext cx="833220" cy="0"/>
          </a:xfrm>
          <a:prstGeom prst="straightConnector1">
            <a:avLst/>
          </a:prstGeom>
          <a:noFill/>
          <a:ln w="12700">
            <a:solidFill>
              <a:srgbClr val="262626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84" name="Straight Arrow Connector 3"/>
          <p:cNvCxnSpPr>
            <a:cxnSpLocks noChangeShapeType="1"/>
          </p:cNvCxnSpPr>
          <p:nvPr/>
        </p:nvCxnSpPr>
        <p:spPr bwMode="auto">
          <a:xfrm>
            <a:off x="5592894" y="2909229"/>
            <a:ext cx="831633" cy="0"/>
          </a:xfrm>
          <a:prstGeom prst="straightConnector1">
            <a:avLst/>
          </a:prstGeom>
          <a:noFill/>
          <a:ln w="12700">
            <a:solidFill>
              <a:srgbClr val="262626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85" name="Straight Arrow Connector 4"/>
          <p:cNvCxnSpPr>
            <a:cxnSpLocks noChangeShapeType="1"/>
          </p:cNvCxnSpPr>
          <p:nvPr/>
        </p:nvCxnSpPr>
        <p:spPr bwMode="auto">
          <a:xfrm>
            <a:off x="8430605" y="2909229"/>
            <a:ext cx="833221" cy="0"/>
          </a:xfrm>
          <a:prstGeom prst="straightConnector1">
            <a:avLst/>
          </a:prstGeom>
          <a:noFill/>
          <a:ln w="12700">
            <a:solidFill>
              <a:srgbClr val="262626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86" name="Oval 5"/>
          <p:cNvSpPr>
            <a:spLocks noChangeArrowheads="1"/>
          </p:cNvSpPr>
          <p:nvPr/>
        </p:nvSpPr>
        <p:spPr bwMode="auto">
          <a:xfrm>
            <a:off x="812589" y="1917300"/>
            <a:ext cx="1993381" cy="1993381"/>
          </a:xfrm>
          <a:prstGeom prst="ellipse">
            <a:avLst/>
          </a:prstGeom>
          <a:solidFill>
            <a:srgbClr val="9AC7BA"/>
          </a:solidFill>
          <a:ln w="38100">
            <a:solidFill>
              <a:srgbClr val="9AC7BA"/>
            </a:solidFill>
            <a:round/>
            <a:headEnd/>
            <a:tailEnd/>
          </a:ln>
        </p:spPr>
        <p:txBody>
          <a:bodyPr anchor="ctr"/>
          <a:lstStyle>
            <a:lvl1pPr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/>
            <a:endParaRPr lang="zh-CN" altLang="en-US" sz="2399">
              <a:solidFill>
                <a:srgbClr val="FFFFFF"/>
              </a:solidFill>
              <a:latin typeface="Open Sans" charset="0"/>
              <a:sym typeface="Calibri" charset="0"/>
            </a:endParaRPr>
          </a:p>
        </p:txBody>
      </p:sp>
      <p:sp>
        <p:nvSpPr>
          <p:cNvPr id="20487" name="TextBox 6"/>
          <p:cNvSpPr>
            <a:spLocks noChangeArrowheads="1"/>
          </p:cNvSpPr>
          <p:nvPr/>
        </p:nvSpPr>
        <p:spPr bwMode="auto">
          <a:xfrm>
            <a:off x="1117310" y="2222021"/>
            <a:ext cx="1350611" cy="48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zh-CN" sz="3199">
                <a:solidFill>
                  <a:schemeClr val="bg1"/>
                </a:solidFill>
                <a:latin typeface="Open Sans" charset="0"/>
                <a:ea typeface="Adobe Gothic Std B" charset="0"/>
                <a:sym typeface="Liberation Sans" charset="0"/>
              </a:rPr>
              <a:t>step</a:t>
            </a:r>
            <a:endParaRPr lang="en-US" altLang="zh-CN" sz="3199" b="1">
              <a:solidFill>
                <a:schemeClr val="bg1"/>
              </a:solidFill>
              <a:latin typeface="Open Sans" charset="0"/>
              <a:ea typeface="Adobe Gothic Std B" charset="0"/>
              <a:sym typeface="Liberation Sans" charset="0"/>
            </a:endParaRPr>
          </a:p>
        </p:txBody>
      </p:sp>
      <p:sp>
        <p:nvSpPr>
          <p:cNvPr id="20488" name="TextBox 7"/>
          <p:cNvSpPr>
            <a:spLocks noChangeArrowheads="1"/>
          </p:cNvSpPr>
          <p:nvPr/>
        </p:nvSpPr>
        <p:spPr bwMode="auto">
          <a:xfrm>
            <a:off x="1237929" y="2658470"/>
            <a:ext cx="1109374" cy="126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zh-CN" sz="9597" b="1" dirty="0">
                <a:solidFill>
                  <a:srgbClr val="F4967F"/>
                </a:solidFill>
                <a:latin typeface="Open Sans" charset="0"/>
                <a:ea typeface="Adobe Gothic Std B" charset="0"/>
                <a:sym typeface="Liberation Sans" charset="0"/>
              </a:rPr>
              <a:t>1</a:t>
            </a:r>
          </a:p>
        </p:txBody>
      </p:sp>
      <p:sp>
        <p:nvSpPr>
          <p:cNvPr id="20490" name="TextBox 9"/>
          <p:cNvSpPr>
            <a:spLocks noChangeArrowheads="1"/>
          </p:cNvSpPr>
          <p:nvPr/>
        </p:nvSpPr>
        <p:spPr bwMode="auto">
          <a:xfrm>
            <a:off x="1207559" y="4134045"/>
            <a:ext cx="23346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输入标题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0491" name="Oval 10"/>
          <p:cNvSpPr>
            <a:spLocks noChangeArrowheads="1"/>
          </p:cNvSpPr>
          <p:nvPr/>
        </p:nvSpPr>
        <p:spPr bwMode="auto">
          <a:xfrm>
            <a:off x="3662997" y="1917300"/>
            <a:ext cx="1994968" cy="1993381"/>
          </a:xfrm>
          <a:prstGeom prst="ellipse">
            <a:avLst/>
          </a:prstGeom>
          <a:solidFill>
            <a:srgbClr val="FF8A80"/>
          </a:solidFill>
          <a:ln w="38100">
            <a:solidFill>
              <a:srgbClr val="FF8A80"/>
            </a:solidFill>
            <a:round/>
            <a:headEnd/>
            <a:tailEnd/>
          </a:ln>
        </p:spPr>
        <p:txBody>
          <a:bodyPr anchor="ctr"/>
          <a:lstStyle>
            <a:lvl1pPr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/>
            <a:endParaRPr lang="zh-CN" altLang="en-US" sz="2399">
              <a:solidFill>
                <a:srgbClr val="FFFFFF"/>
              </a:solidFill>
              <a:latin typeface="Open Sans" charset="0"/>
              <a:sym typeface="Calibri" charset="0"/>
            </a:endParaRPr>
          </a:p>
        </p:txBody>
      </p:sp>
      <p:sp>
        <p:nvSpPr>
          <p:cNvPr id="20492" name="TextBox 11"/>
          <p:cNvSpPr>
            <a:spLocks noChangeArrowheads="1"/>
          </p:cNvSpPr>
          <p:nvPr/>
        </p:nvSpPr>
        <p:spPr bwMode="auto">
          <a:xfrm>
            <a:off x="3967717" y="2222021"/>
            <a:ext cx="1352198" cy="48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zh-CN" sz="3199" dirty="0">
                <a:latin typeface="Open Sans" charset="0"/>
                <a:ea typeface="Adobe Gothic Std B" charset="0"/>
                <a:sym typeface="Liberation Sans" charset="0"/>
              </a:rPr>
              <a:t>step</a:t>
            </a:r>
            <a:endParaRPr lang="en-US" altLang="zh-CN" sz="3199" b="1" dirty="0">
              <a:latin typeface="Open Sans" charset="0"/>
              <a:ea typeface="Adobe Gothic Std B" charset="0"/>
              <a:sym typeface="Liberation Sans" charset="0"/>
            </a:endParaRPr>
          </a:p>
        </p:txBody>
      </p:sp>
      <p:sp>
        <p:nvSpPr>
          <p:cNvPr id="20493" name="TextBox 12"/>
          <p:cNvSpPr>
            <a:spLocks noChangeArrowheads="1"/>
          </p:cNvSpPr>
          <p:nvPr/>
        </p:nvSpPr>
        <p:spPr bwMode="auto">
          <a:xfrm>
            <a:off x="4088336" y="2658470"/>
            <a:ext cx="1110961" cy="126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zh-CN" sz="9597" b="1" dirty="0">
                <a:latin typeface="Open Sans" charset="0"/>
                <a:ea typeface="Adobe Gothic Std B" charset="0"/>
                <a:sym typeface="Liberation Sans" charset="0"/>
              </a:rPr>
              <a:t>2</a:t>
            </a:r>
          </a:p>
        </p:txBody>
      </p:sp>
      <p:sp>
        <p:nvSpPr>
          <p:cNvPr id="20495" name="TextBox 14"/>
          <p:cNvSpPr>
            <a:spLocks noChangeArrowheads="1"/>
          </p:cNvSpPr>
          <p:nvPr/>
        </p:nvSpPr>
        <p:spPr bwMode="auto">
          <a:xfrm>
            <a:off x="3934459" y="4151918"/>
            <a:ext cx="23346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输入标题</a:t>
            </a:r>
          </a:p>
        </p:txBody>
      </p:sp>
      <p:sp>
        <p:nvSpPr>
          <p:cNvPr id="20496" name="Oval 15"/>
          <p:cNvSpPr>
            <a:spLocks noChangeArrowheads="1"/>
          </p:cNvSpPr>
          <p:nvPr/>
        </p:nvSpPr>
        <p:spPr bwMode="auto">
          <a:xfrm>
            <a:off x="6511818" y="1917300"/>
            <a:ext cx="1993381" cy="1993381"/>
          </a:xfrm>
          <a:prstGeom prst="ellipse">
            <a:avLst/>
          </a:prstGeom>
          <a:solidFill>
            <a:srgbClr val="9AC7BA"/>
          </a:solidFill>
          <a:ln w="38100">
            <a:solidFill>
              <a:srgbClr val="9AC7BA"/>
            </a:solidFill>
            <a:round/>
            <a:headEnd/>
            <a:tailEnd/>
          </a:ln>
        </p:spPr>
        <p:txBody>
          <a:bodyPr anchor="ctr"/>
          <a:lstStyle>
            <a:lvl1pPr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/>
            <a:endParaRPr lang="zh-CN" altLang="en-US" sz="2399">
              <a:solidFill>
                <a:srgbClr val="FFFFFF"/>
              </a:solidFill>
              <a:latin typeface="Open Sans" charset="0"/>
              <a:sym typeface="Calibri" charset="0"/>
            </a:endParaRPr>
          </a:p>
        </p:txBody>
      </p:sp>
      <p:sp>
        <p:nvSpPr>
          <p:cNvPr id="20497" name="TextBox 16"/>
          <p:cNvSpPr>
            <a:spLocks noChangeArrowheads="1"/>
          </p:cNvSpPr>
          <p:nvPr/>
        </p:nvSpPr>
        <p:spPr bwMode="auto">
          <a:xfrm>
            <a:off x="6814951" y="2222021"/>
            <a:ext cx="1352198" cy="48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zh-CN" sz="3199">
                <a:solidFill>
                  <a:schemeClr val="bg1"/>
                </a:solidFill>
                <a:latin typeface="Open Sans" charset="0"/>
                <a:ea typeface="Adobe Gothic Std B" charset="0"/>
                <a:sym typeface="Liberation Sans" charset="0"/>
              </a:rPr>
              <a:t>step</a:t>
            </a:r>
            <a:endParaRPr lang="en-US" altLang="zh-CN" sz="3199" b="1">
              <a:solidFill>
                <a:schemeClr val="bg1"/>
              </a:solidFill>
              <a:latin typeface="Open Sans" charset="0"/>
              <a:ea typeface="Adobe Gothic Std B" charset="0"/>
              <a:sym typeface="Liberation Sans" charset="0"/>
            </a:endParaRPr>
          </a:p>
        </p:txBody>
      </p:sp>
      <p:sp>
        <p:nvSpPr>
          <p:cNvPr id="20498" name="TextBox 17"/>
          <p:cNvSpPr>
            <a:spLocks noChangeArrowheads="1"/>
          </p:cNvSpPr>
          <p:nvPr/>
        </p:nvSpPr>
        <p:spPr bwMode="auto">
          <a:xfrm>
            <a:off x="6935569" y="2658470"/>
            <a:ext cx="1110961" cy="126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zh-CN" sz="9597" b="1">
                <a:solidFill>
                  <a:srgbClr val="F4967F"/>
                </a:solidFill>
                <a:latin typeface="Open Sans" charset="0"/>
                <a:ea typeface="Adobe Gothic Std B" charset="0"/>
                <a:sym typeface="Liberation Sans" charset="0"/>
              </a:rPr>
              <a:t>3</a:t>
            </a:r>
          </a:p>
        </p:txBody>
      </p:sp>
      <p:sp>
        <p:nvSpPr>
          <p:cNvPr id="20500" name="TextBox 19"/>
          <p:cNvSpPr>
            <a:spLocks noChangeArrowheads="1"/>
          </p:cNvSpPr>
          <p:nvPr/>
        </p:nvSpPr>
        <p:spPr bwMode="auto">
          <a:xfrm>
            <a:off x="6905820" y="4151918"/>
            <a:ext cx="28817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输入标题</a:t>
            </a:r>
          </a:p>
        </p:txBody>
      </p:sp>
      <p:sp>
        <p:nvSpPr>
          <p:cNvPr id="20501" name="Oval 20"/>
          <p:cNvSpPr>
            <a:spLocks noChangeArrowheads="1"/>
          </p:cNvSpPr>
          <p:nvPr/>
        </p:nvSpPr>
        <p:spPr bwMode="auto">
          <a:xfrm>
            <a:off x="9362226" y="1917300"/>
            <a:ext cx="1994967" cy="1993381"/>
          </a:xfrm>
          <a:prstGeom prst="ellipse">
            <a:avLst/>
          </a:prstGeom>
          <a:solidFill>
            <a:srgbClr val="FF8A80"/>
          </a:solidFill>
          <a:ln w="38100">
            <a:solidFill>
              <a:srgbClr val="FF8A80"/>
            </a:solidFill>
            <a:round/>
            <a:headEnd/>
            <a:tailEnd/>
          </a:ln>
        </p:spPr>
        <p:txBody>
          <a:bodyPr anchor="ctr"/>
          <a:lstStyle>
            <a:lvl1pPr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/>
            <a:endParaRPr lang="zh-CN" altLang="en-US" sz="2399">
              <a:solidFill>
                <a:srgbClr val="FFFFFF"/>
              </a:solidFill>
              <a:latin typeface="Open Sans" charset="0"/>
              <a:sym typeface="Calibri" charset="0"/>
            </a:endParaRPr>
          </a:p>
        </p:txBody>
      </p:sp>
      <p:sp>
        <p:nvSpPr>
          <p:cNvPr id="20502" name="TextBox 21"/>
          <p:cNvSpPr>
            <a:spLocks noChangeArrowheads="1"/>
          </p:cNvSpPr>
          <p:nvPr/>
        </p:nvSpPr>
        <p:spPr bwMode="auto">
          <a:xfrm>
            <a:off x="9666946" y="2222021"/>
            <a:ext cx="1352198" cy="48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zh-CN" sz="3199" dirty="0">
                <a:latin typeface="Open Sans" charset="0"/>
                <a:ea typeface="Adobe Gothic Std B" charset="0"/>
                <a:sym typeface="Liberation Sans" charset="0"/>
              </a:rPr>
              <a:t>step</a:t>
            </a:r>
            <a:endParaRPr lang="en-US" altLang="zh-CN" sz="3199" b="1" dirty="0">
              <a:latin typeface="Open Sans" charset="0"/>
              <a:ea typeface="Adobe Gothic Std B" charset="0"/>
              <a:sym typeface="Liberation Sans" charset="0"/>
            </a:endParaRPr>
          </a:p>
        </p:txBody>
      </p:sp>
      <p:sp>
        <p:nvSpPr>
          <p:cNvPr id="20503" name="TextBox 22"/>
          <p:cNvSpPr>
            <a:spLocks noChangeArrowheads="1"/>
          </p:cNvSpPr>
          <p:nvPr/>
        </p:nvSpPr>
        <p:spPr bwMode="auto">
          <a:xfrm>
            <a:off x="9787565" y="2658470"/>
            <a:ext cx="1109373" cy="126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zh-CN" sz="9597" b="1" dirty="0">
                <a:latin typeface="Open Sans" charset="0"/>
                <a:ea typeface="Adobe Gothic Std B" charset="0"/>
                <a:sym typeface="Liberation Sans" charset="0"/>
              </a:rPr>
              <a:t>4</a:t>
            </a:r>
          </a:p>
        </p:txBody>
      </p:sp>
      <p:sp>
        <p:nvSpPr>
          <p:cNvPr id="20505" name="TextBox 24"/>
          <p:cNvSpPr>
            <a:spLocks noChangeArrowheads="1"/>
          </p:cNvSpPr>
          <p:nvPr/>
        </p:nvSpPr>
        <p:spPr bwMode="auto">
          <a:xfrm>
            <a:off x="9666946" y="4133618"/>
            <a:ext cx="23346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输入标题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643023" y="375170"/>
            <a:ext cx="2670924" cy="14876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 defTabSz="609585"/>
            <a:r>
              <a:rPr kumimoji="1"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charset="0"/>
              </a:rPr>
              <a:t>目         录</a:t>
            </a:r>
            <a:endParaRPr kumimoji="1" lang="en-US" altLang="zh-CN" sz="4800" b="1" dirty="0">
              <a:solidFill>
                <a:schemeClr val="tx1">
                  <a:lumMod val="75000"/>
                  <a:lumOff val="25000"/>
                </a:schemeClr>
              </a:solidFill>
              <a:ea typeface="微软雅黑" charset="0"/>
            </a:endParaRPr>
          </a:p>
          <a:p>
            <a:pPr algn="dist" defTabSz="609585"/>
            <a:r>
              <a:rPr kumimoji="1" lang="en-US" altLang="zh-CN" sz="4267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charset="0"/>
              </a:rPr>
              <a:t>CONTENTS</a:t>
            </a:r>
          </a:p>
        </p:txBody>
      </p:sp>
      <p:sp>
        <p:nvSpPr>
          <p:cNvPr id="28" name="Subtitle 2"/>
          <p:cNvSpPr txBox="1">
            <a:spLocks/>
          </p:cNvSpPr>
          <p:nvPr/>
        </p:nvSpPr>
        <p:spPr bwMode="auto">
          <a:xfrm>
            <a:off x="434113" y="4765913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29" name="Subtitle 2"/>
          <p:cNvSpPr txBox="1">
            <a:spLocks/>
          </p:cNvSpPr>
          <p:nvPr/>
        </p:nvSpPr>
        <p:spPr bwMode="auto">
          <a:xfrm>
            <a:off x="3194460" y="4765913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30" name="Subtitle 2"/>
          <p:cNvSpPr txBox="1">
            <a:spLocks/>
          </p:cNvSpPr>
          <p:nvPr/>
        </p:nvSpPr>
        <p:spPr bwMode="auto">
          <a:xfrm>
            <a:off x="6192604" y="4753789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31" name="Subtitle 2"/>
          <p:cNvSpPr txBox="1">
            <a:spLocks/>
          </p:cNvSpPr>
          <p:nvPr/>
        </p:nvSpPr>
        <p:spPr bwMode="auto">
          <a:xfrm>
            <a:off x="8952951" y="4763311"/>
            <a:ext cx="2750331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256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4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20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20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nimBg="1" autoUpdateAnimBg="0"/>
      <p:bldP spid="20484" grpId="0" animBg="1" autoUpdateAnimBg="0"/>
      <p:bldP spid="20485" grpId="0" animBg="1" autoUpdateAnimBg="0"/>
      <p:bldP spid="20486" grpId="0" bldLvl="0" animBg="1" autoUpdateAnimBg="0"/>
      <p:bldP spid="20487" grpId="0" bldLvl="0" autoUpdateAnimBg="0"/>
      <p:bldP spid="20488" grpId="0" bldLvl="0" autoUpdateAnimBg="0"/>
      <p:bldP spid="20490" grpId="0" bldLvl="0" autoUpdateAnimBg="0"/>
      <p:bldP spid="20491" grpId="0" bldLvl="0" animBg="1" autoUpdateAnimBg="0"/>
      <p:bldP spid="20492" grpId="0" bldLvl="0" autoUpdateAnimBg="0"/>
      <p:bldP spid="20493" grpId="0" bldLvl="0" autoUpdateAnimBg="0"/>
      <p:bldP spid="20495" grpId="0" bldLvl="0" autoUpdateAnimBg="0"/>
      <p:bldP spid="20496" grpId="0" bldLvl="0" animBg="1" autoUpdateAnimBg="0"/>
      <p:bldP spid="20497" grpId="0" bldLvl="0" autoUpdateAnimBg="0"/>
      <p:bldP spid="20498" grpId="0" bldLvl="0" autoUpdateAnimBg="0"/>
      <p:bldP spid="20500" grpId="0" bldLvl="0" autoUpdateAnimBg="0"/>
      <p:bldP spid="20501" grpId="0" bldLvl="0" animBg="1" autoUpdateAnimBg="0"/>
      <p:bldP spid="20502" grpId="0" bldLvl="0" autoUpdateAnimBg="0"/>
      <p:bldP spid="20503" grpId="0" bldLvl="0" autoUpdateAnimBg="0"/>
      <p:bldP spid="20505" grpId="0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781152" y="2323820"/>
            <a:ext cx="45174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Arial" charset="0"/>
              <a:buChar char="•"/>
            </a:pPr>
            <a:r>
              <a:rPr kumimoji="1" lang="en-US" altLang="zh-CN" sz="6600" b="1" dirty="0">
                <a:solidFill>
                  <a:srgbClr val="FF8A80"/>
                </a:solidFill>
                <a:latin typeface="Microsoft YaHei" charset="0"/>
                <a:ea typeface="Microsoft YaHei" charset="0"/>
                <a:cs typeface="Microsoft YaHei" charset="0"/>
              </a:rPr>
              <a:t>PART</a:t>
            </a:r>
            <a:r>
              <a:rPr kumimoji="1" lang="zh-CN" altLang="en-US" sz="6600" b="1" dirty="0">
                <a:solidFill>
                  <a:srgbClr val="FF8A80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6600" b="1" dirty="0">
                <a:solidFill>
                  <a:srgbClr val="FF8A80"/>
                </a:solidFill>
                <a:latin typeface="Microsoft YaHei" charset="0"/>
                <a:ea typeface="Microsoft YaHei" charset="0"/>
                <a:cs typeface="Microsoft YaHei" charset="0"/>
              </a:rPr>
              <a:t>01</a:t>
            </a:r>
            <a:endParaRPr kumimoji="1" lang="zh-CN" altLang="en-US" sz="6600" b="1" dirty="0">
              <a:solidFill>
                <a:srgbClr val="FF8A80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95291" y="3397761"/>
            <a:ext cx="34891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FF8A80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lang="zh-CN" altLang="en-US" sz="3600" b="1" dirty="0">
                <a:solidFill>
                  <a:srgbClr val="9AC7BA"/>
                </a:solidFill>
                <a:latin typeface="Microsoft YaHei" charset="0"/>
                <a:ea typeface="Microsoft YaHei" charset="0"/>
                <a:cs typeface="Microsoft YaHei" charset="0"/>
              </a:rPr>
              <a:t>输入标题</a:t>
            </a:r>
            <a:endParaRPr lang="en-US" altLang="zh-CN" sz="3600" b="1" dirty="0">
              <a:solidFill>
                <a:srgbClr val="9AC7BA"/>
              </a:solidFill>
              <a:latin typeface="Microsoft YaHei" charset="0"/>
              <a:ea typeface="Microsoft YaHei" charset="0"/>
              <a:cs typeface="Microsoft YaHei" charset="0"/>
            </a:endParaRPr>
          </a:p>
          <a:p>
            <a:pPr algn="ctr"/>
            <a:r>
              <a:rPr lang="zh-CN" altLang="en-US" b="1" dirty="0">
                <a:solidFill>
                  <a:srgbClr val="FF8A80"/>
                </a:solidFill>
                <a:latin typeface="Microsoft YaHei" charset="0"/>
                <a:ea typeface="Microsoft YaHei" charset="0"/>
                <a:cs typeface="Microsoft YaHei" charset="0"/>
              </a:rPr>
              <a:t>请在此处添加章节标题，请在此处添加章节标题</a:t>
            </a:r>
          </a:p>
        </p:txBody>
      </p:sp>
    </p:spTree>
    <p:extLst>
      <p:ext uri="{BB962C8B-B14F-4D97-AF65-F5344CB8AC3E}">
        <p14:creationId xmlns:p14="http://schemas.microsoft.com/office/powerpoint/2010/main" val="1226991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8954" y="12700"/>
            <a:ext cx="12320954" cy="6845300"/>
          </a:xfrm>
          <a:prstGeom prst="rect">
            <a:avLst/>
          </a:prstGeom>
        </p:spPr>
      </p:pic>
      <p:grpSp>
        <p:nvGrpSpPr>
          <p:cNvPr id="2" name="组 1"/>
          <p:cNvGrpSpPr/>
          <p:nvPr/>
        </p:nvGrpSpPr>
        <p:grpSpPr>
          <a:xfrm>
            <a:off x="5173123" y="1840577"/>
            <a:ext cx="1775884" cy="4332816"/>
            <a:chOff x="5173123" y="1840577"/>
            <a:chExt cx="1775884" cy="4332816"/>
          </a:xfrm>
        </p:grpSpPr>
        <p:sp>
          <p:nvSpPr>
            <p:cNvPr id="4" name="Oval 6"/>
            <p:cNvSpPr>
              <a:spLocks noChangeArrowheads="1"/>
            </p:cNvSpPr>
            <p:nvPr/>
          </p:nvSpPr>
          <p:spPr bwMode="auto">
            <a:xfrm>
              <a:off x="5655723" y="1840577"/>
              <a:ext cx="787400" cy="783167"/>
            </a:xfrm>
            <a:prstGeom prst="ellipse">
              <a:avLst/>
            </a:prstGeom>
            <a:solidFill>
              <a:srgbClr val="9AC7BA"/>
            </a:solidFill>
            <a:ln>
              <a:noFill/>
            </a:ln>
            <a:ex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pPr eaLnBrk="1" hangingPunct="1"/>
              <a:endParaRPr lang="zh-CN" altLang="en-US" sz="2400"/>
            </a:p>
          </p:txBody>
        </p:sp>
        <p:sp>
          <p:nvSpPr>
            <p:cNvPr id="5" name="Oval 7"/>
            <p:cNvSpPr>
              <a:spLocks noChangeArrowheads="1"/>
            </p:cNvSpPr>
            <p:nvPr/>
          </p:nvSpPr>
          <p:spPr bwMode="auto">
            <a:xfrm>
              <a:off x="5655723" y="3021675"/>
              <a:ext cx="787400" cy="785284"/>
            </a:xfrm>
            <a:prstGeom prst="ellipse">
              <a:avLst/>
            </a:prstGeom>
            <a:solidFill>
              <a:srgbClr val="FF8A80"/>
            </a:solidFill>
            <a:ln>
              <a:noFill/>
            </a:ln>
            <a:ex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pPr eaLnBrk="1" hangingPunct="1"/>
              <a:endParaRPr lang="zh-CN" altLang="en-US" sz="2400"/>
            </a:p>
          </p:txBody>
        </p:sp>
        <p:sp>
          <p:nvSpPr>
            <p:cNvPr id="6" name="Oval 8"/>
            <p:cNvSpPr>
              <a:spLocks noChangeArrowheads="1"/>
            </p:cNvSpPr>
            <p:nvPr/>
          </p:nvSpPr>
          <p:spPr bwMode="auto">
            <a:xfrm>
              <a:off x="5655723" y="4204893"/>
              <a:ext cx="787400" cy="785283"/>
            </a:xfrm>
            <a:prstGeom prst="ellipse">
              <a:avLst/>
            </a:prstGeom>
            <a:solidFill>
              <a:srgbClr val="9AC7BA"/>
            </a:solidFill>
            <a:ln>
              <a:noFill/>
            </a:ln>
            <a:ex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pPr eaLnBrk="1" hangingPunct="1"/>
              <a:endParaRPr lang="zh-CN" altLang="en-US" sz="2400"/>
            </a:p>
          </p:txBody>
        </p:sp>
        <p:sp>
          <p:nvSpPr>
            <p:cNvPr id="7" name="Oval 9"/>
            <p:cNvSpPr>
              <a:spLocks noChangeArrowheads="1"/>
            </p:cNvSpPr>
            <p:nvPr/>
          </p:nvSpPr>
          <p:spPr bwMode="auto">
            <a:xfrm>
              <a:off x="5655723" y="5388109"/>
              <a:ext cx="787400" cy="785284"/>
            </a:xfrm>
            <a:prstGeom prst="ellipse">
              <a:avLst/>
            </a:prstGeom>
            <a:solidFill>
              <a:srgbClr val="FF8A80"/>
            </a:solidFill>
            <a:ln>
              <a:noFill/>
            </a:ln>
            <a:ex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pPr eaLnBrk="1" hangingPunct="1"/>
              <a:endParaRPr lang="zh-CN" altLang="en-US" sz="2400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6589174" y="1969693"/>
              <a:ext cx="359833" cy="531283"/>
            </a:xfrm>
            <a:custGeom>
              <a:avLst/>
              <a:gdLst>
                <a:gd name="T0" fmla="*/ 0 w 170"/>
                <a:gd name="T1" fmla="*/ 0 h 251"/>
                <a:gd name="T2" fmla="*/ 146050 w 170"/>
                <a:gd name="T3" fmla="*/ 200025 h 251"/>
                <a:gd name="T4" fmla="*/ 0 w 170"/>
                <a:gd name="T5" fmla="*/ 398462 h 251"/>
                <a:gd name="T6" fmla="*/ 125413 w 170"/>
                <a:gd name="T7" fmla="*/ 398462 h 251"/>
                <a:gd name="T8" fmla="*/ 269875 w 170"/>
                <a:gd name="T9" fmla="*/ 200025 h 251"/>
                <a:gd name="T10" fmla="*/ 125413 w 170"/>
                <a:gd name="T11" fmla="*/ 0 h 251"/>
                <a:gd name="T12" fmla="*/ 0 w 170"/>
                <a:gd name="T13" fmla="*/ 0 h 2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70" h="251">
                  <a:moveTo>
                    <a:pt x="0" y="0"/>
                  </a:moveTo>
                  <a:lnTo>
                    <a:pt x="92" y="126"/>
                  </a:lnTo>
                  <a:lnTo>
                    <a:pt x="0" y="251"/>
                  </a:lnTo>
                  <a:lnTo>
                    <a:pt x="79" y="251"/>
                  </a:lnTo>
                  <a:lnTo>
                    <a:pt x="170" y="126"/>
                  </a:lnTo>
                  <a:lnTo>
                    <a:pt x="7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8A8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5173123" y="3148675"/>
              <a:ext cx="357716" cy="531284"/>
            </a:xfrm>
            <a:custGeom>
              <a:avLst/>
              <a:gdLst>
                <a:gd name="T0" fmla="*/ 268287 w 169"/>
                <a:gd name="T1" fmla="*/ 398463 h 251"/>
                <a:gd name="T2" fmla="*/ 123825 w 169"/>
                <a:gd name="T3" fmla="*/ 200025 h 251"/>
                <a:gd name="T4" fmla="*/ 268287 w 169"/>
                <a:gd name="T5" fmla="*/ 0 h 251"/>
                <a:gd name="T6" fmla="*/ 144462 w 169"/>
                <a:gd name="T7" fmla="*/ 0 h 251"/>
                <a:gd name="T8" fmla="*/ 0 w 169"/>
                <a:gd name="T9" fmla="*/ 200025 h 251"/>
                <a:gd name="T10" fmla="*/ 144462 w 169"/>
                <a:gd name="T11" fmla="*/ 398463 h 251"/>
                <a:gd name="T12" fmla="*/ 268287 w 169"/>
                <a:gd name="T13" fmla="*/ 398463 h 2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9" h="251">
                  <a:moveTo>
                    <a:pt x="169" y="251"/>
                  </a:moveTo>
                  <a:lnTo>
                    <a:pt x="78" y="126"/>
                  </a:lnTo>
                  <a:lnTo>
                    <a:pt x="169" y="0"/>
                  </a:lnTo>
                  <a:lnTo>
                    <a:pt x="91" y="0"/>
                  </a:lnTo>
                  <a:lnTo>
                    <a:pt x="0" y="126"/>
                  </a:lnTo>
                  <a:lnTo>
                    <a:pt x="91" y="251"/>
                  </a:lnTo>
                  <a:lnTo>
                    <a:pt x="169" y="251"/>
                  </a:lnTo>
                  <a:close/>
                </a:path>
              </a:pathLst>
            </a:custGeom>
            <a:solidFill>
              <a:srgbClr val="9AC7BA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5173123" y="5515109"/>
              <a:ext cx="357716" cy="531284"/>
            </a:xfrm>
            <a:custGeom>
              <a:avLst/>
              <a:gdLst>
                <a:gd name="T0" fmla="*/ 268287 w 169"/>
                <a:gd name="T1" fmla="*/ 398463 h 251"/>
                <a:gd name="T2" fmla="*/ 123825 w 169"/>
                <a:gd name="T3" fmla="*/ 198438 h 251"/>
                <a:gd name="T4" fmla="*/ 268287 w 169"/>
                <a:gd name="T5" fmla="*/ 0 h 251"/>
                <a:gd name="T6" fmla="*/ 144462 w 169"/>
                <a:gd name="T7" fmla="*/ 0 h 251"/>
                <a:gd name="T8" fmla="*/ 0 w 169"/>
                <a:gd name="T9" fmla="*/ 198438 h 251"/>
                <a:gd name="T10" fmla="*/ 144462 w 169"/>
                <a:gd name="T11" fmla="*/ 398463 h 251"/>
                <a:gd name="T12" fmla="*/ 268287 w 169"/>
                <a:gd name="T13" fmla="*/ 398463 h 2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9" h="251">
                  <a:moveTo>
                    <a:pt x="169" y="251"/>
                  </a:moveTo>
                  <a:lnTo>
                    <a:pt x="78" y="125"/>
                  </a:lnTo>
                  <a:lnTo>
                    <a:pt x="169" y="0"/>
                  </a:lnTo>
                  <a:lnTo>
                    <a:pt x="91" y="0"/>
                  </a:lnTo>
                  <a:lnTo>
                    <a:pt x="0" y="125"/>
                  </a:lnTo>
                  <a:lnTo>
                    <a:pt x="91" y="251"/>
                  </a:lnTo>
                  <a:lnTo>
                    <a:pt x="169" y="251"/>
                  </a:lnTo>
                  <a:close/>
                </a:path>
              </a:pathLst>
            </a:custGeom>
            <a:solidFill>
              <a:srgbClr val="9AC7BA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6589174" y="4331893"/>
              <a:ext cx="359833" cy="531283"/>
            </a:xfrm>
            <a:custGeom>
              <a:avLst/>
              <a:gdLst>
                <a:gd name="T0" fmla="*/ 0 w 170"/>
                <a:gd name="T1" fmla="*/ 0 h 251"/>
                <a:gd name="T2" fmla="*/ 146050 w 170"/>
                <a:gd name="T3" fmla="*/ 200025 h 251"/>
                <a:gd name="T4" fmla="*/ 0 w 170"/>
                <a:gd name="T5" fmla="*/ 398462 h 251"/>
                <a:gd name="T6" fmla="*/ 125413 w 170"/>
                <a:gd name="T7" fmla="*/ 398462 h 251"/>
                <a:gd name="T8" fmla="*/ 269875 w 170"/>
                <a:gd name="T9" fmla="*/ 200025 h 251"/>
                <a:gd name="T10" fmla="*/ 125413 w 170"/>
                <a:gd name="T11" fmla="*/ 0 h 251"/>
                <a:gd name="T12" fmla="*/ 0 w 170"/>
                <a:gd name="T13" fmla="*/ 0 h 2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70" h="251">
                  <a:moveTo>
                    <a:pt x="0" y="0"/>
                  </a:moveTo>
                  <a:lnTo>
                    <a:pt x="92" y="126"/>
                  </a:lnTo>
                  <a:lnTo>
                    <a:pt x="0" y="251"/>
                  </a:lnTo>
                  <a:lnTo>
                    <a:pt x="79" y="251"/>
                  </a:lnTo>
                  <a:lnTo>
                    <a:pt x="170" y="126"/>
                  </a:lnTo>
                  <a:lnTo>
                    <a:pt x="7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8A8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2400"/>
            </a:p>
          </p:txBody>
        </p:sp>
        <p:grpSp>
          <p:nvGrpSpPr>
            <p:cNvPr id="13" name="Group 15"/>
            <p:cNvGrpSpPr>
              <a:grpSpLocks/>
            </p:cNvGrpSpPr>
            <p:nvPr/>
          </p:nvGrpSpPr>
          <p:grpSpPr bwMode="auto">
            <a:xfrm>
              <a:off x="5909723" y="3271441"/>
              <a:ext cx="302683" cy="287867"/>
              <a:chOff x="0" y="0"/>
              <a:chExt cx="143" cy="136"/>
            </a:xfrm>
          </p:grpSpPr>
          <p:sp>
            <p:nvSpPr>
              <p:cNvPr id="14" name="Freeform 16"/>
              <p:cNvSpPr>
                <a:spLocks/>
              </p:cNvSpPr>
              <p:nvPr/>
            </p:nvSpPr>
            <p:spPr bwMode="auto">
              <a:xfrm>
                <a:off x="75" y="49"/>
                <a:ext cx="68" cy="66"/>
              </a:xfrm>
              <a:custGeom>
                <a:avLst/>
                <a:gdLst>
                  <a:gd name="T0" fmla="*/ 58 w 88"/>
                  <a:gd name="T1" fmla="*/ 23 h 86"/>
                  <a:gd name="T2" fmla="*/ 45 w 88"/>
                  <a:gd name="T3" fmla="*/ 23 h 86"/>
                  <a:gd name="T4" fmla="*/ 45 w 88"/>
                  <a:gd name="T5" fmla="*/ 10 h 86"/>
                  <a:gd name="T6" fmla="*/ 34 w 88"/>
                  <a:gd name="T7" fmla="*/ 0 h 86"/>
                  <a:gd name="T8" fmla="*/ 24 w 88"/>
                  <a:gd name="T9" fmla="*/ 10 h 86"/>
                  <a:gd name="T10" fmla="*/ 24 w 88"/>
                  <a:gd name="T11" fmla="*/ 23 h 86"/>
                  <a:gd name="T12" fmla="*/ 11 w 88"/>
                  <a:gd name="T13" fmla="*/ 23 h 86"/>
                  <a:gd name="T14" fmla="*/ 0 w 88"/>
                  <a:gd name="T15" fmla="*/ 33 h 86"/>
                  <a:gd name="T16" fmla="*/ 11 w 88"/>
                  <a:gd name="T17" fmla="*/ 43 h 86"/>
                  <a:gd name="T18" fmla="*/ 24 w 88"/>
                  <a:gd name="T19" fmla="*/ 43 h 86"/>
                  <a:gd name="T20" fmla="*/ 24 w 88"/>
                  <a:gd name="T21" fmla="*/ 56 h 86"/>
                  <a:gd name="T22" fmla="*/ 34 w 88"/>
                  <a:gd name="T23" fmla="*/ 66 h 86"/>
                  <a:gd name="T24" fmla="*/ 45 w 88"/>
                  <a:gd name="T25" fmla="*/ 56 h 86"/>
                  <a:gd name="T26" fmla="*/ 45 w 88"/>
                  <a:gd name="T27" fmla="*/ 43 h 86"/>
                  <a:gd name="T28" fmla="*/ 58 w 88"/>
                  <a:gd name="T29" fmla="*/ 43 h 86"/>
                  <a:gd name="T30" fmla="*/ 68 w 88"/>
                  <a:gd name="T31" fmla="*/ 33 h 86"/>
                  <a:gd name="T32" fmla="*/ 58 w 88"/>
                  <a:gd name="T33" fmla="*/ 23 h 8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88" h="86">
                    <a:moveTo>
                      <a:pt x="75" y="30"/>
                    </a:moveTo>
                    <a:cubicBezTo>
                      <a:pt x="58" y="30"/>
                      <a:pt x="58" y="30"/>
                      <a:pt x="58" y="30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8" y="6"/>
                      <a:pt x="52" y="0"/>
                      <a:pt x="44" y="0"/>
                    </a:cubicBezTo>
                    <a:cubicBezTo>
                      <a:pt x="37" y="0"/>
                      <a:pt x="31" y="6"/>
                      <a:pt x="31" y="13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6" y="30"/>
                      <a:pt x="0" y="36"/>
                      <a:pt x="0" y="43"/>
                    </a:cubicBezTo>
                    <a:cubicBezTo>
                      <a:pt x="0" y="50"/>
                      <a:pt x="6" y="56"/>
                      <a:pt x="14" y="56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31" y="73"/>
                      <a:pt x="31" y="73"/>
                      <a:pt x="31" y="73"/>
                    </a:cubicBezTo>
                    <a:cubicBezTo>
                      <a:pt x="31" y="80"/>
                      <a:pt x="37" y="86"/>
                      <a:pt x="44" y="86"/>
                    </a:cubicBezTo>
                    <a:cubicBezTo>
                      <a:pt x="52" y="86"/>
                      <a:pt x="58" y="80"/>
                      <a:pt x="58" y="73"/>
                    </a:cubicBezTo>
                    <a:cubicBezTo>
                      <a:pt x="58" y="56"/>
                      <a:pt x="58" y="56"/>
                      <a:pt x="58" y="56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82" y="56"/>
                      <a:pt x="88" y="50"/>
                      <a:pt x="88" y="43"/>
                    </a:cubicBezTo>
                    <a:cubicBezTo>
                      <a:pt x="88" y="36"/>
                      <a:pt x="82" y="30"/>
                      <a:pt x="75" y="3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5" name="Freeform 17"/>
              <p:cNvSpPr>
                <a:spLocks noEditPoints="1"/>
              </p:cNvSpPr>
              <p:nvPr/>
            </p:nvSpPr>
            <p:spPr bwMode="auto">
              <a:xfrm>
                <a:off x="0" y="0"/>
                <a:ext cx="105" cy="136"/>
              </a:xfrm>
              <a:custGeom>
                <a:avLst/>
                <a:gdLst>
                  <a:gd name="T0" fmla="*/ 53 w 138"/>
                  <a:gd name="T1" fmla="*/ 52 h 178"/>
                  <a:gd name="T2" fmla="*/ 80 w 138"/>
                  <a:gd name="T3" fmla="*/ 26 h 178"/>
                  <a:gd name="T4" fmla="*/ 53 w 138"/>
                  <a:gd name="T5" fmla="*/ 0 h 178"/>
                  <a:gd name="T6" fmla="*/ 27 w 138"/>
                  <a:gd name="T7" fmla="*/ 26 h 178"/>
                  <a:gd name="T8" fmla="*/ 53 w 138"/>
                  <a:gd name="T9" fmla="*/ 52 h 178"/>
                  <a:gd name="T10" fmla="*/ 105 w 138"/>
                  <a:gd name="T11" fmla="*/ 126 h 178"/>
                  <a:gd name="T12" fmla="*/ 84 w 138"/>
                  <a:gd name="T13" fmla="*/ 103 h 178"/>
                  <a:gd name="T14" fmla="*/ 61 w 138"/>
                  <a:gd name="T15" fmla="*/ 83 h 178"/>
                  <a:gd name="T16" fmla="*/ 75 w 138"/>
                  <a:gd name="T17" fmla="*/ 66 h 178"/>
                  <a:gd name="T18" fmla="*/ 53 w 138"/>
                  <a:gd name="T19" fmla="*/ 60 h 178"/>
                  <a:gd name="T20" fmla="*/ 0 w 138"/>
                  <a:gd name="T21" fmla="*/ 132 h 178"/>
                  <a:gd name="T22" fmla="*/ 0 w 138"/>
                  <a:gd name="T23" fmla="*/ 136 h 178"/>
                  <a:gd name="T24" fmla="*/ 105 w 138"/>
                  <a:gd name="T25" fmla="*/ 136 h 178"/>
                  <a:gd name="T26" fmla="*/ 105 w 138"/>
                  <a:gd name="T27" fmla="*/ 132 h 178"/>
                  <a:gd name="T28" fmla="*/ 105 w 138"/>
                  <a:gd name="T29" fmla="*/ 126 h 17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38" h="178">
                    <a:moveTo>
                      <a:pt x="70" y="68"/>
                    </a:moveTo>
                    <a:cubicBezTo>
                      <a:pt x="89" y="68"/>
                      <a:pt x="105" y="53"/>
                      <a:pt x="105" y="34"/>
                    </a:cubicBezTo>
                    <a:cubicBezTo>
                      <a:pt x="105" y="15"/>
                      <a:pt x="89" y="0"/>
                      <a:pt x="70" y="0"/>
                    </a:cubicBezTo>
                    <a:cubicBezTo>
                      <a:pt x="50" y="0"/>
                      <a:pt x="35" y="15"/>
                      <a:pt x="35" y="34"/>
                    </a:cubicBezTo>
                    <a:cubicBezTo>
                      <a:pt x="35" y="53"/>
                      <a:pt x="50" y="68"/>
                      <a:pt x="70" y="68"/>
                    </a:cubicBezTo>
                    <a:close/>
                    <a:moveTo>
                      <a:pt x="138" y="165"/>
                    </a:moveTo>
                    <a:cubicBezTo>
                      <a:pt x="128" y="165"/>
                      <a:pt x="110" y="161"/>
                      <a:pt x="110" y="135"/>
                    </a:cubicBezTo>
                    <a:cubicBezTo>
                      <a:pt x="110" y="135"/>
                      <a:pt x="77" y="138"/>
                      <a:pt x="80" y="108"/>
                    </a:cubicBezTo>
                    <a:cubicBezTo>
                      <a:pt x="81" y="95"/>
                      <a:pt x="90" y="89"/>
                      <a:pt x="98" y="87"/>
                    </a:cubicBezTo>
                    <a:cubicBezTo>
                      <a:pt x="89" y="81"/>
                      <a:pt x="80" y="78"/>
                      <a:pt x="69" y="78"/>
                    </a:cubicBezTo>
                    <a:cubicBezTo>
                      <a:pt x="31" y="78"/>
                      <a:pt x="0" y="120"/>
                      <a:pt x="0" y="173"/>
                    </a:cubicBezTo>
                    <a:cubicBezTo>
                      <a:pt x="0" y="174"/>
                      <a:pt x="0" y="176"/>
                      <a:pt x="0" y="178"/>
                    </a:cubicBezTo>
                    <a:cubicBezTo>
                      <a:pt x="138" y="178"/>
                      <a:pt x="138" y="178"/>
                      <a:pt x="138" y="178"/>
                    </a:cubicBezTo>
                    <a:cubicBezTo>
                      <a:pt x="138" y="176"/>
                      <a:pt x="138" y="174"/>
                      <a:pt x="138" y="173"/>
                    </a:cubicBezTo>
                    <a:cubicBezTo>
                      <a:pt x="138" y="170"/>
                      <a:pt x="138" y="168"/>
                      <a:pt x="138" y="16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16" name="Group 18"/>
            <p:cNvGrpSpPr>
              <a:grpSpLocks/>
            </p:cNvGrpSpPr>
            <p:nvPr/>
          </p:nvGrpSpPr>
          <p:grpSpPr bwMode="auto">
            <a:xfrm>
              <a:off x="5933007" y="2064942"/>
              <a:ext cx="260351" cy="357717"/>
              <a:chOff x="0" y="0"/>
              <a:chExt cx="123" cy="169"/>
            </a:xfrm>
          </p:grpSpPr>
          <p:sp>
            <p:nvSpPr>
              <p:cNvPr id="17" name="Freeform 19"/>
              <p:cNvSpPr>
                <a:spLocks noEditPoints="1"/>
              </p:cNvSpPr>
              <p:nvPr/>
            </p:nvSpPr>
            <p:spPr bwMode="auto">
              <a:xfrm>
                <a:off x="21" y="18"/>
                <a:ext cx="55" cy="70"/>
              </a:xfrm>
              <a:custGeom>
                <a:avLst/>
                <a:gdLst>
                  <a:gd name="T0" fmla="*/ 53 w 72"/>
                  <a:gd name="T1" fmla="*/ 13 h 91"/>
                  <a:gd name="T2" fmla="*/ 2 w 72"/>
                  <a:gd name="T3" fmla="*/ 13 h 91"/>
                  <a:gd name="T4" fmla="*/ 0 w 72"/>
                  <a:gd name="T5" fmla="*/ 15 h 91"/>
                  <a:gd name="T6" fmla="*/ 2 w 72"/>
                  <a:gd name="T7" fmla="*/ 18 h 91"/>
                  <a:gd name="T8" fmla="*/ 53 w 72"/>
                  <a:gd name="T9" fmla="*/ 18 h 91"/>
                  <a:gd name="T10" fmla="*/ 55 w 72"/>
                  <a:gd name="T11" fmla="*/ 15 h 91"/>
                  <a:gd name="T12" fmla="*/ 53 w 72"/>
                  <a:gd name="T13" fmla="*/ 13 h 91"/>
                  <a:gd name="T14" fmla="*/ 2 w 72"/>
                  <a:gd name="T15" fmla="*/ 5 h 91"/>
                  <a:gd name="T16" fmla="*/ 53 w 72"/>
                  <a:gd name="T17" fmla="*/ 5 h 91"/>
                  <a:gd name="T18" fmla="*/ 55 w 72"/>
                  <a:gd name="T19" fmla="*/ 2 h 91"/>
                  <a:gd name="T20" fmla="*/ 53 w 72"/>
                  <a:gd name="T21" fmla="*/ 0 h 91"/>
                  <a:gd name="T22" fmla="*/ 2 w 72"/>
                  <a:gd name="T23" fmla="*/ 0 h 91"/>
                  <a:gd name="T24" fmla="*/ 0 w 72"/>
                  <a:gd name="T25" fmla="*/ 2 h 91"/>
                  <a:gd name="T26" fmla="*/ 2 w 72"/>
                  <a:gd name="T27" fmla="*/ 5 h 91"/>
                  <a:gd name="T28" fmla="*/ 0 w 72"/>
                  <a:gd name="T29" fmla="*/ 28 h 91"/>
                  <a:gd name="T30" fmla="*/ 2 w 72"/>
                  <a:gd name="T31" fmla="*/ 31 h 91"/>
                  <a:gd name="T32" fmla="*/ 38 w 72"/>
                  <a:gd name="T33" fmla="*/ 31 h 91"/>
                  <a:gd name="T34" fmla="*/ 51 w 72"/>
                  <a:gd name="T35" fmla="*/ 26 h 91"/>
                  <a:gd name="T36" fmla="*/ 2 w 72"/>
                  <a:gd name="T37" fmla="*/ 26 h 91"/>
                  <a:gd name="T38" fmla="*/ 0 w 72"/>
                  <a:gd name="T39" fmla="*/ 28 h 91"/>
                  <a:gd name="T40" fmla="*/ 0 w 72"/>
                  <a:gd name="T41" fmla="*/ 42 h 91"/>
                  <a:gd name="T42" fmla="*/ 2 w 72"/>
                  <a:gd name="T43" fmla="*/ 44 h 91"/>
                  <a:gd name="T44" fmla="*/ 24 w 72"/>
                  <a:gd name="T45" fmla="*/ 44 h 91"/>
                  <a:gd name="T46" fmla="*/ 28 w 72"/>
                  <a:gd name="T47" fmla="*/ 39 h 91"/>
                  <a:gd name="T48" fmla="*/ 2 w 72"/>
                  <a:gd name="T49" fmla="*/ 39 h 91"/>
                  <a:gd name="T50" fmla="*/ 0 w 72"/>
                  <a:gd name="T51" fmla="*/ 42 h 91"/>
                  <a:gd name="T52" fmla="*/ 0 w 72"/>
                  <a:gd name="T53" fmla="*/ 55 h 91"/>
                  <a:gd name="T54" fmla="*/ 2 w 72"/>
                  <a:gd name="T55" fmla="*/ 57 h 91"/>
                  <a:gd name="T56" fmla="*/ 17 w 72"/>
                  <a:gd name="T57" fmla="*/ 57 h 91"/>
                  <a:gd name="T58" fmla="*/ 18 w 72"/>
                  <a:gd name="T59" fmla="*/ 52 h 91"/>
                  <a:gd name="T60" fmla="*/ 2 w 72"/>
                  <a:gd name="T61" fmla="*/ 52 h 91"/>
                  <a:gd name="T62" fmla="*/ 0 w 72"/>
                  <a:gd name="T63" fmla="*/ 55 h 91"/>
                  <a:gd name="T64" fmla="*/ 0 w 72"/>
                  <a:gd name="T65" fmla="*/ 68 h 91"/>
                  <a:gd name="T66" fmla="*/ 2 w 72"/>
                  <a:gd name="T67" fmla="*/ 70 h 91"/>
                  <a:gd name="T68" fmla="*/ 14 w 72"/>
                  <a:gd name="T69" fmla="*/ 70 h 91"/>
                  <a:gd name="T70" fmla="*/ 15 w 72"/>
                  <a:gd name="T71" fmla="*/ 65 h 91"/>
                  <a:gd name="T72" fmla="*/ 2 w 72"/>
                  <a:gd name="T73" fmla="*/ 65 h 91"/>
                  <a:gd name="T74" fmla="*/ 0 w 72"/>
                  <a:gd name="T75" fmla="*/ 68 h 91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72" h="91">
                    <a:moveTo>
                      <a:pt x="69" y="17"/>
                    </a:moveTo>
                    <a:cubicBezTo>
                      <a:pt x="3" y="17"/>
                      <a:pt x="3" y="17"/>
                      <a:pt x="3" y="17"/>
                    </a:cubicBezTo>
                    <a:cubicBezTo>
                      <a:pt x="1" y="17"/>
                      <a:pt x="0" y="19"/>
                      <a:pt x="0" y="20"/>
                    </a:cubicBezTo>
                    <a:cubicBezTo>
                      <a:pt x="0" y="22"/>
                      <a:pt x="1" y="23"/>
                      <a:pt x="3" y="23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71" y="23"/>
                      <a:pt x="72" y="22"/>
                      <a:pt x="72" y="20"/>
                    </a:cubicBezTo>
                    <a:cubicBezTo>
                      <a:pt x="72" y="19"/>
                      <a:pt x="71" y="17"/>
                      <a:pt x="69" y="17"/>
                    </a:cubicBezTo>
                    <a:close/>
                    <a:moveTo>
                      <a:pt x="3" y="6"/>
                    </a:moveTo>
                    <a:cubicBezTo>
                      <a:pt x="69" y="6"/>
                      <a:pt x="69" y="6"/>
                      <a:pt x="69" y="6"/>
                    </a:cubicBezTo>
                    <a:cubicBezTo>
                      <a:pt x="71" y="6"/>
                      <a:pt x="72" y="5"/>
                      <a:pt x="72" y="3"/>
                    </a:cubicBezTo>
                    <a:cubicBezTo>
                      <a:pt x="72" y="2"/>
                      <a:pt x="71" y="0"/>
                      <a:pt x="6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lose/>
                    <a:moveTo>
                      <a:pt x="0" y="37"/>
                    </a:moveTo>
                    <a:cubicBezTo>
                      <a:pt x="0" y="39"/>
                      <a:pt x="1" y="40"/>
                      <a:pt x="3" y="4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56" y="37"/>
                      <a:pt x="61" y="35"/>
                      <a:pt x="67" y="34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1" y="34"/>
                      <a:pt x="0" y="35"/>
                      <a:pt x="0" y="37"/>
                    </a:cubicBezTo>
                    <a:close/>
                    <a:moveTo>
                      <a:pt x="0" y="54"/>
                    </a:moveTo>
                    <a:cubicBezTo>
                      <a:pt x="0" y="56"/>
                      <a:pt x="1" y="57"/>
                      <a:pt x="3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2" y="55"/>
                      <a:pt x="34" y="53"/>
                      <a:pt x="36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1" y="51"/>
                      <a:pt x="0" y="52"/>
                      <a:pt x="0" y="54"/>
                    </a:cubicBezTo>
                    <a:close/>
                    <a:moveTo>
                      <a:pt x="0" y="71"/>
                    </a:moveTo>
                    <a:cubicBezTo>
                      <a:pt x="0" y="72"/>
                      <a:pt x="1" y="74"/>
                      <a:pt x="3" y="74"/>
                    </a:cubicBezTo>
                    <a:cubicBezTo>
                      <a:pt x="22" y="74"/>
                      <a:pt x="22" y="74"/>
                      <a:pt x="22" y="74"/>
                    </a:cubicBezTo>
                    <a:cubicBezTo>
                      <a:pt x="22" y="72"/>
                      <a:pt x="23" y="70"/>
                      <a:pt x="24" y="68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1" y="68"/>
                      <a:pt x="0" y="69"/>
                      <a:pt x="0" y="71"/>
                    </a:cubicBezTo>
                    <a:close/>
                    <a:moveTo>
                      <a:pt x="0" y="88"/>
                    </a:moveTo>
                    <a:cubicBezTo>
                      <a:pt x="0" y="89"/>
                      <a:pt x="1" y="91"/>
                      <a:pt x="3" y="91"/>
                    </a:cubicBezTo>
                    <a:cubicBezTo>
                      <a:pt x="18" y="91"/>
                      <a:pt x="18" y="91"/>
                      <a:pt x="18" y="91"/>
                    </a:cubicBezTo>
                    <a:cubicBezTo>
                      <a:pt x="19" y="89"/>
                      <a:pt x="19" y="87"/>
                      <a:pt x="19" y="85"/>
                    </a:cubicBezTo>
                    <a:cubicBezTo>
                      <a:pt x="3" y="85"/>
                      <a:pt x="3" y="85"/>
                      <a:pt x="3" y="85"/>
                    </a:cubicBezTo>
                    <a:cubicBezTo>
                      <a:pt x="1" y="85"/>
                      <a:pt x="0" y="86"/>
                      <a:pt x="0" y="8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8" name="Freeform 20"/>
              <p:cNvSpPr>
                <a:spLocks noEditPoints="1"/>
              </p:cNvSpPr>
              <p:nvPr/>
            </p:nvSpPr>
            <p:spPr bwMode="auto">
              <a:xfrm>
                <a:off x="40" y="49"/>
                <a:ext cx="83" cy="81"/>
              </a:xfrm>
              <a:custGeom>
                <a:avLst/>
                <a:gdLst>
                  <a:gd name="T0" fmla="*/ 69 w 109"/>
                  <a:gd name="T1" fmla="*/ 15 h 106"/>
                  <a:gd name="T2" fmla="*/ 15 w 109"/>
                  <a:gd name="T3" fmla="*/ 15 h 106"/>
                  <a:gd name="T4" fmla="*/ 15 w 109"/>
                  <a:gd name="T5" fmla="*/ 66 h 106"/>
                  <a:gd name="T6" fmla="*/ 69 w 109"/>
                  <a:gd name="T7" fmla="*/ 66 h 106"/>
                  <a:gd name="T8" fmla="*/ 69 w 109"/>
                  <a:gd name="T9" fmla="*/ 15 h 106"/>
                  <a:gd name="T10" fmla="*/ 23 w 109"/>
                  <a:gd name="T11" fmla="*/ 59 h 106"/>
                  <a:gd name="T12" fmla="*/ 23 w 109"/>
                  <a:gd name="T13" fmla="*/ 22 h 106"/>
                  <a:gd name="T14" fmla="*/ 60 w 109"/>
                  <a:gd name="T15" fmla="*/ 22 h 106"/>
                  <a:gd name="T16" fmla="*/ 60 w 109"/>
                  <a:gd name="T17" fmla="*/ 59 h 106"/>
                  <a:gd name="T18" fmla="*/ 23 w 109"/>
                  <a:gd name="T19" fmla="*/ 59 h 10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9" h="106">
                    <a:moveTo>
                      <a:pt x="90" y="19"/>
                    </a:moveTo>
                    <a:cubicBezTo>
                      <a:pt x="70" y="0"/>
                      <a:pt x="39" y="0"/>
                      <a:pt x="20" y="19"/>
                    </a:cubicBezTo>
                    <a:cubicBezTo>
                      <a:pt x="0" y="38"/>
                      <a:pt x="0" y="68"/>
                      <a:pt x="20" y="87"/>
                    </a:cubicBezTo>
                    <a:cubicBezTo>
                      <a:pt x="39" y="106"/>
                      <a:pt x="70" y="106"/>
                      <a:pt x="90" y="87"/>
                    </a:cubicBezTo>
                    <a:cubicBezTo>
                      <a:pt x="109" y="68"/>
                      <a:pt x="109" y="38"/>
                      <a:pt x="90" y="19"/>
                    </a:cubicBezTo>
                    <a:close/>
                    <a:moveTo>
                      <a:pt x="30" y="77"/>
                    </a:moveTo>
                    <a:cubicBezTo>
                      <a:pt x="17" y="64"/>
                      <a:pt x="17" y="42"/>
                      <a:pt x="30" y="29"/>
                    </a:cubicBezTo>
                    <a:cubicBezTo>
                      <a:pt x="44" y="16"/>
                      <a:pt x="66" y="16"/>
                      <a:pt x="79" y="29"/>
                    </a:cubicBezTo>
                    <a:cubicBezTo>
                      <a:pt x="92" y="42"/>
                      <a:pt x="92" y="64"/>
                      <a:pt x="79" y="77"/>
                    </a:cubicBezTo>
                    <a:cubicBezTo>
                      <a:pt x="66" y="90"/>
                      <a:pt x="44" y="90"/>
                      <a:pt x="30" y="7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9" name="Freeform 21"/>
              <p:cNvSpPr>
                <a:spLocks noEditPoints="1"/>
              </p:cNvSpPr>
              <p:nvPr/>
            </p:nvSpPr>
            <p:spPr bwMode="auto">
              <a:xfrm>
                <a:off x="0" y="117"/>
                <a:ext cx="53" cy="52"/>
              </a:xfrm>
              <a:custGeom>
                <a:avLst/>
                <a:gdLst>
                  <a:gd name="T0" fmla="*/ 50 w 69"/>
                  <a:gd name="T1" fmla="*/ 3 h 68"/>
                  <a:gd name="T2" fmla="*/ 39 w 69"/>
                  <a:gd name="T3" fmla="*/ 3 h 68"/>
                  <a:gd name="T4" fmla="*/ 39 w 69"/>
                  <a:gd name="T5" fmla="*/ 3 h 68"/>
                  <a:gd name="T6" fmla="*/ 50 w 69"/>
                  <a:gd name="T7" fmla="*/ 14 h 68"/>
                  <a:gd name="T8" fmla="*/ 50 w 69"/>
                  <a:gd name="T9" fmla="*/ 14 h 68"/>
                  <a:gd name="T10" fmla="*/ 50 w 69"/>
                  <a:gd name="T11" fmla="*/ 3 h 68"/>
                  <a:gd name="T12" fmla="*/ 3 w 69"/>
                  <a:gd name="T13" fmla="*/ 38 h 68"/>
                  <a:gd name="T14" fmla="*/ 3 w 69"/>
                  <a:gd name="T15" fmla="*/ 49 h 68"/>
                  <a:gd name="T16" fmla="*/ 14 w 69"/>
                  <a:gd name="T17" fmla="*/ 49 h 68"/>
                  <a:gd name="T18" fmla="*/ 46 w 69"/>
                  <a:gd name="T19" fmla="*/ 18 h 68"/>
                  <a:gd name="T20" fmla="*/ 35 w 69"/>
                  <a:gd name="T21" fmla="*/ 7 h 68"/>
                  <a:gd name="T22" fmla="*/ 3 w 69"/>
                  <a:gd name="T23" fmla="*/ 38 h 6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69" h="68">
                    <a:moveTo>
                      <a:pt x="65" y="4"/>
                    </a:moveTo>
                    <a:cubicBezTo>
                      <a:pt x="61" y="0"/>
                      <a:pt x="55" y="0"/>
                      <a:pt x="51" y="4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9" y="14"/>
                      <a:pt x="69" y="8"/>
                      <a:pt x="65" y="4"/>
                    </a:cubicBezTo>
                    <a:close/>
                    <a:moveTo>
                      <a:pt x="4" y="50"/>
                    </a:moveTo>
                    <a:cubicBezTo>
                      <a:pt x="0" y="54"/>
                      <a:pt x="0" y="60"/>
                      <a:pt x="4" y="64"/>
                    </a:cubicBezTo>
                    <a:cubicBezTo>
                      <a:pt x="8" y="68"/>
                      <a:pt x="14" y="68"/>
                      <a:pt x="18" y="64"/>
                    </a:cubicBezTo>
                    <a:cubicBezTo>
                      <a:pt x="60" y="23"/>
                      <a:pt x="60" y="23"/>
                      <a:pt x="60" y="23"/>
                    </a:cubicBezTo>
                    <a:cubicBezTo>
                      <a:pt x="46" y="9"/>
                      <a:pt x="46" y="9"/>
                      <a:pt x="46" y="9"/>
                    </a:cubicBezTo>
                    <a:lnTo>
                      <a:pt x="4" y="5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0" name="Freeform 22"/>
              <p:cNvSpPr>
                <a:spLocks/>
              </p:cNvSpPr>
              <p:nvPr/>
            </p:nvSpPr>
            <p:spPr bwMode="auto">
              <a:xfrm>
                <a:off x="3" y="0"/>
                <a:ext cx="91" cy="104"/>
              </a:xfrm>
              <a:custGeom>
                <a:avLst/>
                <a:gdLst>
                  <a:gd name="T0" fmla="*/ 44 w 119"/>
                  <a:gd name="T1" fmla="*/ 96 h 136"/>
                  <a:gd name="T2" fmla="*/ 14 w 119"/>
                  <a:gd name="T3" fmla="*/ 96 h 136"/>
                  <a:gd name="T4" fmla="*/ 8 w 119"/>
                  <a:gd name="T5" fmla="*/ 91 h 136"/>
                  <a:gd name="T6" fmla="*/ 8 w 119"/>
                  <a:gd name="T7" fmla="*/ 14 h 136"/>
                  <a:gd name="T8" fmla="*/ 14 w 119"/>
                  <a:gd name="T9" fmla="*/ 9 h 136"/>
                  <a:gd name="T10" fmla="*/ 76 w 119"/>
                  <a:gd name="T11" fmla="*/ 9 h 136"/>
                  <a:gd name="T12" fmla="*/ 82 w 119"/>
                  <a:gd name="T13" fmla="*/ 14 h 136"/>
                  <a:gd name="T14" fmla="*/ 82 w 119"/>
                  <a:gd name="T15" fmla="*/ 54 h 136"/>
                  <a:gd name="T16" fmla="*/ 91 w 119"/>
                  <a:gd name="T17" fmla="*/ 56 h 136"/>
                  <a:gd name="T18" fmla="*/ 91 w 119"/>
                  <a:gd name="T19" fmla="*/ 14 h 136"/>
                  <a:gd name="T20" fmla="*/ 76 w 119"/>
                  <a:gd name="T21" fmla="*/ 0 h 136"/>
                  <a:gd name="T22" fmla="*/ 14 w 119"/>
                  <a:gd name="T23" fmla="*/ 0 h 136"/>
                  <a:gd name="T24" fmla="*/ 0 w 119"/>
                  <a:gd name="T25" fmla="*/ 14 h 136"/>
                  <a:gd name="T26" fmla="*/ 0 w 119"/>
                  <a:gd name="T27" fmla="*/ 91 h 136"/>
                  <a:gd name="T28" fmla="*/ 14 w 119"/>
                  <a:gd name="T29" fmla="*/ 104 h 136"/>
                  <a:gd name="T30" fmla="*/ 47 w 119"/>
                  <a:gd name="T31" fmla="*/ 104 h 136"/>
                  <a:gd name="T32" fmla="*/ 44 w 119"/>
                  <a:gd name="T33" fmla="*/ 96 h 1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19" h="136">
                    <a:moveTo>
                      <a:pt x="57" y="125"/>
                    </a:moveTo>
                    <a:cubicBezTo>
                      <a:pt x="18" y="125"/>
                      <a:pt x="18" y="125"/>
                      <a:pt x="18" y="125"/>
                    </a:cubicBezTo>
                    <a:cubicBezTo>
                      <a:pt x="14" y="125"/>
                      <a:pt x="11" y="122"/>
                      <a:pt x="11" y="119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5"/>
                      <a:pt x="14" y="12"/>
                      <a:pt x="18" y="12"/>
                    </a:cubicBezTo>
                    <a:cubicBezTo>
                      <a:pt x="100" y="12"/>
                      <a:pt x="100" y="12"/>
                      <a:pt x="100" y="12"/>
                    </a:cubicBezTo>
                    <a:cubicBezTo>
                      <a:pt x="104" y="12"/>
                      <a:pt x="107" y="15"/>
                      <a:pt x="107" y="18"/>
                    </a:cubicBezTo>
                    <a:cubicBezTo>
                      <a:pt x="107" y="71"/>
                      <a:pt x="107" y="71"/>
                      <a:pt x="107" y="71"/>
                    </a:cubicBezTo>
                    <a:cubicBezTo>
                      <a:pt x="111" y="71"/>
                      <a:pt x="115" y="72"/>
                      <a:pt x="119" y="73"/>
                    </a:cubicBezTo>
                    <a:cubicBezTo>
                      <a:pt x="119" y="18"/>
                      <a:pt x="119" y="18"/>
                      <a:pt x="119" y="18"/>
                    </a:cubicBezTo>
                    <a:cubicBezTo>
                      <a:pt x="119" y="8"/>
                      <a:pt x="111" y="0"/>
                      <a:pt x="100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28"/>
                      <a:pt x="8" y="136"/>
                      <a:pt x="18" y="136"/>
                    </a:cubicBezTo>
                    <a:cubicBezTo>
                      <a:pt x="61" y="136"/>
                      <a:pt x="61" y="136"/>
                      <a:pt x="61" y="136"/>
                    </a:cubicBezTo>
                    <a:cubicBezTo>
                      <a:pt x="59" y="133"/>
                      <a:pt x="58" y="129"/>
                      <a:pt x="57" y="1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21" name="Group 23"/>
            <p:cNvGrpSpPr>
              <a:grpSpLocks/>
            </p:cNvGrpSpPr>
            <p:nvPr/>
          </p:nvGrpSpPr>
          <p:grpSpPr bwMode="auto">
            <a:xfrm>
              <a:off x="5892789" y="4482177"/>
              <a:ext cx="287867" cy="232833"/>
              <a:chOff x="0" y="0"/>
              <a:chExt cx="136" cy="110"/>
            </a:xfrm>
          </p:grpSpPr>
          <p:sp>
            <p:nvSpPr>
              <p:cNvPr id="22" name="Freeform 24"/>
              <p:cNvSpPr>
                <a:spLocks noEditPoints="1"/>
              </p:cNvSpPr>
              <p:nvPr/>
            </p:nvSpPr>
            <p:spPr bwMode="auto">
              <a:xfrm>
                <a:off x="0" y="36"/>
                <a:ext cx="122" cy="74"/>
              </a:xfrm>
              <a:custGeom>
                <a:avLst/>
                <a:gdLst>
                  <a:gd name="T0" fmla="*/ 34 w 122"/>
                  <a:gd name="T1" fmla="*/ 28 h 74"/>
                  <a:gd name="T2" fmla="*/ 34 w 122"/>
                  <a:gd name="T3" fmla="*/ 74 h 74"/>
                  <a:gd name="T4" fmla="*/ 54 w 122"/>
                  <a:gd name="T5" fmla="*/ 74 h 74"/>
                  <a:gd name="T6" fmla="*/ 54 w 122"/>
                  <a:gd name="T7" fmla="*/ 29 h 74"/>
                  <a:gd name="T8" fmla="*/ 44 w 122"/>
                  <a:gd name="T9" fmla="*/ 20 h 74"/>
                  <a:gd name="T10" fmla="*/ 34 w 122"/>
                  <a:gd name="T11" fmla="*/ 28 h 74"/>
                  <a:gd name="T12" fmla="*/ 0 w 122"/>
                  <a:gd name="T13" fmla="*/ 74 h 74"/>
                  <a:gd name="T14" fmla="*/ 20 w 122"/>
                  <a:gd name="T15" fmla="*/ 74 h 74"/>
                  <a:gd name="T16" fmla="*/ 20 w 122"/>
                  <a:gd name="T17" fmla="*/ 39 h 74"/>
                  <a:gd name="T18" fmla="*/ 0 w 122"/>
                  <a:gd name="T19" fmla="*/ 56 h 74"/>
                  <a:gd name="T20" fmla="*/ 0 w 122"/>
                  <a:gd name="T21" fmla="*/ 74 h 74"/>
                  <a:gd name="T22" fmla="*/ 102 w 122"/>
                  <a:gd name="T23" fmla="*/ 18 h 74"/>
                  <a:gd name="T24" fmla="*/ 102 w 122"/>
                  <a:gd name="T25" fmla="*/ 74 h 74"/>
                  <a:gd name="T26" fmla="*/ 122 w 122"/>
                  <a:gd name="T27" fmla="*/ 74 h 74"/>
                  <a:gd name="T28" fmla="*/ 122 w 122"/>
                  <a:gd name="T29" fmla="*/ 0 h 74"/>
                  <a:gd name="T30" fmla="*/ 102 w 122"/>
                  <a:gd name="T31" fmla="*/ 18 h 74"/>
                  <a:gd name="T32" fmla="*/ 67 w 122"/>
                  <a:gd name="T33" fmla="*/ 40 h 74"/>
                  <a:gd name="T34" fmla="*/ 67 w 122"/>
                  <a:gd name="T35" fmla="*/ 74 h 74"/>
                  <a:gd name="T36" fmla="*/ 88 w 122"/>
                  <a:gd name="T37" fmla="*/ 74 h 74"/>
                  <a:gd name="T38" fmla="*/ 88 w 122"/>
                  <a:gd name="T39" fmla="*/ 29 h 74"/>
                  <a:gd name="T40" fmla="*/ 72 w 122"/>
                  <a:gd name="T41" fmla="*/ 43 h 74"/>
                  <a:gd name="T42" fmla="*/ 67 w 122"/>
                  <a:gd name="T43" fmla="*/ 40 h 74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122" h="74">
                    <a:moveTo>
                      <a:pt x="34" y="28"/>
                    </a:moveTo>
                    <a:lnTo>
                      <a:pt x="34" y="74"/>
                    </a:lnTo>
                    <a:lnTo>
                      <a:pt x="54" y="74"/>
                    </a:lnTo>
                    <a:lnTo>
                      <a:pt x="54" y="29"/>
                    </a:lnTo>
                    <a:lnTo>
                      <a:pt x="44" y="20"/>
                    </a:lnTo>
                    <a:lnTo>
                      <a:pt x="34" y="28"/>
                    </a:lnTo>
                    <a:close/>
                    <a:moveTo>
                      <a:pt x="0" y="74"/>
                    </a:moveTo>
                    <a:lnTo>
                      <a:pt x="20" y="74"/>
                    </a:lnTo>
                    <a:lnTo>
                      <a:pt x="20" y="39"/>
                    </a:lnTo>
                    <a:lnTo>
                      <a:pt x="0" y="56"/>
                    </a:lnTo>
                    <a:lnTo>
                      <a:pt x="0" y="74"/>
                    </a:lnTo>
                    <a:close/>
                    <a:moveTo>
                      <a:pt x="102" y="18"/>
                    </a:moveTo>
                    <a:lnTo>
                      <a:pt x="102" y="74"/>
                    </a:lnTo>
                    <a:lnTo>
                      <a:pt x="122" y="74"/>
                    </a:lnTo>
                    <a:lnTo>
                      <a:pt x="122" y="0"/>
                    </a:lnTo>
                    <a:lnTo>
                      <a:pt x="102" y="18"/>
                    </a:lnTo>
                    <a:close/>
                    <a:moveTo>
                      <a:pt x="67" y="40"/>
                    </a:moveTo>
                    <a:lnTo>
                      <a:pt x="67" y="74"/>
                    </a:lnTo>
                    <a:lnTo>
                      <a:pt x="88" y="74"/>
                    </a:lnTo>
                    <a:lnTo>
                      <a:pt x="88" y="29"/>
                    </a:lnTo>
                    <a:lnTo>
                      <a:pt x="72" y="43"/>
                    </a:lnTo>
                    <a:lnTo>
                      <a:pt x="67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3" name="Freeform 25"/>
              <p:cNvSpPr>
                <a:spLocks/>
              </p:cNvSpPr>
              <p:nvPr/>
            </p:nvSpPr>
            <p:spPr bwMode="auto">
              <a:xfrm>
                <a:off x="0" y="0"/>
                <a:ext cx="136" cy="79"/>
              </a:xfrm>
              <a:custGeom>
                <a:avLst/>
                <a:gdLst>
                  <a:gd name="T0" fmla="*/ 136 w 136"/>
                  <a:gd name="T1" fmla="*/ 0 h 79"/>
                  <a:gd name="T2" fmla="*/ 96 w 136"/>
                  <a:gd name="T3" fmla="*/ 0 h 79"/>
                  <a:gd name="T4" fmla="*/ 113 w 136"/>
                  <a:gd name="T5" fmla="*/ 16 h 79"/>
                  <a:gd name="T6" fmla="*/ 72 w 136"/>
                  <a:gd name="T7" fmla="*/ 52 h 79"/>
                  <a:gd name="T8" fmla="*/ 44 w 136"/>
                  <a:gd name="T9" fmla="*/ 28 h 79"/>
                  <a:gd name="T10" fmla="*/ 0 w 136"/>
                  <a:gd name="T11" fmla="*/ 64 h 79"/>
                  <a:gd name="T12" fmla="*/ 0 w 136"/>
                  <a:gd name="T13" fmla="*/ 79 h 79"/>
                  <a:gd name="T14" fmla="*/ 44 w 136"/>
                  <a:gd name="T15" fmla="*/ 43 h 79"/>
                  <a:gd name="T16" fmla="*/ 72 w 136"/>
                  <a:gd name="T17" fmla="*/ 67 h 79"/>
                  <a:gd name="T18" fmla="*/ 122 w 136"/>
                  <a:gd name="T19" fmla="*/ 25 h 79"/>
                  <a:gd name="T20" fmla="*/ 136 w 136"/>
                  <a:gd name="T21" fmla="*/ 38 h 79"/>
                  <a:gd name="T22" fmla="*/ 136 w 136"/>
                  <a:gd name="T23" fmla="*/ 0 h 7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6" h="79">
                    <a:moveTo>
                      <a:pt x="136" y="0"/>
                    </a:moveTo>
                    <a:lnTo>
                      <a:pt x="96" y="0"/>
                    </a:lnTo>
                    <a:lnTo>
                      <a:pt x="113" y="16"/>
                    </a:lnTo>
                    <a:lnTo>
                      <a:pt x="72" y="52"/>
                    </a:lnTo>
                    <a:lnTo>
                      <a:pt x="44" y="28"/>
                    </a:lnTo>
                    <a:lnTo>
                      <a:pt x="0" y="64"/>
                    </a:lnTo>
                    <a:lnTo>
                      <a:pt x="0" y="79"/>
                    </a:lnTo>
                    <a:lnTo>
                      <a:pt x="44" y="43"/>
                    </a:lnTo>
                    <a:lnTo>
                      <a:pt x="72" y="67"/>
                    </a:lnTo>
                    <a:lnTo>
                      <a:pt x="122" y="25"/>
                    </a:lnTo>
                    <a:lnTo>
                      <a:pt x="136" y="38"/>
                    </a:lnTo>
                    <a:lnTo>
                      <a:pt x="13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24" name="Group 26"/>
            <p:cNvGrpSpPr>
              <a:grpSpLocks/>
            </p:cNvGrpSpPr>
            <p:nvPr/>
          </p:nvGrpSpPr>
          <p:grpSpPr bwMode="auto">
            <a:xfrm>
              <a:off x="5952057" y="5618828"/>
              <a:ext cx="237067" cy="323849"/>
              <a:chOff x="0" y="0"/>
              <a:chExt cx="112" cy="153"/>
            </a:xfrm>
          </p:grpSpPr>
          <p:sp>
            <p:nvSpPr>
              <p:cNvPr id="25" name="Freeform 27"/>
              <p:cNvSpPr>
                <a:spLocks noEditPoints="1"/>
              </p:cNvSpPr>
              <p:nvPr/>
            </p:nvSpPr>
            <p:spPr bwMode="auto">
              <a:xfrm>
                <a:off x="0" y="0"/>
                <a:ext cx="112" cy="153"/>
              </a:xfrm>
              <a:custGeom>
                <a:avLst/>
                <a:gdLst>
                  <a:gd name="T0" fmla="*/ 112 w 112"/>
                  <a:gd name="T1" fmla="*/ 30 h 153"/>
                  <a:gd name="T2" fmla="*/ 82 w 112"/>
                  <a:gd name="T3" fmla="*/ 0 h 153"/>
                  <a:gd name="T4" fmla="*/ 0 w 112"/>
                  <a:gd name="T5" fmla="*/ 0 h 153"/>
                  <a:gd name="T6" fmla="*/ 0 w 112"/>
                  <a:gd name="T7" fmla="*/ 153 h 153"/>
                  <a:gd name="T8" fmla="*/ 112 w 112"/>
                  <a:gd name="T9" fmla="*/ 153 h 153"/>
                  <a:gd name="T10" fmla="*/ 112 w 112"/>
                  <a:gd name="T11" fmla="*/ 30 h 153"/>
                  <a:gd name="T12" fmla="*/ 99 w 112"/>
                  <a:gd name="T13" fmla="*/ 34 h 153"/>
                  <a:gd name="T14" fmla="*/ 79 w 112"/>
                  <a:gd name="T15" fmla="*/ 34 h 153"/>
                  <a:gd name="T16" fmla="*/ 79 w 112"/>
                  <a:gd name="T17" fmla="*/ 14 h 153"/>
                  <a:gd name="T18" fmla="*/ 99 w 112"/>
                  <a:gd name="T19" fmla="*/ 34 h 153"/>
                  <a:gd name="T20" fmla="*/ 99 w 112"/>
                  <a:gd name="T21" fmla="*/ 141 h 153"/>
                  <a:gd name="T22" fmla="*/ 12 w 112"/>
                  <a:gd name="T23" fmla="*/ 141 h 153"/>
                  <a:gd name="T24" fmla="*/ 12 w 112"/>
                  <a:gd name="T25" fmla="*/ 12 h 153"/>
                  <a:gd name="T26" fmla="*/ 67 w 112"/>
                  <a:gd name="T27" fmla="*/ 12 h 153"/>
                  <a:gd name="T28" fmla="*/ 67 w 112"/>
                  <a:gd name="T29" fmla="*/ 46 h 153"/>
                  <a:gd name="T30" fmla="*/ 99 w 112"/>
                  <a:gd name="T31" fmla="*/ 46 h 153"/>
                  <a:gd name="T32" fmla="*/ 99 w 112"/>
                  <a:gd name="T33" fmla="*/ 141 h 15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12" h="153">
                    <a:moveTo>
                      <a:pt x="112" y="30"/>
                    </a:moveTo>
                    <a:lnTo>
                      <a:pt x="82" y="0"/>
                    </a:lnTo>
                    <a:lnTo>
                      <a:pt x="0" y="0"/>
                    </a:lnTo>
                    <a:lnTo>
                      <a:pt x="0" y="153"/>
                    </a:lnTo>
                    <a:lnTo>
                      <a:pt x="112" y="153"/>
                    </a:lnTo>
                    <a:lnTo>
                      <a:pt x="112" y="30"/>
                    </a:lnTo>
                    <a:close/>
                    <a:moveTo>
                      <a:pt x="99" y="34"/>
                    </a:moveTo>
                    <a:lnTo>
                      <a:pt x="79" y="34"/>
                    </a:lnTo>
                    <a:lnTo>
                      <a:pt x="79" y="14"/>
                    </a:lnTo>
                    <a:lnTo>
                      <a:pt x="99" y="34"/>
                    </a:lnTo>
                    <a:close/>
                    <a:moveTo>
                      <a:pt x="99" y="141"/>
                    </a:moveTo>
                    <a:lnTo>
                      <a:pt x="12" y="141"/>
                    </a:lnTo>
                    <a:lnTo>
                      <a:pt x="12" y="12"/>
                    </a:lnTo>
                    <a:lnTo>
                      <a:pt x="67" y="12"/>
                    </a:lnTo>
                    <a:lnTo>
                      <a:pt x="67" y="46"/>
                    </a:lnTo>
                    <a:lnTo>
                      <a:pt x="99" y="46"/>
                    </a:lnTo>
                    <a:lnTo>
                      <a:pt x="99" y="14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6" name="Rectangle 28"/>
              <p:cNvSpPr>
                <a:spLocks noChangeArrowheads="1"/>
              </p:cNvSpPr>
              <p:nvPr/>
            </p:nvSpPr>
            <p:spPr bwMode="auto">
              <a:xfrm>
                <a:off x="21" y="40"/>
                <a:ext cx="70" cy="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pPr eaLnBrk="1" hangingPunct="1"/>
                <a:endParaRPr lang="zh-CN" altLang="en-US" sz="2400"/>
              </a:p>
            </p:txBody>
          </p:sp>
          <p:sp>
            <p:nvSpPr>
              <p:cNvPr id="27" name="Rectangle 29"/>
              <p:cNvSpPr>
                <a:spLocks noChangeArrowheads="1"/>
              </p:cNvSpPr>
              <p:nvPr/>
            </p:nvSpPr>
            <p:spPr bwMode="auto">
              <a:xfrm>
                <a:off x="21" y="62"/>
                <a:ext cx="70" cy="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pPr eaLnBrk="1" hangingPunct="1"/>
                <a:endParaRPr lang="zh-CN" altLang="en-US" sz="2400"/>
              </a:p>
            </p:txBody>
          </p:sp>
          <p:sp>
            <p:nvSpPr>
              <p:cNvPr id="28" name="Rectangle 30"/>
              <p:cNvSpPr>
                <a:spLocks noChangeArrowheads="1"/>
              </p:cNvSpPr>
              <p:nvPr/>
            </p:nvSpPr>
            <p:spPr bwMode="auto">
              <a:xfrm>
                <a:off x="21" y="85"/>
                <a:ext cx="70" cy="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pPr eaLnBrk="1" hangingPunct="1"/>
                <a:endParaRPr lang="zh-CN" altLang="en-US" sz="2400"/>
              </a:p>
            </p:txBody>
          </p:sp>
          <p:sp>
            <p:nvSpPr>
              <p:cNvPr id="29" name="Rectangle 31"/>
              <p:cNvSpPr>
                <a:spLocks noChangeArrowheads="1"/>
              </p:cNvSpPr>
              <p:nvPr/>
            </p:nvSpPr>
            <p:spPr bwMode="auto">
              <a:xfrm>
                <a:off x="21" y="108"/>
                <a:ext cx="70" cy="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0"/>
                  </a:defRPr>
                </a:lvl9pPr>
              </a:lstStyle>
              <a:p>
                <a:pPr eaLnBrk="1" hangingPunct="1"/>
                <a:endParaRPr lang="zh-CN" altLang="en-US" sz="2400"/>
              </a:p>
            </p:txBody>
          </p:sp>
        </p:grpSp>
      </p:grpSp>
      <p:sp>
        <p:nvSpPr>
          <p:cNvPr id="35" name="文本框 34"/>
          <p:cNvSpPr txBox="1"/>
          <p:nvPr/>
        </p:nvSpPr>
        <p:spPr>
          <a:xfrm>
            <a:off x="4429055" y="865313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89" b="1" dirty="0">
                <a:solidFill>
                  <a:schemeClr val="bg1">
                    <a:lumMod val="50000"/>
                  </a:schemeClr>
                </a:solidFill>
              </a:rPr>
              <a:t>MORE THAN TEMPLATE</a:t>
            </a:r>
            <a:endParaRPr kumimoji="1" lang="en-US" altLang="zh-CN" sz="2489" b="1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6" b="1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36" name="Subtitle 2"/>
          <p:cNvSpPr txBox="1">
            <a:spLocks/>
          </p:cNvSpPr>
          <p:nvPr/>
        </p:nvSpPr>
        <p:spPr bwMode="auto">
          <a:xfrm>
            <a:off x="1107832" y="2890733"/>
            <a:ext cx="3509120" cy="1045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38" name="Subtitle 2"/>
          <p:cNvSpPr txBox="1">
            <a:spLocks/>
          </p:cNvSpPr>
          <p:nvPr/>
        </p:nvSpPr>
        <p:spPr bwMode="auto">
          <a:xfrm>
            <a:off x="1155684" y="5331218"/>
            <a:ext cx="3509120" cy="1045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39" name="Subtitle 2"/>
          <p:cNvSpPr txBox="1">
            <a:spLocks/>
          </p:cNvSpPr>
          <p:nvPr/>
        </p:nvSpPr>
        <p:spPr bwMode="auto">
          <a:xfrm>
            <a:off x="7029277" y="1817550"/>
            <a:ext cx="3509120" cy="1045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40" name="Subtitle 2"/>
          <p:cNvSpPr txBox="1">
            <a:spLocks/>
          </p:cNvSpPr>
          <p:nvPr/>
        </p:nvSpPr>
        <p:spPr bwMode="auto">
          <a:xfrm>
            <a:off x="7077129" y="4258035"/>
            <a:ext cx="3509120" cy="1045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1068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8954" y="12700"/>
            <a:ext cx="12320954" cy="6845300"/>
          </a:xfrm>
          <a:prstGeom prst="rect">
            <a:avLst/>
          </a:prstGeom>
        </p:spPr>
      </p:pic>
      <p:sp>
        <p:nvSpPr>
          <p:cNvPr id="4" name="Rectangle 21"/>
          <p:cNvSpPr/>
          <p:nvPr/>
        </p:nvSpPr>
        <p:spPr>
          <a:xfrm>
            <a:off x="2097847" y="2166696"/>
            <a:ext cx="2540000" cy="3657600"/>
          </a:xfrm>
          <a:prstGeom prst="rect">
            <a:avLst/>
          </a:prstGeom>
          <a:solidFill>
            <a:srgbClr val="9AC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grpSp>
        <p:nvGrpSpPr>
          <p:cNvPr id="5" name="Group 22"/>
          <p:cNvGrpSpPr/>
          <p:nvPr/>
        </p:nvGrpSpPr>
        <p:grpSpPr>
          <a:xfrm>
            <a:off x="3407277" y="2302164"/>
            <a:ext cx="1413927" cy="1473272"/>
            <a:chOff x="4204494" y="1809751"/>
            <a:chExt cx="1096958" cy="1143000"/>
          </a:xfrm>
          <a:solidFill>
            <a:schemeClr val="bg1">
              <a:lumMod val="75000"/>
            </a:schemeClr>
          </a:solidFill>
        </p:grpSpPr>
        <p:sp>
          <p:nvSpPr>
            <p:cNvPr id="6" name="Trapezoid 26"/>
            <p:cNvSpPr/>
            <p:nvPr/>
          </p:nvSpPr>
          <p:spPr>
            <a:xfrm rot="5400000">
              <a:off x="4658521" y="2310604"/>
              <a:ext cx="1143000" cy="141293"/>
            </a:xfrm>
            <a:prstGeom prst="trapezoid">
              <a:avLst>
                <a:gd name="adj" fmla="val 10154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  <p:sp>
          <p:nvSpPr>
            <p:cNvPr id="7" name="Isosceles Triangle 27"/>
            <p:cNvSpPr/>
            <p:nvPr/>
          </p:nvSpPr>
          <p:spPr>
            <a:xfrm rot="16200000">
              <a:off x="4321173" y="1832771"/>
              <a:ext cx="863600" cy="1096958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none" bIns="243840" rtlCol="0" anchor="ctr"/>
            <a:lstStyle/>
            <a:p>
              <a:pPr algn="ctr"/>
              <a:r>
                <a:rPr lang="en-US" sz="2800" b="1" dirty="0"/>
                <a:t>01</a:t>
              </a:r>
            </a:p>
          </p:txBody>
        </p:sp>
      </p:grpSp>
      <p:sp>
        <p:nvSpPr>
          <p:cNvPr id="10" name="Freeform 177"/>
          <p:cNvSpPr>
            <a:spLocks noEditPoints="1"/>
          </p:cNvSpPr>
          <p:nvPr/>
        </p:nvSpPr>
        <p:spPr bwMode="auto">
          <a:xfrm>
            <a:off x="3105887" y="5087512"/>
            <a:ext cx="523924" cy="550728"/>
          </a:xfrm>
          <a:custGeom>
            <a:avLst/>
            <a:gdLst/>
            <a:ahLst/>
            <a:cxnLst>
              <a:cxn ang="0">
                <a:pos x="350" y="180"/>
              </a:cxn>
              <a:cxn ang="0">
                <a:pos x="10" y="180"/>
              </a:cxn>
              <a:cxn ang="0">
                <a:pos x="5" y="171"/>
              </a:cxn>
              <a:cxn ang="0">
                <a:pos x="170" y="8"/>
              </a:cxn>
              <a:cxn ang="0">
                <a:pos x="189" y="9"/>
              </a:cxn>
              <a:cxn ang="0">
                <a:pos x="250" y="69"/>
              </a:cxn>
              <a:cxn ang="0">
                <a:pos x="250" y="45"/>
              </a:cxn>
              <a:cxn ang="0">
                <a:pos x="281" y="45"/>
              </a:cxn>
              <a:cxn ang="0">
                <a:pos x="281" y="100"/>
              </a:cxn>
              <a:cxn ang="0">
                <a:pos x="353" y="171"/>
              </a:cxn>
              <a:cxn ang="0">
                <a:pos x="350" y="180"/>
              </a:cxn>
              <a:cxn ang="0">
                <a:pos x="314" y="367"/>
              </a:cxn>
              <a:cxn ang="0">
                <a:pos x="300" y="380"/>
              </a:cxn>
              <a:cxn ang="0">
                <a:pos x="194" y="380"/>
              </a:cxn>
              <a:cxn ang="0">
                <a:pos x="194" y="302"/>
              </a:cxn>
              <a:cxn ang="0">
                <a:pos x="146" y="302"/>
              </a:cxn>
              <a:cxn ang="0">
                <a:pos x="146" y="380"/>
              </a:cxn>
              <a:cxn ang="0">
                <a:pos x="58" y="380"/>
              </a:cxn>
              <a:cxn ang="0">
                <a:pos x="44" y="366"/>
              </a:cxn>
              <a:cxn ang="0">
                <a:pos x="44" y="188"/>
              </a:cxn>
              <a:cxn ang="0">
                <a:pos x="314" y="188"/>
              </a:cxn>
              <a:cxn ang="0">
                <a:pos x="314" y="367"/>
              </a:cxn>
              <a:cxn ang="0">
                <a:pos x="273" y="242"/>
              </a:cxn>
              <a:cxn ang="0">
                <a:pos x="225" y="242"/>
              </a:cxn>
              <a:cxn ang="0">
                <a:pos x="225" y="282"/>
              </a:cxn>
              <a:cxn ang="0">
                <a:pos x="273" y="282"/>
              </a:cxn>
              <a:cxn ang="0">
                <a:pos x="273" y="242"/>
              </a:cxn>
            </a:cxnLst>
            <a:rect l="0" t="0" r="r" b="b"/>
            <a:pathLst>
              <a:path w="360" h="380">
                <a:moveTo>
                  <a:pt x="350" y="180"/>
                </a:moveTo>
                <a:cubicBezTo>
                  <a:pt x="295" y="180"/>
                  <a:pt x="68" y="180"/>
                  <a:pt x="10" y="180"/>
                </a:cubicBezTo>
                <a:cubicBezTo>
                  <a:pt x="0" y="180"/>
                  <a:pt x="0" y="176"/>
                  <a:pt x="5" y="171"/>
                </a:cubicBezTo>
                <a:cubicBezTo>
                  <a:pt x="36" y="140"/>
                  <a:pt x="138" y="40"/>
                  <a:pt x="170" y="8"/>
                </a:cubicBezTo>
                <a:cubicBezTo>
                  <a:pt x="178" y="0"/>
                  <a:pt x="180" y="0"/>
                  <a:pt x="189" y="9"/>
                </a:cubicBezTo>
                <a:cubicBezTo>
                  <a:pt x="201" y="21"/>
                  <a:pt x="225" y="44"/>
                  <a:pt x="250" y="69"/>
                </a:cubicBezTo>
                <a:cubicBezTo>
                  <a:pt x="250" y="45"/>
                  <a:pt x="250" y="45"/>
                  <a:pt x="250" y="45"/>
                </a:cubicBezTo>
                <a:cubicBezTo>
                  <a:pt x="281" y="45"/>
                  <a:pt x="281" y="45"/>
                  <a:pt x="281" y="45"/>
                </a:cubicBezTo>
                <a:cubicBezTo>
                  <a:pt x="281" y="100"/>
                  <a:pt x="281" y="100"/>
                  <a:pt x="281" y="100"/>
                </a:cubicBezTo>
                <a:cubicBezTo>
                  <a:pt x="311" y="129"/>
                  <a:pt x="339" y="158"/>
                  <a:pt x="353" y="171"/>
                </a:cubicBezTo>
                <a:cubicBezTo>
                  <a:pt x="358" y="176"/>
                  <a:pt x="360" y="180"/>
                  <a:pt x="350" y="180"/>
                </a:cubicBezTo>
                <a:close/>
                <a:moveTo>
                  <a:pt x="314" y="367"/>
                </a:moveTo>
                <a:cubicBezTo>
                  <a:pt x="314" y="376"/>
                  <a:pt x="310" y="380"/>
                  <a:pt x="300" y="380"/>
                </a:cubicBezTo>
                <a:cubicBezTo>
                  <a:pt x="269" y="380"/>
                  <a:pt x="194" y="380"/>
                  <a:pt x="194" y="380"/>
                </a:cubicBezTo>
                <a:cubicBezTo>
                  <a:pt x="194" y="302"/>
                  <a:pt x="194" y="302"/>
                  <a:pt x="194" y="302"/>
                </a:cubicBezTo>
                <a:cubicBezTo>
                  <a:pt x="146" y="302"/>
                  <a:pt x="146" y="302"/>
                  <a:pt x="146" y="302"/>
                </a:cubicBezTo>
                <a:cubicBezTo>
                  <a:pt x="146" y="380"/>
                  <a:pt x="146" y="380"/>
                  <a:pt x="146" y="380"/>
                </a:cubicBezTo>
                <a:cubicBezTo>
                  <a:pt x="146" y="380"/>
                  <a:pt x="86" y="380"/>
                  <a:pt x="58" y="380"/>
                </a:cubicBezTo>
                <a:cubicBezTo>
                  <a:pt x="49" y="380"/>
                  <a:pt x="44" y="375"/>
                  <a:pt x="44" y="366"/>
                </a:cubicBezTo>
                <a:cubicBezTo>
                  <a:pt x="44" y="322"/>
                  <a:pt x="44" y="188"/>
                  <a:pt x="44" y="188"/>
                </a:cubicBezTo>
                <a:cubicBezTo>
                  <a:pt x="314" y="188"/>
                  <a:pt x="314" y="188"/>
                  <a:pt x="314" y="188"/>
                </a:cubicBezTo>
                <a:cubicBezTo>
                  <a:pt x="314" y="188"/>
                  <a:pt x="314" y="323"/>
                  <a:pt x="314" y="367"/>
                </a:cubicBezTo>
                <a:close/>
                <a:moveTo>
                  <a:pt x="273" y="242"/>
                </a:moveTo>
                <a:cubicBezTo>
                  <a:pt x="225" y="242"/>
                  <a:pt x="225" y="242"/>
                  <a:pt x="225" y="242"/>
                </a:cubicBezTo>
                <a:cubicBezTo>
                  <a:pt x="225" y="282"/>
                  <a:pt x="225" y="282"/>
                  <a:pt x="225" y="282"/>
                </a:cubicBezTo>
                <a:cubicBezTo>
                  <a:pt x="273" y="282"/>
                  <a:pt x="273" y="282"/>
                  <a:pt x="273" y="282"/>
                </a:cubicBezTo>
                <a:cubicBezTo>
                  <a:pt x="273" y="242"/>
                  <a:pt x="273" y="242"/>
                  <a:pt x="273" y="24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800"/>
          </a:p>
        </p:txBody>
      </p:sp>
      <p:sp>
        <p:nvSpPr>
          <p:cNvPr id="11" name="Rectangle 7"/>
          <p:cNvSpPr/>
          <p:nvPr/>
        </p:nvSpPr>
        <p:spPr>
          <a:xfrm>
            <a:off x="4951064" y="2166696"/>
            <a:ext cx="2540000" cy="3657600"/>
          </a:xfrm>
          <a:prstGeom prst="rect">
            <a:avLst/>
          </a:prstGeom>
          <a:solidFill>
            <a:srgbClr val="FF8A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grpSp>
        <p:nvGrpSpPr>
          <p:cNvPr id="12" name="Group 11"/>
          <p:cNvGrpSpPr/>
          <p:nvPr/>
        </p:nvGrpSpPr>
        <p:grpSpPr>
          <a:xfrm>
            <a:off x="6257321" y="2302164"/>
            <a:ext cx="1413927" cy="1473272"/>
            <a:chOff x="4204495" y="1809751"/>
            <a:chExt cx="1096958" cy="1143000"/>
          </a:xfrm>
          <a:solidFill>
            <a:schemeClr val="bg1">
              <a:lumMod val="50000"/>
            </a:schemeClr>
          </a:solidFill>
        </p:grpSpPr>
        <p:sp>
          <p:nvSpPr>
            <p:cNvPr id="13" name="Trapezoid 9"/>
            <p:cNvSpPr/>
            <p:nvPr/>
          </p:nvSpPr>
          <p:spPr>
            <a:xfrm rot="5400000">
              <a:off x="4658521" y="2310604"/>
              <a:ext cx="1143000" cy="141293"/>
            </a:xfrm>
            <a:prstGeom prst="trapezoid">
              <a:avLst>
                <a:gd name="adj" fmla="val 10154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  <p:sp>
          <p:nvSpPr>
            <p:cNvPr id="14" name="Isosceles Triangle 8"/>
            <p:cNvSpPr/>
            <p:nvPr/>
          </p:nvSpPr>
          <p:spPr>
            <a:xfrm rot="16200000">
              <a:off x="4321174" y="1832771"/>
              <a:ext cx="863600" cy="109695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none" bIns="243840" rtlCol="0" anchor="ctr"/>
            <a:lstStyle/>
            <a:p>
              <a:pPr algn="ctr"/>
              <a:r>
                <a:rPr lang="ar-SA" sz="2800" b="1" dirty="0"/>
                <a:t>02</a:t>
              </a:r>
              <a:endParaRPr lang="en-US" sz="2800" b="1" dirty="0"/>
            </a:p>
          </p:txBody>
        </p:sp>
      </p:grpSp>
      <p:sp>
        <p:nvSpPr>
          <p:cNvPr id="17" name="Freeform 206"/>
          <p:cNvSpPr>
            <a:spLocks noEditPoints="1"/>
          </p:cNvSpPr>
          <p:nvPr/>
        </p:nvSpPr>
        <p:spPr bwMode="auto">
          <a:xfrm>
            <a:off x="5957659" y="5099472"/>
            <a:ext cx="526815" cy="526815"/>
          </a:xfrm>
          <a:custGeom>
            <a:avLst/>
            <a:gdLst/>
            <a:ahLst/>
            <a:cxnLst>
              <a:cxn ang="0">
                <a:pos x="249" y="215"/>
              </a:cxn>
              <a:cxn ang="0">
                <a:pos x="256" y="232"/>
              </a:cxn>
              <a:cxn ang="0">
                <a:pos x="232" y="256"/>
              </a:cxn>
              <a:cxn ang="0">
                <a:pos x="215" y="249"/>
              </a:cxn>
              <a:cxn ang="0">
                <a:pos x="145" y="179"/>
              </a:cxn>
              <a:cxn ang="0">
                <a:pos x="96" y="192"/>
              </a:cxn>
              <a:cxn ang="0">
                <a:pos x="0" y="96"/>
              </a:cxn>
              <a:cxn ang="0">
                <a:pos x="96" y="0"/>
              </a:cxn>
              <a:cxn ang="0">
                <a:pos x="192" y="96"/>
              </a:cxn>
              <a:cxn ang="0">
                <a:pos x="179" y="145"/>
              </a:cxn>
              <a:cxn ang="0">
                <a:pos x="249" y="215"/>
              </a:cxn>
              <a:cxn ang="0">
                <a:pos x="96" y="24"/>
              </a:cxn>
              <a:cxn ang="0">
                <a:pos x="24" y="96"/>
              </a:cxn>
              <a:cxn ang="0">
                <a:pos x="96" y="168"/>
              </a:cxn>
              <a:cxn ang="0">
                <a:pos x="168" y="96"/>
              </a:cxn>
              <a:cxn ang="0">
                <a:pos x="96" y="24"/>
              </a:cxn>
            </a:cxnLst>
            <a:rect l="0" t="0" r="r" b="b"/>
            <a:pathLst>
              <a:path w="256" h="256">
                <a:moveTo>
                  <a:pt x="249" y="215"/>
                </a:moveTo>
                <a:cubicBezTo>
                  <a:pt x="253" y="219"/>
                  <a:pt x="256" y="225"/>
                  <a:pt x="256" y="232"/>
                </a:cubicBezTo>
                <a:cubicBezTo>
                  <a:pt x="256" y="245"/>
                  <a:pt x="245" y="256"/>
                  <a:pt x="232" y="256"/>
                </a:cubicBezTo>
                <a:cubicBezTo>
                  <a:pt x="225" y="256"/>
                  <a:pt x="219" y="253"/>
                  <a:pt x="215" y="249"/>
                </a:cubicBezTo>
                <a:cubicBezTo>
                  <a:pt x="145" y="179"/>
                  <a:pt x="145" y="179"/>
                  <a:pt x="145" y="179"/>
                </a:cubicBezTo>
                <a:cubicBezTo>
                  <a:pt x="130" y="187"/>
                  <a:pt x="114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114"/>
                  <a:pt x="187" y="130"/>
                  <a:pt x="179" y="145"/>
                </a:cubicBezTo>
                <a:lnTo>
                  <a:pt x="249" y="215"/>
                </a:lnTo>
                <a:close/>
                <a:moveTo>
                  <a:pt x="96" y="24"/>
                </a:moveTo>
                <a:cubicBezTo>
                  <a:pt x="56" y="24"/>
                  <a:pt x="24" y="56"/>
                  <a:pt x="24" y="96"/>
                </a:cubicBezTo>
                <a:cubicBezTo>
                  <a:pt x="24" y="136"/>
                  <a:pt x="56" y="168"/>
                  <a:pt x="96" y="168"/>
                </a:cubicBezTo>
                <a:cubicBezTo>
                  <a:pt x="136" y="168"/>
                  <a:pt x="168" y="136"/>
                  <a:pt x="168" y="96"/>
                </a:cubicBezTo>
                <a:cubicBezTo>
                  <a:pt x="168" y="56"/>
                  <a:pt x="136" y="24"/>
                  <a:pt x="96" y="24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800"/>
          </a:p>
        </p:txBody>
      </p:sp>
      <p:sp>
        <p:nvSpPr>
          <p:cNvPr id="18" name="Rectangle 37"/>
          <p:cNvSpPr/>
          <p:nvPr/>
        </p:nvSpPr>
        <p:spPr>
          <a:xfrm>
            <a:off x="7801108" y="2166696"/>
            <a:ext cx="2540000" cy="3657600"/>
          </a:xfrm>
          <a:prstGeom prst="rect">
            <a:avLst/>
          </a:prstGeom>
          <a:solidFill>
            <a:srgbClr val="9AC7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grpSp>
        <p:nvGrpSpPr>
          <p:cNvPr id="19" name="Group 38"/>
          <p:cNvGrpSpPr/>
          <p:nvPr/>
        </p:nvGrpSpPr>
        <p:grpSpPr>
          <a:xfrm>
            <a:off x="9110538" y="2302164"/>
            <a:ext cx="1413927" cy="1473272"/>
            <a:chOff x="4204494" y="1809751"/>
            <a:chExt cx="1096958" cy="1143000"/>
          </a:xfrm>
          <a:solidFill>
            <a:schemeClr val="bg1">
              <a:lumMod val="50000"/>
            </a:schemeClr>
          </a:solidFill>
        </p:grpSpPr>
        <p:sp>
          <p:nvSpPr>
            <p:cNvPr id="20" name="Trapezoid 42"/>
            <p:cNvSpPr/>
            <p:nvPr/>
          </p:nvSpPr>
          <p:spPr>
            <a:xfrm rot="5400000">
              <a:off x="4658521" y="2310604"/>
              <a:ext cx="1143000" cy="141293"/>
            </a:xfrm>
            <a:prstGeom prst="trapezoid">
              <a:avLst>
                <a:gd name="adj" fmla="val 10154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  <p:sp>
          <p:nvSpPr>
            <p:cNvPr id="21" name="Isosceles Triangle 43"/>
            <p:cNvSpPr/>
            <p:nvPr/>
          </p:nvSpPr>
          <p:spPr>
            <a:xfrm rot="16200000">
              <a:off x="4321173" y="1832771"/>
              <a:ext cx="863600" cy="109695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none" bIns="243840" rtlCol="0" anchor="ctr"/>
            <a:lstStyle/>
            <a:p>
              <a:pPr algn="ctr"/>
              <a:r>
                <a:rPr lang="ar-SA" sz="2800" b="1" dirty="0"/>
                <a:t>03</a:t>
              </a:r>
              <a:endParaRPr lang="en-US" sz="2800" b="1" dirty="0"/>
            </a:p>
          </p:txBody>
        </p:sp>
      </p:grpSp>
      <p:sp>
        <p:nvSpPr>
          <p:cNvPr id="24" name="Freeform 170"/>
          <p:cNvSpPr>
            <a:spLocks noEditPoints="1"/>
          </p:cNvSpPr>
          <p:nvPr/>
        </p:nvSpPr>
        <p:spPr bwMode="auto">
          <a:xfrm>
            <a:off x="8787396" y="5123072"/>
            <a:ext cx="567424" cy="479608"/>
          </a:xfrm>
          <a:custGeom>
            <a:avLst/>
            <a:gdLst/>
            <a:ahLst/>
            <a:cxnLst>
              <a:cxn ang="0">
                <a:pos x="244" y="216"/>
              </a:cxn>
              <a:cxn ang="0">
                <a:pos x="12" y="216"/>
              </a:cxn>
              <a:cxn ang="0">
                <a:pos x="0" y="204"/>
              </a:cxn>
              <a:cxn ang="0">
                <a:pos x="0" y="12"/>
              </a:cxn>
              <a:cxn ang="0">
                <a:pos x="12" y="0"/>
              </a:cxn>
              <a:cxn ang="0">
                <a:pos x="24" y="12"/>
              </a:cxn>
              <a:cxn ang="0">
                <a:pos x="24" y="164"/>
              </a:cxn>
              <a:cxn ang="0">
                <a:pos x="24" y="192"/>
              </a:cxn>
              <a:cxn ang="0">
                <a:pos x="244" y="192"/>
              </a:cxn>
              <a:cxn ang="0">
                <a:pos x="256" y="204"/>
              </a:cxn>
              <a:cxn ang="0">
                <a:pos x="244" y="216"/>
              </a:cxn>
              <a:cxn ang="0">
                <a:pos x="216" y="180"/>
              </a:cxn>
              <a:cxn ang="0">
                <a:pos x="192" y="180"/>
              </a:cxn>
              <a:cxn ang="0">
                <a:pos x="180" y="168"/>
              </a:cxn>
              <a:cxn ang="0">
                <a:pos x="180" y="84"/>
              </a:cxn>
              <a:cxn ang="0">
                <a:pos x="192" y="72"/>
              </a:cxn>
              <a:cxn ang="0">
                <a:pos x="216" y="72"/>
              </a:cxn>
              <a:cxn ang="0">
                <a:pos x="228" y="84"/>
              </a:cxn>
              <a:cxn ang="0">
                <a:pos x="228" y="168"/>
              </a:cxn>
              <a:cxn ang="0">
                <a:pos x="216" y="180"/>
              </a:cxn>
              <a:cxn ang="0">
                <a:pos x="148" y="180"/>
              </a:cxn>
              <a:cxn ang="0">
                <a:pos x="124" y="180"/>
              </a:cxn>
              <a:cxn ang="0">
                <a:pos x="112" y="168"/>
              </a:cxn>
              <a:cxn ang="0">
                <a:pos x="112" y="36"/>
              </a:cxn>
              <a:cxn ang="0">
                <a:pos x="124" y="24"/>
              </a:cxn>
              <a:cxn ang="0">
                <a:pos x="148" y="24"/>
              </a:cxn>
              <a:cxn ang="0">
                <a:pos x="160" y="36"/>
              </a:cxn>
              <a:cxn ang="0">
                <a:pos x="160" y="168"/>
              </a:cxn>
              <a:cxn ang="0">
                <a:pos x="148" y="180"/>
              </a:cxn>
              <a:cxn ang="0">
                <a:pos x="80" y="180"/>
              </a:cxn>
              <a:cxn ang="0">
                <a:pos x="56" y="180"/>
              </a:cxn>
              <a:cxn ang="0">
                <a:pos x="44" y="168"/>
              </a:cxn>
              <a:cxn ang="0">
                <a:pos x="44" y="144"/>
              </a:cxn>
              <a:cxn ang="0">
                <a:pos x="56" y="132"/>
              </a:cxn>
              <a:cxn ang="0">
                <a:pos x="80" y="132"/>
              </a:cxn>
              <a:cxn ang="0">
                <a:pos x="92" y="144"/>
              </a:cxn>
              <a:cxn ang="0">
                <a:pos x="92" y="168"/>
              </a:cxn>
              <a:cxn ang="0">
                <a:pos x="80" y="180"/>
              </a:cxn>
            </a:cxnLst>
            <a:rect l="0" t="0" r="r" b="b"/>
            <a:pathLst>
              <a:path w="256" h="216">
                <a:moveTo>
                  <a:pt x="244" y="216"/>
                </a:moveTo>
                <a:cubicBezTo>
                  <a:pt x="12" y="216"/>
                  <a:pt x="12" y="216"/>
                  <a:pt x="12" y="216"/>
                </a:cubicBezTo>
                <a:cubicBezTo>
                  <a:pt x="5" y="216"/>
                  <a:pt x="0" y="211"/>
                  <a:pt x="0" y="20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9" y="0"/>
                  <a:pt x="24" y="5"/>
                  <a:pt x="24" y="12"/>
                </a:cubicBezTo>
                <a:cubicBezTo>
                  <a:pt x="24" y="164"/>
                  <a:pt x="24" y="164"/>
                  <a:pt x="24" y="164"/>
                </a:cubicBezTo>
                <a:cubicBezTo>
                  <a:pt x="24" y="192"/>
                  <a:pt x="24" y="192"/>
                  <a:pt x="24" y="192"/>
                </a:cubicBezTo>
                <a:cubicBezTo>
                  <a:pt x="244" y="192"/>
                  <a:pt x="244" y="192"/>
                  <a:pt x="244" y="192"/>
                </a:cubicBezTo>
                <a:cubicBezTo>
                  <a:pt x="251" y="192"/>
                  <a:pt x="256" y="197"/>
                  <a:pt x="256" y="204"/>
                </a:cubicBezTo>
                <a:cubicBezTo>
                  <a:pt x="256" y="211"/>
                  <a:pt x="251" y="216"/>
                  <a:pt x="244" y="216"/>
                </a:cubicBezTo>
                <a:moveTo>
                  <a:pt x="216" y="180"/>
                </a:moveTo>
                <a:cubicBezTo>
                  <a:pt x="192" y="180"/>
                  <a:pt x="192" y="180"/>
                  <a:pt x="192" y="180"/>
                </a:cubicBezTo>
                <a:cubicBezTo>
                  <a:pt x="185" y="180"/>
                  <a:pt x="180" y="175"/>
                  <a:pt x="180" y="168"/>
                </a:cubicBezTo>
                <a:cubicBezTo>
                  <a:pt x="180" y="84"/>
                  <a:pt x="180" y="84"/>
                  <a:pt x="180" y="84"/>
                </a:cubicBezTo>
                <a:cubicBezTo>
                  <a:pt x="180" y="77"/>
                  <a:pt x="185" y="72"/>
                  <a:pt x="192" y="72"/>
                </a:cubicBezTo>
                <a:cubicBezTo>
                  <a:pt x="216" y="72"/>
                  <a:pt x="216" y="72"/>
                  <a:pt x="216" y="72"/>
                </a:cubicBezTo>
                <a:cubicBezTo>
                  <a:pt x="223" y="72"/>
                  <a:pt x="228" y="77"/>
                  <a:pt x="228" y="84"/>
                </a:cubicBezTo>
                <a:cubicBezTo>
                  <a:pt x="228" y="168"/>
                  <a:pt x="228" y="168"/>
                  <a:pt x="228" y="168"/>
                </a:cubicBezTo>
                <a:cubicBezTo>
                  <a:pt x="228" y="175"/>
                  <a:pt x="223" y="180"/>
                  <a:pt x="216" y="180"/>
                </a:cubicBezTo>
                <a:moveTo>
                  <a:pt x="148" y="180"/>
                </a:moveTo>
                <a:cubicBezTo>
                  <a:pt x="124" y="180"/>
                  <a:pt x="124" y="180"/>
                  <a:pt x="124" y="180"/>
                </a:cubicBezTo>
                <a:cubicBezTo>
                  <a:pt x="117" y="180"/>
                  <a:pt x="112" y="175"/>
                  <a:pt x="112" y="168"/>
                </a:cubicBezTo>
                <a:cubicBezTo>
                  <a:pt x="112" y="36"/>
                  <a:pt x="112" y="36"/>
                  <a:pt x="112" y="36"/>
                </a:cubicBezTo>
                <a:cubicBezTo>
                  <a:pt x="112" y="29"/>
                  <a:pt x="117" y="24"/>
                  <a:pt x="124" y="24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55" y="24"/>
                  <a:pt x="160" y="29"/>
                  <a:pt x="160" y="36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75"/>
                  <a:pt x="155" y="180"/>
                  <a:pt x="148" y="180"/>
                </a:cubicBezTo>
                <a:moveTo>
                  <a:pt x="80" y="180"/>
                </a:moveTo>
                <a:cubicBezTo>
                  <a:pt x="56" y="180"/>
                  <a:pt x="56" y="180"/>
                  <a:pt x="56" y="180"/>
                </a:cubicBezTo>
                <a:cubicBezTo>
                  <a:pt x="49" y="180"/>
                  <a:pt x="44" y="175"/>
                  <a:pt x="44" y="168"/>
                </a:cubicBezTo>
                <a:cubicBezTo>
                  <a:pt x="44" y="144"/>
                  <a:pt x="44" y="144"/>
                  <a:pt x="44" y="144"/>
                </a:cubicBezTo>
                <a:cubicBezTo>
                  <a:pt x="44" y="137"/>
                  <a:pt x="49" y="132"/>
                  <a:pt x="56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87" y="132"/>
                  <a:pt x="92" y="137"/>
                  <a:pt x="92" y="144"/>
                </a:cubicBezTo>
                <a:cubicBezTo>
                  <a:pt x="92" y="168"/>
                  <a:pt x="92" y="168"/>
                  <a:pt x="92" y="168"/>
                </a:cubicBezTo>
                <a:cubicBezTo>
                  <a:pt x="92" y="175"/>
                  <a:pt x="87" y="180"/>
                  <a:pt x="80" y="18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800"/>
          </a:p>
        </p:txBody>
      </p:sp>
      <p:sp>
        <p:nvSpPr>
          <p:cNvPr id="26" name="文本框 25"/>
          <p:cNvSpPr txBox="1"/>
          <p:nvPr/>
        </p:nvSpPr>
        <p:spPr>
          <a:xfrm>
            <a:off x="4429055" y="865313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89" b="1" dirty="0">
                <a:solidFill>
                  <a:schemeClr val="bg1">
                    <a:lumMod val="50000"/>
                  </a:schemeClr>
                </a:solidFill>
              </a:rPr>
              <a:t>MORE THAN TEMPLATE</a:t>
            </a:r>
            <a:endParaRPr kumimoji="1" lang="en-US" altLang="zh-CN" sz="2489" b="1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6" b="1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27" name="Subtitle 2"/>
          <p:cNvSpPr txBox="1">
            <a:spLocks/>
          </p:cNvSpPr>
          <p:nvPr/>
        </p:nvSpPr>
        <p:spPr bwMode="auto">
          <a:xfrm>
            <a:off x="2034095" y="3756109"/>
            <a:ext cx="2695465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/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chemeClr val="bg1"/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28" name="Subtitle 2"/>
          <p:cNvSpPr txBox="1">
            <a:spLocks/>
          </p:cNvSpPr>
          <p:nvPr/>
        </p:nvSpPr>
        <p:spPr bwMode="auto">
          <a:xfrm>
            <a:off x="4883711" y="3725476"/>
            <a:ext cx="2695465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/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chemeClr val="bg1"/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29" name="Subtitle 2"/>
          <p:cNvSpPr txBox="1">
            <a:spLocks/>
          </p:cNvSpPr>
          <p:nvPr/>
        </p:nvSpPr>
        <p:spPr bwMode="auto">
          <a:xfrm>
            <a:off x="7827989" y="3641649"/>
            <a:ext cx="2695465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/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chemeClr val="bg1"/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6472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7" grpId="0" animBg="1"/>
      <p:bldP spid="18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8954" y="12700"/>
            <a:ext cx="12320954" cy="6845300"/>
          </a:xfrm>
          <a:prstGeom prst="rect">
            <a:avLst/>
          </a:prstGeom>
        </p:spPr>
      </p:pic>
      <p:sp>
        <p:nvSpPr>
          <p:cNvPr id="52" name="Freeform 6"/>
          <p:cNvSpPr>
            <a:spLocks noEditPoints="1"/>
          </p:cNvSpPr>
          <p:nvPr/>
        </p:nvSpPr>
        <p:spPr bwMode="auto">
          <a:xfrm>
            <a:off x="7531102" y="942978"/>
            <a:ext cx="4660900" cy="2569633"/>
          </a:xfrm>
          <a:custGeom>
            <a:avLst/>
            <a:gdLst>
              <a:gd name="T0" fmla="*/ 937 w 1158"/>
              <a:gd name="T1" fmla="*/ 0 h 637"/>
              <a:gd name="T2" fmla="*/ 776 w 1158"/>
              <a:gd name="T3" fmla="*/ 605 h 637"/>
              <a:gd name="T4" fmla="*/ 261 w 1158"/>
              <a:gd name="T5" fmla="*/ 605 h 637"/>
              <a:gd name="T6" fmla="*/ 184 w 1158"/>
              <a:gd name="T7" fmla="*/ 605 h 637"/>
              <a:gd name="T8" fmla="*/ 108 w 1158"/>
              <a:gd name="T9" fmla="*/ 529 h 637"/>
              <a:gd name="T10" fmla="*/ 107 w 1158"/>
              <a:gd name="T11" fmla="*/ 529 h 637"/>
              <a:gd name="T12" fmla="*/ 107 w 1158"/>
              <a:gd name="T13" fmla="*/ 453 h 637"/>
              <a:gd name="T14" fmla="*/ 107 w 1158"/>
              <a:gd name="T15" fmla="*/ 298 h 637"/>
              <a:gd name="T16" fmla="*/ 183 w 1158"/>
              <a:gd name="T17" fmla="*/ 208 h 637"/>
              <a:gd name="T18" fmla="*/ 92 w 1158"/>
              <a:gd name="T19" fmla="*/ 116 h 637"/>
              <a:gd name="T20" fmla="*/ 0 w 1158"/>
              <a:gd name="T21" fmla="*/ 208 h 637"/>
              <a:gd name="T22" fmla="*/ 76 w 1158"/>
              <a:gd name="T23" fmla="*/ 298 h 637"/>
              <a:gd name="T24" fmla="*/ 76 w 1158"/>
              <a:gd name="T25" fmla="*/ 529 h 637"/>
              <a:gd name="T26" fmla="*/ 76 w 1158"/>
              <a:gd name="T27" fmla="*/ 529 h 637"/>
              <a:gd name="T28" fmla="*/ 184 w 1158"/>
              <a:gd name="T29" fmla="*/ 637 h 637"/>
              <a:gd name="T30" fmla="*/ 192 w 1158"/>
              <a:gd name="T31" fmla="*/ 636 h 637"/>
              <a:gd name="T32" fmla="*/ 776 w 1158"/>
              <a:gd name="T33" fmla="*/ 636 h 637"/>
              <a:gd name="T34" fmla="*/ 937 w 1158"/>
              <a:gd name="T35" fmla="*/ 186 h 637"/>
              <a:gd name="T36" fmla="*/ 1158 w 1158"/>
              <a:gd name="T37" fmla="*/ 186 h 637"/>
              <a:gd name="T38" fmla="*/ 1158 w 1158"/>
              <a:gd name="T39" fmla="*/ 0 h 637"/>
              <a:gd name="T40" fmla="*/ 937 w 1158"/>
              <a:gd name="T41" fmla="*/ 0 h 637"/>
              <a:gd name="T42" fmla="*/ 32 w 1158"/>
              <a:gd name="T43" fmla="*/ 208 h 637"/>
              <a:gd name="T44" fmla="*/ 92 w 1158"/>
              <a:gd name="T45" fmla="*/ 148 h 637"/>
              <a:gd name="T46" fmla="*/ 152 w 1158"/>
              <a:gd name="T47" fmla="*/ 208 h 637"/>
              <a:gd name="T48" fmla="*/ 92 w 1158"/>
              <a:gd name="T49" fmla="*/ 268 h 637"/>
              <a:gd name="T50" fmla="*/ 32 w 1158"/>
              <a:gd name="T51" fmla="*/ 208 h 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158" h="637">
                <a:moveTo>
                  <a:pt x="937" y="0"/>
                </a:moveTo>
                <a:cubicBezTo>
                  <a:pt x="776" y="605"/>
                  <a:pt x="776" y="605"/>
                  <a:pt x="776" y="605"/>
                </a:cubicBezTo>
                <a:cubicBezTo>
                  <a:pt x="261" y="605"/>
                  <a:pt x="261" y="605"/>
                  <a:pt x="261" y="605"/>
                </a:cubicBezTo>
                <a:cubicBezTo>
                  <a:pt x="184" y="605"/>
                  <a:pt x="184" y="605"/>
                  <a:pt x="184" y="605"/>
                </a:cubicBezTo>
                <a:cubicBezTo>
                  <a:pt x="142" y="605"/>
                  <a:pt x="108" y="571"/>
                  <a:pt x="108" y="529"/>
                </a:cubicBezTo>
                <a:cubicBezTo>
                  <a:pt x="107" y="529"/>
                  <a:pt x="107" y="529"/>
                  <a:pt x="107" y="529"/>
                </a:cubicBezTo>
                <a:cubicBezTo>
                  <a:pt x="107" y="453"/>
                  <a:pt x="107" y="453"/>
                  <a:pt x="107" y="453"/>
                </a:cubicBezTo>
                <a:cubicBezTo>
                  <a:pt x="107" y="298"/>
                  <a:pt x="107" y="298"/>
                  <a:pt x="107" y="298"/>
                </a:cubicBezTo>
                <a:cubicBezTo>
                  <a:pt x="150" y="290"/>
                  <a:pt x="183" y="253"/>
                  <a:pt x="183" y="208"/>
                </a:cubicBezTo>
                <a:cubicBezTo>
                  <a:pt x="183" y="157"/>
                  <a:pt x="142" y="116"/>
                  <a:pt x="92" y="116"/>
                </a:cubicBezTo>
                <a:cubicBezTo>
                  <a:pt x="41" y="116"/>
                  <a:pt x="0" y="157"/>
                  <a:pt x="0" y="208"/>
                </a:cubicBezTo>
                <a:cubicBezTo>
                  <a:pt x="0" y="253"/>
                  <a:pt x="33" y="290"/>
                  <a:pt x="76" y="298"/>
                </a:cubicBezTo>
                <a:cubicBezTo>
                  <a:pt x="76" y="529"/>
                  <a:pt x="76" y="529"/>
                  <a:pt x="76" y="529"/>
                </a:cubicBezTo>
                <a:cubicBezTo>
                  <a:pt x="76" y="529"/>
                  <a:pt x="76" y="529"/>
                  <a:pt x="76" y="529"/>
                </a:cubicBezTo>
                <a:cubicBezTo>
                  <a:pt x="76" y="588"/>
                  <a:pt x="125" y="637"/>
                  <a:pt x="184" y="637"/>
                </a:cubicBezTo>
                <a:cubicBezTo>
                  <a:pt x="187" y="637"/>
                  <a:pt x="190" y="637"/>
                  <a:pt x="192" y="636"/>
                </a:cubicBezTo>
                <a:cubicBezTo>
                  <a:pt x="776" y="636"/>
                  <a:pt x="776" y="636"/>
                  <a:pt x="776" y="636"/>
                </a:cubicBezTo>
                <a:cubicBezTo>
                  <a:pt x="937" y="186"/>
                  <a:pt x="937" y="186"/>
                  <a:pt x="937" y="186"/>
                </a:cubicBezTo>
                <a:cubicBezTo>
                  <a:pt x="1158" y="186"/>
                  <a:pt x="1158" y="186"/>
                  <a:pt x="1158" y="186"/>
                </a:cubicBezTo>
                <a:cubicBezTo>
                  <a:pt x="1158" y="0"/>
                  <a:pt x="1158" y="0"/>
                  <a:pt x="1158" y="0"/>
                </a:cubicBezTo>
                <a:lnTo>
                  <a:pt x="937" y="0"/>
                </a:lnTo>
                <a:close/>
                <a:moveTo>
                  <a:pt x="32" y="208"/>
                </a:moveTo>
                <a:cubicBezTo>
                  <a:pt x="32" y="175"/>
                  <a:pt x="59" y="148"/>
                  <a:pt x="92" y="148"/>
                </a:cubicBezTo>
                <a:cubicBezTo>
                  <a:pt x="125" y="148"/>
                  <a:pt x="152" y="175"/>
                  <a:pt x="152" y="208"/>
                </a:cubicBezTo>
                <a:cubicBezTo>
                  <a:pt x="152" y="241"/>
                  <a:pt x="125" y="268"/>
                  <a:pt x="92" y="268"/>
                </a:cubicBezTo>
                <a:cubicBezTo>
                  <a:pt x="59" y="268"/>
                  <a:pt x="32" y="241"/>
                  <a:pt x="32" y="208"/>
                </a:cubicBezTo>
                <a:close/>
              </a:path>
            </a:pathLst>
          </a:custGeom>
          <a:solidFill>
            <a:srgbClr val="9AC7BA"/>
          </a:solidFill>
          <a:ln>
            <a:solidFill>
              <a:schemeClr val="bg1"/>
            </a:solidFill>
          </a:ln>
          <a:extLst/>
        </p:spPr>
        <p:txBody>
          <a:bodyPr/>
          <a:lstStyle/>
          <a:p>
            <a:endParaRPr lang="zh-CN" altLang="en-US" sz="2400">
              <a:solidFill>
                <a:srgbClr val="183A5D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53" name="Freeform 7"/>
          <p:cNvSpPr>
            <a:spLocks noEditPoints="1"/>
          </p:cNvSpPr>
          <p:nvPr/>
        </p:nvSpPr>
        <p:spPr bwMode="auto">
          <a:xfrm>
            <a:off x="4550835" y="1637243"/>
            <a:ext cx="7641167" cy="2097616"/>
          </a:xfrm>
          <a:custGeom>
            <a:avLst/>
            <a:gdLst>
              <a:gd name="T0" fmla="*/ 1678 w 1899"/>
              <a:gd name="T1" fmla="*/ 148 h 520"/>
              <a:gd name="T2" fmla="*/ 1517 w 1899"/>
              <a:gd name="T3" fmla="*/ 489 h 520"/>
              <a:gd name="T4" fmla="*/ 260 w 1899"/>
              <a:gd name="T5" fmla="*/ 489 h 520"/>
              <a:gd name="T6" fmla="*/ 261 w 1899"/>
              <a:gd name="T7" fmla="*/ 489 h 520"/>
              <a:gd name="T8" fmla="*/ 184 w 1899"/>
              <a:gd name="T9" fmla="*/ 489 h 520"/>
              <a:gd name="T10" fmla="*/ 108 w 1899"/>
              <a:gd name="T11" fmla="*/ 412 h 520"/>
              <a:gd name="T12" fmla="*/ 107 w 1899"/>
              <a:gd name="T13" fmla="*/ 412 h 520"/>
              <a:gd name="T14" fmla="*/ 107 w 1899"/>
              <a:gd name="T15" fmla="*/ 336 h 520"/>
              <a:gd name="T16" fmla="*/ 107 w 1899"/>
              <a:gd name="T17" fmla="*/ 336 h 520"/>
              <a:gd name="T18" fmla="*/ 107 w 1899"/>
              <a:gd name="T19" fmla="*/ 181 h 520"/>
              <a:gd name="T20" fmla="*/ 183 w 1899"/>
              <a:gd name="T21" fmla="*/ 91 h 520"/>
              <a:gd name="T22" fmla="*/ 92 w 1899"/>
              <a:gd name="T23" fmla="*/ 0 h 520"/>
              <a:gd name="T24" fmla="*/ 0 w 1899"/>
              <a:gd name="T25" fmla="*/ 91 h 520"/>
              <a:gd name="T26" fmla="*/ 76 w 1899"/>
              <a:gd name="T27" fmla="*/ 181 h 520"/>
              <a:gd name="T28" fmla="*/ 76 w 1899"/>
              <a:gd name="T29" fmla="*/ 412 h 520"/>
              <a:gd name="T30" fmla="*/ 76 w 1899"/>
              <a:gd name="T31" fmla="*/ 412 h 520"/>
              <a:gd name="T32" fmla="*/ 184 w 1899"/>
              <a:gd name="T33" fmla="*/ 520 h 520"/>
              <a:gd name="T34" fmla="*/ 1517 w 1899"/>
              <a:gd name="T35" fmla="*/ 520 h 520"/>
              <a:gd name="T36" fmla="*/ 1678 w 1899"/>
              <a:gd name="T37" fmla="*/ 334 h 520"/>
              <a:gd name="T38" fmla="*/ 1899 w 1899"/>
              <a:gd name="T39" fmla="*/ 334 h 520"/>
              <a:gd name="T40" fmla="*/ 1899 w 1899"/>
              <a:gd name="T41" fmla="*/ 148 h 520"/>
              <a:gd name="T42" fmla="*/ 1678 w 1899"/>
              <a:gd name="T43" fmla="*/ 148 h 520"/>
              <a:gd name="T44" fmla="*/ 32 w 1899"/>
              <a:gd name="T45" fmla="*/ 91 h 520"/>
              <a:gd name="T46" fmla="*/ 92 w 1899"/>
              <a:gd name="T47" fmla="*/ 31 h 520"/>
              <a:gd name="T48" fmla="*/ 152 w 1899"/>
              <a:gd name="T49" fmla="*/ 91 h 520"/>
              <a:gd name="T50" fmla="*/ 92 w 1899"/>
              <a:gd name="T51" fmla="*/ 151 h 520"/>
              <a:gd name="T52" fmla="*/ 32 w 1899"/>
              <a:gd name="T53" fmla="*/ 91 h 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899" h="520">
                <a:moveTo>
                  <a:pt x="1678" y="148"/>
                </a:moveTo>
                <a:cubicBezTo>
                  <a:pt x="1517" y="489"/>
                  <a:pt x="1517" y="489"/>
                  <a:pt x="1517" y="489"/>
                </a:cubicBezTo>
                <a:cubicBezTo>
                  <a:pt x="260" y="489"/>
                  <a:pt x="260" y="489"/>
                  <a:pt x="260" y="489"/>
                </a:cubicBezTo>
                <a:cubicBezTo>
                  <a:pt x="260" y="489"/>
                  <a:pt x="261" y="489"/>
                  <a:pt x="261" y="489"/>
                </a:cubicBezTo>
                <a:cubicBezTo>
                  <a:pt x="184" y="489"/>
                  <a:pt x="184" y="489"/>
                  <a:pt x="184" y="489"/>
                </a:cubicBezTo>
                <a:cubicBezTo>
                  <a:pt x="142" y="489"/>
                  <a:pt x="108" y="455"/>
                  <a:pt x="108" y="412"/>
                </a:cubicBezTo>
                <a:cubicBezTo>
                  <a:pt x="107" y="412"/>
                  <a:pt x="107" y="412"/>
                  <a:pt x="107" y="412"/>
                </a:cubicBezTo>
                <a:cubicBezTo>
                  <a:pt x="107" y="336"/>
                  <a:pt x="107" y="336"/>
                  <a:pt x="107" y="336"/>
                </a:cubicBezTo>
                <a:cubicBezTo>
                  <a:pt x="107" y="336"/>
                  <a:pt x="107" y="336"/>
                  <a:pt x="107" y="336"/>
                </a:cubicBezTo>
                <a:cubicBezTo>
                  <a:pt x="107" y="181"/>
                  <a:pt x="107" y="181"/>
                  <a:pt x="107" y="181"/>
                </a:cubicBezTo>
                <a:cubicBezTo>
                  <a:pt x="150" y="174"/>
                  <a:pt x="183" y="136"/>
                  <a:pt x="183" y="91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1"/>
                </a:cubicBezTo>
                <a:cubicBezTo>
                  <a:pt x="0" y="136"/>
                  <a:pt x="33" y="174"/>
                  <a:pt x="76" y="181"/>
                </a:cubicBezTo>
                <a:cubicBezTo>
                  <a:pt x="76" y="412"/>
                  <a:pt x="76" y="412"/>
                  <a:pt x="76" y="412"/>
                </a:cubicBezTo>
                <a:cubicBezTo>
                  <a:pt x="76" y="412"/>
                  <a:pt x="76" y="412"/>
                  <a:pt x="76" y="412"/>
                </a:cubicBezTo>
                <a:cubicBezTo>
                  <a:pt x="76" y="472"/>
                  <a:pt x="125" y="520"/>
                  <a:pt x="184" y="520"/>
                </a:cubicBezTo>
                <a:cubicBezTo>
                  <a:pt x="1517" y="520"/>
                  <a:pt x="1517" y="520"/>
                  <a:pt x="1517" y="520"/>
                </a:cubicBezTo>
                <a:cubicBezTo>
                  <a:pt x="1678" y="334"/>
                  <a:pt x="1678" y="334"/>
                  <a:pt x="1678" y="334"/>
                </a:cubicBezTo>
                <a:cubicBezTo>
                  <a:pt x="1899" y="334"/>
                  <a:pt x="1899" y="334"/>
                  <a:pt x="1899" y="334"/>
                </a:cubicBezTo>
                <a:cubicBezTo>
                  <a:pt x="1899" y="148"/>
                  <a:pt x="1899" y="148"/>
                  <a:pt x="1899" y="148"/>
                </a:cubicBezTo>
                <a:lnTo>
                  <a:pt x="1678" y="148"/>
                </a:lnTo>
                <a:close/>
                <a:moveTo>
                  <a:pt x="32" y="91"/>
                </a:moveTo>
                <a:cubicBezTo>
                  <a:pt x="32" y="58"/>
                  <a:pt x="59" y="31"/>
                  <a:pt x="92" y="31"/>
                </a:cubicBezTo>
                <a:cubicBezTo>
                  <a:pt x="125" y="31"/>
                  <a:pt x="152" y="58"/>
                  <a:pt x="152" y="91"/>
                </a:cubicBezTo>
                <a:cubicBezTo>
                  <a:pt x="152" y="125"/>
                  <a:pt x="125" y="151"/>
                  <a:pt x="92" y="151"/>
                </a:cubicBezTo>
                <a:cubicBezTo>
                  <a:pt x="59" y="151"/>
                  <a:pt x="32" y="125"/>
                  <a:pt x="32" y="91"/>
                </a:cubicBezTo>
                <a:close/>
              </a:path>
            </a:pathLst>
          </a:custGeom>
          <a:solidFill>
            <a:srgbClr val="FF8A80"/>
          </a:solidFill>
          <a:ln>
            <a:noFill/>
          </a:ln>
          <a:extLst/>
        </p:spPr>
        <p:txBody>
          <a:bodyPr/>
          <a:lstStyle/>
          <a:p>
            <a:endParaRPr lang="zh-CN" altLang="en-US" sz="2400">
              <a:solidFill>
                <a:srgbClr val="183A5D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54" name="Freeform 8"/>
          <p:cNvSpPr>
            <a:spLocks noEditPoints="1"/>
          </p:cNvSpPr>
          <p:nvPr/>
        </p:nvSpPr>
        <p:spPr bwMode="auto">
          <a:xfrm>
            <a:off x="3073400" y="3525311"/>
            <a:ext cx="9118600" cy="749300"/>
          </a:xfrm>
          <a:custGeom>
            <a:avLst/>
            <a:gdLst>
              <a:gd name="T0" fmla="*/ 2045 w 2266"/>
              <a:gd name="T1" fmla="*/ 0 h 186"/>
              <a:gd name="T2" fmla="*/ 1884 w 2266"/>
              <a:gd name="T3" fmla="*/ 77 h 186"/>
              <a:gd name="T4" fmla="*/ 181 w 2266"/>
              <a:gd name="T5" fmla="*/ 77 h 186"/>
              <a:gd name="T6" fmla="*/ 91 w 2266"/>
              <a:gd name="T7" fmla="*/ 2 h 186"/>
              <a:gd name="T8" fmla="*/ 0 w 2266"/>
              <a:gd name="T9" fmla="*/ 93 h 186"/>
              <a:gd name="T10" fmla="*/ 91 w 2266"/>
              <a:gd name="T11" fmla="*/ 184 h 186"/>
              <a:gd name="T12" fmla="*/ 181 w 2266"/>
              <a:gd name="T13" fmla="*/ 108 h 186"/>
              <a:gd name="T14" fmla="*/ 1884 w 2266"/>
              <a:gd name="T15" fmla="*/ 108 h 186"/>
              <a:gd name="T16" fmla="*/ 2045 w 2266"/>
              <a:gd name="T17" fmla="*/ 186 h 186"/>
              <a:gd name="T18" fmla="*/ 2266 w 2266"/>
              <a:gd name="T19" fmla="*/ 186 h 186"/>
              <a:gd name="T20" fmla="*/ 2266 w 2266"/>
              <a:gd name="T21" fmla="*/ 0 h 186"/>
              <a:gd name="T22" fmla="*/ 2045 w 2266"/>
              <a:gd name="T23" fmla="*/ 0 h 186"/>
              <a:gd name="T24" fmla="*/ 91 w 2266"/>
              <a:gd name="T25" fmla="*/ 153 h 186"/>
              <a:gd name="T26" fmla="*/ 31 w 2266"/>
              <a:gd name="T27" fmla="*/ 93 h 186"/>
              <a:gd name="T28" fmla="*/ 91 w 2266"/>
              <a:gd name="T29" fmla="*/ 33 h 186"/>
              <a:gd name="T30" fmla="*/ 151 w 2266"/>
              <a:gd name="T31" fmla="*/ 93 h 186"/>
              <a:gd name="T32" fmla="*/ 91 w 2266"/>
              <a:gd name="T33" fmla="*/ 153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266" h="186">
                <a:moveTo>
                  <a:pt x="2045" y="0"/>
                </a:moveTo>
                <a:cubicBezTo>
                  <a:pt x="1884" y="77"/>
                  <a:pt x="1884" y="77"/>
                  <a:pt x="1884" y="77"/>
                </a:cubicBezTo>
                <a:cubicBezTo>
                  <a:pt x="181" y="77"/>
                  <a:pt x="181" y="77"/>
                  <a:pt x="181" y="77"/>
                </a:cubicBezTo>
                <a:cubicBezTo>
                  <a:pt x="174" y="34"/>
                  <a:pt x="136" y="2"/>
                  <a:pt x="91" y="2"/>
                </a:cubicBezTo>
                <a:cubicBezTo>
                  <a:pt x="41" y="2"/>
                  <a:pt x="0" y="43"/>
                  <a:pt x="0" y="93"/>
                </a:cubicBezTo>
                <a:cubicBezTo>
                  <a:pt x="0" y="143"/>
                  <a:pt x="41" y="184"/>
                  <a:pt x="91" y="184"/>
                </a:cubicBezTo>
                <a:cubicBezTo>
                  <a:pt x="136" y="184"/>
                  <a:pt x="174" y="152"/>
                  <a:pt x="181" y="108"/>
                </a:cubicBezTo>
                <a:cubicBezTo>
                  <a:pt x="1884" y="108"/>
                  <a:pt x="1884" y="108"/>
                  <a:pt x="1884" y="108"/>
                </a:cubicBezTo>
                <a:cubicBezTo>
                  <a:pt x="2045" y="186"/>
                  <a:pt x="2045" y="186"/>
                  <a:pt x="2045" y="186"/>
                </a:cubicBezTo>
                <a:cubicBezTo>
                  <a:pt x="2266" y="186"/>
                  <a:pt x="2266" y="186"/>
                  <a:pt x="2266" y="186"/>
                </a:cubicBezTo>
                <a:cubicBezTo>
                  <a:pt x="2266" y="0"/>
                  <a:pt x="2266" y="0"/>
                  <a:pt x="2266" y="0"/>
                </a:cubicBezTo>
                <a:lnTo>
                  <a:pt x="2045" y="0"/>
                </a:lnTo>
                <a:close/>
                <a:moveTo>
                  <a:pt x="91" y="153"/>
                </a:moveTo>
                <a:cubicBezTo>
                  <a:pt x="58" y="153"/>
                  <a:pt x="31" y="126"/>
                  <a:pt x="31" y="93"/>
                </a:cubicBezTo>
                <a:cubicBezTo>
                  <a:pt x="31" y="60"/>
                  <a:pt x="58" y="33"/>
                  <a:pt x="91" y="33"/>
                </a:cubicBezTo>
                <a:cubicBezTo>
                  <a:pt x="124" y="33"/>
                  <a:pt x="151" y="60"/>
                  <a:pt x="151" y="93"/>
                </a:cubicBezTo>
                <a:cubicBezTo>
                  <a:pt x="151" y="126"/>
                  <a:pt x="124" y="153"/>
                  <a:pt x="91" y="153"/>
                </a:cubicBezTo>
                <a:close/>
              </a:path>
            </a:pathLst>
          </a:custGeom>
          <a:solidFill>
            <a:srgbClr val="9AC7BA"/>
          </a:solidFill>
          <a:ln>
            <a:solidFill>
              <a:schemeClr val="bg1"/>
            </a:solidFill>
          </a:ln>
          <a:extLst/>
        </p:spPr>
        <p:txBody>
          <a:bodyPr/>
          <a:lstStyle/>
          <a:p>
            <a:endParaRPr lang="zh-CN" altLang="en-US" sz="2400">
              <a:solidFill>
                <a:srgbClr val="183A5D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55" name="Freeform 9"/>
          <p:cNvSpPr>
            <a:spLocks noEditPoints="1"/>
          </p:cNvSpPr>
          <p:nvPr/>
        </p:nvSpPr>
        <p:spPr bwMode="auto">
          <a:xfrm>
            <a:off x="4550835" y="4060828"/>
            <a:ext cx="7641167" cy="2097617"/>
          </a:xfrm>
          <a:custGeom>
            <a:avLst/>
            <a:gdLst>
              <a:gd name="T0" fmla="*/ 1678 w 1899"/>
              <a:gd name="T1" fmla="*/ 187 h 520"/>
              <a:gd name="T2" fmla="*/ 1517 w 1899"/>
              <a:gd name="T3" fmla="*/ 0 h 520"/>
              <a:gd name="T4" fmla="*/ 184 w 1899"/>
              <a:gd name="T5" fmla="*/ 0 h 520"/>
              <a:gd name="T6" fmla="*/ 76 w 1899"/>
              <a:gd name="T7" fmla="*/ 108 h 520"/>
              <a:gd name="T8" fmla="*/ 76 w 1899"/>
              <a:gd name="T9" fmla="*/ 108 h 520"/>
              <a:gd name="T10" fmla="*/ 76 w 1899"/>
              <a:gd name="T11" fmla="*/ 339 h 520"/>
              <a:gd name="T12" fmla="*/ 0 w 1899"/>
              <a:gd name="T13" fmla="*/ 429 h 520"/>
              <a:gd name="T14" fmla="*/ 92 w 1899"/>
              <a:gd name="T15" fmla="*/ 520 h 520"/>
              <a:gd name="T16" fmla="*/ 183 w 1899"/>
              <a:gd name="T17" fmla="*/ 429 h 520"/>
              <a:gd name="T18" fmla="*/ 107 w 1899"/>
              <a:gd name="T19" fmla="*/ 339 h 520"/>
              <a:gd name="T20" fmla="*/ 107 w 1899"/>
              <a:gd name="T21" fmla="*/ 184 h 520"/>
              <a:gd name="T22" fmla="*/ 107 w 1899"/>
              <a:gd name="T23" fmla="*/ 184 h 520"/>
              <a:gd name="T24" fmla="*/ 107 w 1899"/>
              <a:gd name="T25" fmla="*/ 108 h 520"/>
              <a:gd name="T26" fmla="*/ 108 w 1899"/>
              <a:gd name="T27" fmla="*/ 108 h 520"/>
              <a:gd name="T28" fmla="*/ 184 w 1899"/>
              <a:gd name="T29" fmla="*/ 32 h 520"/>
              <a:gd name="T30" fmla="*/ 261 w 1899"/>
              <a:gd name="T31" fmla="*/ 32 h 520"/>
              <a:gd name="T32" fmla="*/ 260 w 1899"/>
              <a:gd name="T33" fmla="*/ 31 h 520"/>
              <a:gd name="T34" fmla="*/ 1517 w 1899"/>
              <a:gd name="T35" fmla="*/ 31 h 520"/>
              <a:gd name="T36" fmla="*/ 1678 w 1899"/>
              <a:gd name="T37" fmla="*/ 373 h 520"/>
              <a:gd name="T38" fmla="*/ 1899 w 1899"/>
              <a:gd name="T39" fmla="*/ 373 h 520"/>
              <a:gd name="T40" fmla="*/ 1899 w 1899"/>
              <a:gd name="T41" fmla="*/ 187 h 520"/>
              <a:gd name="T42" fmla="*/ 1678 w 1899"/>
              <a:gd name="T43" fmla="*/ 187 h 520"/>
              <a:gd name="T44" fmla="*/ 152 w 1899"/>
              <a:gd name="T45" fmla="*/ 429 h 520"/>
              <a:gd name="T46" fmla="*/ 92 w 1899"/>
              <a:gd name="T47" fmla="*/ 489 h 520"/>
              <a:gd name="T48" fmla="*/ 32 w 1899"/>
              <a:gd name="T49" fmla="*/ 429 h 520"/>
              <a:gd name="T50" fmla="*/ 92 w 1899"/>
              <a:gd name="T51" fmla="*/ 369 h 520"/>
              <a:gd name="T52" fmla="*/ 152 w 1899"/>
              <a:gd name="T53" fmla="*/ 429 h 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899" h="520">
                <a:moveTo>
                  <a:pt x="1678" y="187"/>
                </a:moveTo>
                <a:cubicBezTo>
                  <a:pt x="1517" y="0"/>
                  <a:pt x="1517" y="0"/>
                  <a:pt x="1517" y="0"/>
                </a:cubicBezTo>
                <a:cubicBezTo>
                  <a:pt x="184" y="0"/>
                  <a:pt x="184" y="0"/>
                  <a:pt x="184" y="0"/>
                </a:cubicBezTo>
                <a:cubicBezTo>
                  <a:pt x="125" y="0"/>
                  <a:pt x="76" y="48"/>
                  <a:pt x="76" y="108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76" y="339"/>
                  <a:pt x="76" y="339"/>
                  <a:pt x="76" y="339"/>
                </a:cubicBezTo>
                <a:cubicBezTo>
                  <a:pt x="33" y="347"/>
                  <a:pt x="0" y="384"/>
                  <a:pt x="0" y="429"/>
                </a:cubicBezTo>
                <a:cubicBezTo>
                  <a:pt x="0" y="479"/>
                  <a:pt x="41" y="520"/>
                  <a:pt x="92" y="520"/>
                </a:cubicBezTo>
                <a:cubicBezTo>
                  <a:pt x="142" y="520"/>
                  <a:pt x="183" y="479"/>
                  <a:pt x="183" y="429"/>
                </a:cubicBezTo>
                <a:cubicBezTo>
                  <a:pt x="183" y="384"/>
                  <a:pt x="150" y="347"/>
                  <a:pt x="107" y="339"/>
                </a:cubicBezTo>
                <a:cubicBezTo>
                  <a:pt x="107" y="184"/>
                  <a:pt x="107" y="184"/>
                  <a:pt x="107" y="184"/>
                </a:cubicBezTo>
                <a:cubicBezTo>
                  <a:pt x="107" y="184"/>
                  <a:pt x="107" y="184"/>
                  <a:pt x="107" y="184"/>
                </a:cubicBezTo>
                <a:cubicBezTo>
                  <a:pt x="107" y="108"/>
                  <a:pt x="107" y="108"/>
                  <a:pt x="107" y="108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08" y="66"/>
                  <a:pt x="142" y="32"/>
                  <a:pt x="184" y="32"/>
                </a:cubicBezTo>
                <a:cubicBezTo>
                  <a:pt x="261" y="32"/>
                  <a:pt x="261" y="32"/>
                  <a:pt x="261" y="32"/>
                </a:cubicBezTo>
                <a:cubicBezTo>
                  <a:pt x="261" y="32"/>
                  <a:pt x="260" y="32"/>
                  <a:pt x="260" y="31"/>
                </a:cubicBezTo>
                <a:cubicBezTo>
                  <a:pt x="1517" y="31"/>
                  <a:pt x="1517" y="31"/>
                  <a:pt x="1517" y="31"/>
                </a:cubicBezTo>
                <a:cubicBezTo>
                  <a:pt x="1678" y="373"/>
                  <a:pt x="1678" y="373"/>
                  <a:pt x="1678" y="373"/>
                </a:cubicBezTo>
                <a:cubicBezTo>
                  <a:pt x="1899" y="373"/>
                  <a:pt x="1899" y="373"/>
                  <a:pt x="1899" y="373"/>
                </a:cubicBezTo>
                <a:cubicBezTo>
                  <a:pt x="1899" y="187"/>
                  <a:pt x="1899" y="187"/>
                  <a:pt x="1899" y="187"/>
                </a:cubicBezTo>
                <a:lnTo>
                  <a:pt x="1678" y="187"/>
                </a:lnTo>
                <a:close/>
                <a:moveTo>
                  <a:pt x="152" y="429"/>
                </a:moveTo>
                <a:cubicBezTo>
                  <a:pt x="152" y="462"/>
                  <a:pt x="125" y="489"/>
                  <a:pt x="92" y="489"/>
                </a:cubicBezTo>
                <a:cubicBezTo>
                  <a:pt x="59" y="489"/>
                  <a:pt x="32" y="462"/>
                  <a:pt x="32" y="429"/>
                </a:cubicBezTo>
                <a:cubicBezTo>
                  <a:pt x="32" y="396"/>
                  <a:pt x="59" y="369"/>
                  <a:pt x="92" y="369"/>
                </a:cubicBezTo>
                <a:cubicBezTo>
                  <a:pt x="125" y="369"/>
                  <a:pt x="152" y="396"/>
                  <a:pt x="152" y="429"/>
                </a:cubicBezTo>
                <a:close/>
              </a:path>
            </a:pathLst>
          </a:custGeom>
          <a:solidFill>
            <a:srgbClr val="FF8A80"/>
          </a:solidFill>
          <a:ln>
            <a:noFill/>
          </a:ln>
          <a:extLst/>
        </p:spPr>
        <p:txBody>
          <a:bodyPr/>
          <a:lstStyle/>
          <a:p>
            <a:endParaRPr lang="zh-CN" altLang="en-US" sz="2400">
              <a:solidFill>
                <a:srgbClr val="183A5D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56" name="Freeform 10"/>
          <p:cNvSpPr>
            <a:spLocks noEditPoints="1"/>
          </p:cNvSpPr>
          <p:nvPr/>
        </p:nvSpPr>
        <p:spPr bwMode="auto">
          <a:xfrm>
            <a:off x="7531102" y="4287312"/>
            <a:ext cx="4660900" cy="2569633"/>
          </a:xfrm>
          <a:custGeom>
            <a:avLst/>
            <a:gdLst>
              <a:gd name="T0" fmla="*/ 937 w 1158"/>
              <a:gd name="T1" fmla="*/ 451 h 637"/>
              <a:gd name="T2" fmla="*/ 776 w 1158"/>
              <a:gd name="T3" fmla="*/ 0 h 637"/>
              <a:gd name="T4" fmla="*/ 184 w 1158"/>
              <a:gd name="T5" fmla="*/ 0 h 637"/>
              <a:gd name="T6" fmla="*/ 76 w 1158"/>
              <a:gd name="T7" fmla="*/ 108 h 637"/>
              <a:gd name="T8" fmla="*/ 76 w 1158"/>
              <a:gd name="T9" fmla="*/ 108 h 637"/>
              <a:gd name="T10" fmla="*/ 76 w 1158"/>
              <a:gd name="T11" fmla="*/ 339 h 637"/>
              <a:gd name="T12" fmla="*/ 0 w 1158"/>
              <a:gd name="T13" fmla="*/ 429 h 637"/>
              <a:gd name="T14" fmla="*/ 92 w 1158"/>
              <a:gd name="T15" fmla="*/ 520 h 637"/>
              <a:gd name="T16" fmla="*/ 183 w 1158"/>
              <a:gd name="T17" fmla="*/ 429 h 637"/>
              <a:gd name="T18" fmla="*/ 107 w 1158"/>
              <a:gd name="T19" fmla="*/ 339 h 637"/>
              <a:gd name="T20" fmla="*/ 107 w 1158"/>
              <a:gd name="T21" fmla="*/ 184 h 637"/>
              <a:gd name="T22" fmla="*/ 107 w 1158"/>
              <a:gd name="T23" fmla="*/ 108 h 637"/>
              <a:gd name="T24" fmla="*/ 108 w 1158"/>
              <a:gd name="T25" fmla="*/ 108 h 637"/>
              <a:gd name="T26" fmla="*/ 184 w 1158"/>
              <a:gd name="T27" fmla="*/ 32 h 637"/>
              <a:gd name="T28" fmla="*/ 261 w 1158"/>
              <a:gd name="T29" fmla="*/ 32 h 637"/>
              <a:gd name="T30" fmla="*/ 260 w 1158"/>
              <a:gd name="T31" fmla="*/ 31 h 637"/>
              <a:gd name="T32" fmla="*/ 776 w 1158"/>
              <a:gd name="T33" fmla="*/ 31 h 637"/>
              <a:gd name="T34" fmla="*/ 937 w 1158"/>
              <a:gd name="T35" fmla="*/ 637 h 637"/>
              <a:gd name="T36" fmla="*/ 1158 w 1158"/>
              <a:gd name="T37" fmla="*/ 637 h 637"/>
              <a:gd name="T38" fmla="*/ 1158 w 1158"/>
              <a:gd name="T39" fmla="*/ 451 h 637"/>
              <a:gd name="T40" fmla="*/ 937 w 1158"/>
              <a:gd name="T41" fmla="*/ 451 h 637"/>
              <a:gd name="T42" fmla="*/ 152 w 1158"/>
              <a:gd name="T43" fmla="*/ 429 h 637"/>
              <a:gd name="T44" fmla="*/ 92 w 1158"/>
              <a:gd name="T45" fmla="*/ 489 h 637"/>
              <a:gd name="T46" fmla="*/ 32 w 1158"/>
              <a:gd name="T47" fmla="*/ 429 h 637"/>
              <a:gd name="T48" fmla="*/ 92 w 1158"/>
              <a:gd name="T49" fmla="*/ 369 h 637"/>
              <a:gd name="T50" fmla="*/ 152 w 1158"/>
              <a:gd name="T51" fmla="*/ 429 h 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158" h="637">
                <a:moveTo>
                  <a:pt x="937" y="451"/>
                </a:moveTo>
                <a:cubicBezTo>
                  <a:pt x="776" y="0"/>
                  <a:pt x="776" y="0"/>
                  <a:pt x="776" y="0"/>
                </a:cubicBezTo>
                <a:cubicBezTo>
                  <a:pt x="184" y="0"/>
                  <a:pt x="184" y="0"/>
                  <a:pt x="184" y="0"/>
                </a:cubicBezTo>
                <a:cubicBezTo>
                  <a:pt x="125" y="0"/>
                  <a:pt x="76" y="48"/>
                  <a:pt x="76" y="108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76" y="339"/>
                  <a:pt x="76" y="339"/>
                  <a:pt x="76" y="339"/>
                </a:cubicBezTo>
                <a:cubicBezTo>
                  <a:pt x="33" y="347"/>
                  <a:pt x="0" y="384"/>
                  <a:pt x="0" y="429"/>
                </a:cubicBezTo>
                <a:cubicBezTo>
                  <a:pt x="0" y="479"/>
                  <a:pt x="41" y="520"/>
                  <a:pt x="92" y="520"/>
                </a:cubicBezTo>
                <a:cubicBezTo>
                  <a:pt x="142" y="520"/>
                  <a:pt x="183" y="479"/>
                  <a:pt x="183" y="429"/>
                </a:cubicBezTo>
                <a:cubicBezTo>
                  <a:pt x="183" y="384"/>
                  <a:pt x="150" y="347"/>
                  <a:pt x="107" y="339"/>
                </a:cubicBezTo>
                <a:cubicBezTo>
                  <a:pt x="107" y="184"/>
                  <a:pt x="107" y="184"/>
                  <a:pt x="107" y="184"/>
                </a:cubicBezTo>
                <a:cubicBezTo>
                  <a:pt x="107" y="108"/>
                  <a:pt x="107" y="108"/>
                  <a:pt x="107" y="108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08" y="66"/>
                  <a:pt x="142" y="32"/>
                  <a:pt x="184" y="32"/>
                </a:cubicBezTo>
                <a:cubicBezTo>
                  <a:pt x="261" y="32"/>
                  <a:pt x="261" y="32"/>
                  <a:pt x="261" y="32"/>
                </a:cubicBezTo>
                <a:cubicBezTo>
                  <a:pt x="261" y="32"/>
                  <a:pt x="260" y="32"/>
                  <a:pt x="260" y="31"/>
                </a:cubicBezTo>
                <a:cubicBezTo>
                  <a:pt x="776" y="31"/>
                  <a:pt x="776" y="31"/>
                  <a:pt x="776" y="31"/>
                </a:cubicBezTo>
                <a:cubicBezTo>
                  <a:pt x="937" y="637"/>
                  <a:pt x="937" y="637"/>
                  <a:pt x="937" y="637"/>
                </a:cubicBezTo>
                <a:cubicBezTo>
                  <a:pt x="1158" y="637"/>
                  <a:pt x="1158" y="637"/>
                  <a:pt x="1158" y="637"/>
                </a:cubicBezTo>
                <a:cubicBezTo>
                  <a:pt x="1158" y="451"/>
                  <a:pt x="1158" y="451"/>
                  <a:pt x="1158" y="451"/>
                </a:cubicBezTo>
                <a:lnTo>
                  <a:pt x="937" y="451"/>
                </a:lnTo>
                <a:close/>
                <a:moveTo>
                  <a:pt x="152" y="429"/>
                </a:moveTo>
                <a:cubicBezTo>
                  <a:pt x="152" y="462"/>
                  <a:pt x="125" y="489"/>
                  <a:pt x="92" y="489"/>
                </a:cubicBezTo>
                <a:cubicBezTo>
                  <a:pt x="59" y="489"/>
                  <a:pt x="32" y="462"/>
                  <a:pt x="32" y="429"/>
                </a:cubicBezTo>
                <a:cubicBezTo>
                  <a:pt x="32" y="396"/>
                  <a:pt x="59" y="369"/>
                  <a:pt x="92" y="369"/>
                </a:cubicBezTo>
                <a:cubicBezTo>
                  <a:pt x="125" y="369"/>
                  <a:pt x="152" y="396"/>
                  <a:pt x="152" y="429"/>
                </a:cubicBezTo>
                <a:close/>
              </a:path>
            </a:pathLst>
          </a:custGeom>
          <a:solidFill>
            <a:srgbClr val="9AC7BA"/>
          </a:solidFill>
          <a:ln>
            <a:solidFill>
              <a:schemeClr val="bg1"/>
            </a:solidFill>
          </a:ln>
          <a:extLst/>
        </p:spPr>
        <p:txBody>
          <a:bodyPr/>
          <a:lstStyle/>
          <a:p>
            <a:endParaRPr lang="zh-CN" altLang="en-US" sz="2400">
              <a:solidFill>
                <a:srgbClr val="183A5D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62" name="Text Box 16"/>
          <p:cNvSpPr txBox="1">
            <a:spLocks noChangeArrowheads="1"/>
          </p:cNvSpPr>
          <p:nvPr/>
        </p:nvSpPr>
        <p:spPr bwMode="auto">
          <a:xfrm>
            <a:off x="4707467" y="1755778"/>
            <a:ext cx="37382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183A5D"/>
                </a:solidFill>
                <a:latin typeface="Microsoft YaHei" charset="0"/>
                <a:ea typeface="Microsoft YaHei" charset="0"/>
                <a:cs typeface="Microsoft YaHei" charset="0"/>
              </a:rPr>
              <a:t>2</a:t>
            </a:r>
          </a:p>
        </p:txBody>
      </p:sp>
      <p:sp>
        <p:nvSpPr>
          <p:cNvPr id="63" name="Text Box 17"/>
          <p:cNvSpPr txBox="1">
            <a:spLocks noChangeArrowheads="1"/>
          </p:cNvSpPr>
          <p:nvPr/>
        </p:nvSpPr>
        <p:spPr bwMode="auto">
          <a:xfrm>
            <a:off x="4707467" y="5540378"/>
            <a:ext cx="37382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183A5D"/>
                </a:solidFill>
                <a:latin typeface="Microsoft YaHei" charset="0"/>
                <a:ea typeface="Microsoft YaHei" charset="0"/>
                <a:cs typeface="Microsoft YaHei" charset="0"/>
              </a:rPr>
              <a:t>4</a:t>
            </a:r>
          </a:p>
        </p:txBody>
      </p:sp>
      <p:sp>
        <p:nvSpPr>
          <p:cNvPr id="64" name="Text Box 18"/>
          <p:cNvSpPr txBox="1">
            <a:spLocks noChangeArrowheads="1"/>
          </p:cNvSpPr>
          <p:nvPr/>
        </p:nvSpPr>
        <p:spPr bwMode="auto">
          <a:xfrm>
            <a:off x="7696200" y="1537761"/>
            <a:ext cx="37382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183A5D"/>
                </a:solidFill>
                <a:latin typeface="Microsoft YaHei" charset="0"/>
                <a:ea typeface="Microsoft YaHei" charset="0"/>
                <a:cs typeface="Microsoft YaHei" charset="0"/>
              </a:rPr>
              <a:t>1</a:t>
            </a:r>
          </a:p>
        </p:txBody>
      </p:sp>
      <p:sp>
        <p:nvSpPr>
          <p:cNvPr id="65" name="Text Box 19"/>
          <p:cNvSpPr txBox="1">
            <a:spLocks noChangeArrowheads="1"/>
          </p:cNvSpPr>
          <p:nvPr/>
        </p:nvSpPr>
        <p:spPr bwMode="auto">
          <a:xfrm>
            <a:off x="7696200" y="5777445"/>
            <a:ext cx="37382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183A5D"/>
                </a:solidFill>
                <a:latin typeface="Microsoft YaHei" charset="0"/>
                <a:ea typeface="Microsoft YaHei" charset="0"/>
                <a:cs typeface="Microsoft YaHei" charset="0"/>
              </a:rPr>
              <a:t>5</a:t>
            </a:r>
          </a:p>
        </p:txBody>
      </p:sp>
      <p:sp>
        <p:nvSpPr>
          <p:cNvPr id="66" name="Text Box 20"/>
          <p:cNvSpPr txBox="1">
            <a:spLocks noChangeArrowheads="1"/>
          </p:cNvSpPr>
          <p:nvPr/>
        </p:nvSpPr>
        <p:spPr bwMode="auto">
          <a:xfrm>
            <a:off x="3225800" y="3654428"/>
            <a:ext cx="37382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183A5D"/>
                </a:solidFill>
                <a:latin typeface="Microsoft YaHei" charset="0"/>
                <a:ea typeface="Microsoft YaHei" charset="0"/>
                <a:cs typeface="Microsoft YaHei" charset="0"/>
              </a:rPr>
              <a:t>3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24899" y="1743140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89" b="1" dirty="0">
                <a:solidFill>
                  <a:schemeClr val="bg1">
                    <a:lumMod val="50000"/>
                  </a:schemeClr>
                </a:solidFill>
              </a:rPr>
              <a:t>MORE THAN TEMPLATE</a:t>
            </a:r>
            <a:endParaRPr kumimoji="1" lang="en-US" altLang="zh-CN" sz="2489" b="1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6" b="1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20" name="Subtitle 2"/>
          <p:cNvSpPr txBox="1">
            <a:spLocks/>
          </p:cNvSpPr>
          <p:nvPr/>
        </p:nvSpPr>
        <p:spPr bwMode="auto">
          <a:xfrm>
            <a:off x="530333" y="3556167"/>
            <a:ext cx="2695465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21" name="Subtitle 2"/>
          <p:cNvSpPr txBox="1">
            <a:spLocks/>
          </p:cNvSpPr>
          <p:nvPr/>
        </p:nvSpPr>
        <p:spPr bwMode="auto">
          <a:xfrm>
            <a:off x="5016017" y="2163819"/>
            <a:ext cx="2695465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22" name="Subtitle 2"/>
          <p:cNvSpPr txBox="1">
            <a:spLocks/>
          </p:cNvSpPr>
          <p:nvPr/>
        </p:nvSpPr>
        <p:spPr bwMode="auto">
          <a:xfrm>
            <a:off x="7996284" y="2108306"/>
            <a:ext cx="2695465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23" name="Subtitle 2"/>
          <p:cNvSpPr txBox="1">
            <a:spLocks/>
          </p:cNvSpPr>
          <p:nvPr/>
        </p:nvSpPr>
        <p:spPr bwMode="auto">
          <a:xfrm>
            <a:off x="5109878" y="4938479"/>
            <a:ext cx="2695465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24" name="Subtitle 2"/>
          <p:cNvSpPr txBox="1">
            <a:spLocks/>
          </p:cNvSpPr>
          <p:nvPr/>
        </p:nvSpPr>
        <p:spPr bwMode="auto">
          <a:xfrm>
            <a:off x="8090145" y="4882966"/>
            <a:ext cx="2695465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5207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图片 5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8954" y="12700"/>
            <a:ext cx="12320954" cy="6845300"/>
          </a:xfrm>
          <a:prstGeom prst="rect">
            <a:avLst/>
          </a:prstGeom>
          <a:solidFill>
            <a:srgbClr val="FF8A80"/>
          </a:solidFill>
        </p:spPr>
      </p:pic>
      <p:grpSp>
        <p:nvGrpSpPr>
          <p:cNvPr id="2" name="组 1"/>
          <p:cNvGrpSpPr/>
          <p:nvPr/>
        </p:nvGrpSpPr>
        <p:grpSpPr>
          <a:xfrm>
            <a:off x="2" y="2179639"/>
            <a:ext cx="5915023" cy="2165351"/>
            <a:chOff x="2" y="2179639"/>
            <a:chExt cx="5915023" cy="2165351"/>
          </a:xfrm>
        </p:grpSpPr>
        <p:sp>
          <p:nvSpPr>
            <p:cNvPr id="4" name="任意多边形 21"/>
            <p:cNvSpPr>
              <a:spLocks noChangeArrowheads="1"/>
            </p:cNvSpPr>
            <p:nvPr/>
          </p:nvSpPr>
          <p:spPr bwMode="auto">
            <a:xfrm>
              <a:off x="2" y="3332165"/>
              <a:ext cx="5387975" cy="1012825"/>
            </a:xfrm>
            <a:custGeom>
              <a:avLst/>
              <a:gdLst>
                <a:gd name="T0" fmla="*/ 5295902 w 5388429"/>
                <a:gd name="T1" fmla="*/ 0 h 1012510"/>
                <a:gd name="T2" fmla="*/ 5388429 w 5388429"/>
                <a:gd name="T3" fmla="*/ 0 h 1012510"/>
                <a:gd name="T4" fmla="*/ 5388429 w 5388429"/>
                <a:gd name="T5" fmla="*/ 663958 h 1012510"/>
                <a:gd name="T6" fmla="*/ 5039877 w 5388429"/>
                <a:gd name="T7" fmla="*/ 1012510 h 1012510"/>
                <a:gd name="T8" fmla="*/ 0 w 5388429"/>
                <a:gd name="T9" fmla="*/ 1012510 h 1012510"/>
                <a:gd name="T10" fmla="*/ 0 w 5388429"/>
                <a:gd name="T11" fmla="*/ 908130 h 1012510"/>
                <a:gd name="T12" fmla="*/ 4947350 w 5388429"/>
                <a:gd name="T13" fmla="*/ 908130 h 1012510"/>
                <a:gd name="T14" fmla="*/ 5295902 w 5388429"/>
                <a:gd name="T15" fmla="*/ 559578 h 10125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388429"/>
                <a:gd name="T25" fmla="*/ 0 h 1012510"/>
                <a:gd name="T26" fmla="*/ 5388429 w 5388429"/>
                <a:gd name="T27" fmla="*/ 1012510 h 10125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388429" h="1012510">
                  <a:moveTo>
                    <a:pt x="5295902" y="0"/>
                  </a:moveTo>
                  <a:lnTo>
                    <a:pt x="5388429" y="0"/>
                  </a:lnTo>
                  <a:lnTo>
                    <a:pt x="5388429" y="663958"/>
                  </a:lnTo>
                  <a:cubicBezTo>
                    <a:pt x="5388429" y="856458"/>
                    <a:pt x="5232377" y="1012510"/>
                    <a:pt x="5039877" y="1012510"/>
                  </a:cubicBezTo>
                  <a:lnTo>
                    <a:pt x="0" y="1012510"/>
                  </a:lnTo>
                  <a:lnTo>
                    <a:pt x="0" y="908130"/>
                  </a:lnTo>
                  <a:lnTo>
                    <a:pt x="4947350" y="908130"/>
                  </a:lnTo>
                  <a:cubicBezTo>
                    <a:pt x="5139850" y="908130"/>
                    <a:pt x="5295902" y="752078"/>
                    <a:pt x="5295902" y="559578"/>
                  </a:cubicBezTo>
                  <a:close/>
                </a:path>
              </a:pathLst>
            </a:custGeom>
            <a:solidFill>
              <a:srgbClr val="9AC7BA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zh-CN" sz="1351">
                <a:solidFill>
                  <a:srgbClr val="FFFFFF"/>
                </a:solidFill>
                <a:latin typeface="宋体" charset="0"/>
                <a:sym typeface="宋体" charset="0"/>
              </a:endParaRPr>
            </a:p>
          </p:txBody>
        </p:sp>
        <p:sp>
          <p:nvSpPr>
            <p:cNvPr id="5" name="椭圆 25"/>
            <p:cNvSpPr>
              <a:spLocks noChangeAspect="1" noChangeArrowheads="1"/>
            </p:cNvSpPr>
            <p:nvPr/>
          </p:nvSpPr>
          <p:spPr bwMode="auto">
            <a:xfrm>
              <a:off x="4762500" y="2179639"/>
              <a:ext cx="1152525" cy="1152525"/>
            </a:xfrm>
            <a:prstGeom prst="ellipse">
              <a:avLst/>
            </a:prstGeom>
            <a:solidFill>
              <a:srgbClr val="9AC7BA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zh-CN" sz="1351">
                <a:solidFill>
                  <a:srgbClr val="FFFFFF"/>
                </a:solidFill>
                <a:latin typeface="宋体" charset="0"/>
                <a:sym typeface="宋体" charset="0"/>
              </a:endParaRPr>
            </a:p>
          </p:txBody>
        </p:sp>
      </p:grpSp>
      <p:grpSp>
        <p:nvGrpSpPr>
          <p:cNvPr id="34" name="组 33"/>
          <p:cNvGrpSpPr/>
          <p:nvPr/>
        </p:nvGrpSpPr>
        <p:grpSpPr>
          <a:xfrm>
            <a:off x="0" y="2908300"/>
            <a:ext cx="4903788" cy="2165351"/>
            <a:chOff x="0" y="2908300"/>
            <a:chExt cx="4903788" cy="2165351"/>
          </a:xfrm>
        </p:grpSpPr>
        <p:sp>
          <p:nvSpPr>
            <p:cNvPr id="6" name="椭圆 27"/>
            <p:cNvSpPr>
              <a:spLocks noChangeAspect="1" noChangeArrowheads="1"/>
            </p:cNvSpPr>
            <p:nvPr/>
          </p:nvSpPr>
          <p:spPr bwMode="auto">
            <a:xfrm>
              <a:off x="3752849" y="2908300"/>
              <a:ext cx="1150939" cy="1152525"/>
            </a:xfrm>
            <a:prstGeom prst="ellipse">
              <a:avLst/>
            </a:prstGeom>
            <a:solidFill>
              <a:srgbClr val="FF8A80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zh-CN" sz="1351">
                <a:solidFill>
                  <a:srgbClr val="FFFFFF"/>
                </a:solidFill>
                <a:latin typeface="宋体" charset="0"/>
                <a:sym typeface="宋体" charset="0"/>
              </a:endParaRPr>
            </a:p>
          </p:txBody>
        </p:sp>
        <p:sp>
          <p:nvSpPr>
            <p:cNvPr id="9" name="任意多边形 33"/>
            <p:cNvSpPr>
              <a:spLocks noChangeArrowheads="1"/>
            </p:cNvSpPr>
            <p:nvPr/>
          </p:nvSpPr>
          <p:spPr bwMode="auto">
            <a:xfrm>
              <a:off x="0" y="4060826"/>
              <a:ext cx="4413251" cy="1012825"/>
            </a:xfrm>
            <a:custGeom>
              <a:avLst/>
              <a:gdLst>
                <a:gd name="T0" fmla="*/ 4321630 w 4414157"/>
                <a:gd name="T1" fmla="*/ 0 h 1012510"/>
                <a:gd name="T2" fmla="*/ 4414157 w 4414157"/>
                <a:gd name="T3" fmla="*/ 0 h 1012510"/>
                <a:gd name="T4" fmla="*/ 4414157 w 4414157"/>
                <a:gd name="T5" fmla="*/ 663958 h 1012510"/>
                <a:gd name="T6" fmla="*/ 4065605 w 4414157"/>
                <a:gd name="T7" fmla="*/ 1012510 h 1012510"/>
                <a:gd name="T8" fmla="*/ 0 w 4414157"/>
                <a:gd name="T9" fmla="*/ 1012510 h 1012510"/>
                <a:gd name="T10" fmla="*/ 0 w 4414157"/>
                <a:gd name="T11" fmla="*/ 908130 h 1012510"/>
                <a:gd name="T12" fmla="*/ 3973078 w 4414157"/>
                <a:gd name="T13" fmla="*/ 908130 h 1012510"/>
                <a:gd name="T14" fmla="*/ 4321630 w 4414157"/>
                <a:gd name="T15" fmla="*/ 559578 h 10125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414157"/>
                <a:gd name="T25" fmla="*/ 0 h 1012510"/>
                <a:gd name="T26" fmla="*/ 4414157 w 4414157"/>
                <a:gd name="T27" fmla="*/ 1012510 h 10125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414157" h="1012510">
                  <a:moveTo>
                    <a:pt x="4321630" y="0"/>
                  </a:moveTo>
                  <a:lnTo>
                    <a:pt x="4414157" y="0"/>
                  </a:lnTo>
                  <a:lnTo>
                    <a:pt x="4414157" y="663958"/>
                  </a:lnTo>
                  <a:cubicBezTo>
                    <a:pt x="4414157" y="856458"/>
                    <a:pt x="4258105" y="1012510"/>
                    <a:pt x="4065605" y="1012510"/>
                  </a:cubicBezTo>
                  <a:lnTo>
                    <a:pt x="0" y="1012510"/>
                  </a:lnTo>
                  <a:lnTo>
                    <a:pt x="0" y="908130"/>
                  </a:lnTo>
                  <a:lnTo>
                    <a:pt x="3973078" y="908130"/>
                  </a:lnTo>
                  <a:cubicBezTo>
                    <a:pt x="4165578" y="908130"/>
                    <a:pt x="4321630" y="752078"/>
                    <a:pt x="4321630" y="559578"/>
                  </a:cubicBezTo>
                  <a:close/>
                </a:path>
              </a:pathLst>
            </a:custGeom>
            <a:solidFill>
              <a:srgbClr val="FF8A80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zh-CN" sz="1351">
                <a:solidFill>
                  <a:srgbClr val="FFFFFF"/>
                </a:solidFill>
                <a:latin typeface="宋体" charset="0"/>
                <a:sym typeface="宋体" charset="0"/>
              </a:endParaRPr>
            </a:p>
          </p:txBody>
        </p:sp>
      </p:grpSp>
      <p:grpSp>
        <p:nvGrpSpPr>
          <p:cNvPr id="3" name="组 2"/>
          <p:cNvGrpSpPr/>
          <p:nvPr/>
        </p:nvGrpSpPr>
        <p:grpSpPr>
          <a:xfrm>
            <a:off x="6292851" y="2179639"/>
            <a:ext cx="5915026" cy="2149475"/>
            <a:chOff x="6292851" y="2179639"/>
            <a:chExt cx="5915026" cy="2149475"/>
          </a:xfrm>
        </p:grpSpPr>
        <p:sp>
          <p:nvSpPr>
            <p:cNvPr id="8" name="椭圆 31"/>
            <p:cNvSpPr>
              <a:spLocks noChangeAspect="1" noChangeArrowheads="1"/>
            </p:cNvSpPr>
            <p:nvPr/>
          </p:nvSpPr>
          <p:spPr bwMode="auto">
            <a:xfrm>
              <a:off x="6292851" y="2179639"/>
              <a:ext cx="1152525" cy="1152525"/>
            </a:xfrm>
            <a:prstGeom prst="ellipse">
              <a:avLst/>
            </a:prstGeom>
            <a:solidFill>
              <a:srgbClr val="9AC7BA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zh-CN" sz="1351">
                <a:solidFill>
                  <a:srgbClr val="FFFFFF"/>
                </a:solidFill>
                <a:latin typeface="宋体" charset="0"/>
                <a:sym typeface="宋体" charset="0"/>
              </a:endParaRPr>
            </a:p>
          </p:txBody>
        </p:sp>
        <p:sp>
          <p:nvSpPr>
            <p:cNvPr id="10" name="任意多边形 35"/>
            <p:cNvSpPr>
              <a:spLocks noChangeArrowheads="1"/>
            </p:cNvSpPr>
            <p:nvPr/>
          </p:nvSpPr>
          <p:spPr bwMode="auto">
            <a:xfrm flipH="1">
              <a:off x="6819902" y="3316289"/>
              <a:ext cx="5387975" cy="1012825"/>
            </a:xfrm>
            <a:custGeom>
              <a:avLst/>
              <a:gdLst>
                <a:gd name="T0" fmla="*/ 5295902 w 5388429"/>
                <a:gd name="T1" fmla="*/ 0 h 1012510"/>
                <a:gd name="T2" fmla="*/ 5388429 w 5388429"/>
                <a:gd name="T3" fmla="*/ 0 h 1012510"/>
                <a:gd name="T4" fmla="*/ 5388429 w 5388429"/>
                <a:gd name="T5" fmla="*/ 663958 h 1012510"/>
                <a:gd name="T6" fmla="*/ 5039877 w 5388429"/>
                <a:gd name="T7" fmla="*/ 1012510 h 1012510"/>
                <a:gd name="T8" fmla="*/ 0 w 5388429"/>
                <a:gd name="T9" fmla="*/ 1012510 h 1012510"/>
                <a:gd name="T10" fmla="*/ 0 w 5388429"/>
                <a:gd name="T11" fmla="*/ 908130 h 1012510"/>
                <a:gd name="T12" fmla="*/ 4947350 w 5388429"/>
                <a:gd name="T13" fmla="*/ 908130 h 1012510"/>
                <a:gd name="T14" fmla="*/ 5295902 w 5388429"/>
                <a:gd name="T15" fmla="*/ 559578 h 10125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388429"/>
                <a:gd name="T25" fmla="*/ 0 h 1012510"/>
                <a:gd name="T26" fmla="*/ 5388429 w 5388429"/>
                <a:gd name="T27" fmla="*/ 1012510 h 10125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388429" h="1012510">
                  <a:moveTo>
                    <a:pt x="5295902" y="0"/>
                  </a:moveTo>
                  <a:lnTo>
                    <a:pt x="5388429" y="0"/>
                  </a:lnTo>
                  <a:lnTo>
                    <a:pt x="5388429" y="663958"/>
                  </a:lnTo>
                  <a:cubicBezTo>
                    <a:pt x="5388429" y="856458"/>
                    <a:pt x="5232377" y="1012510"/>
                    <a:pt x="5039877" y="1012510"/>
                  </a:cubicBezTo>
                  <a:lnTo>
                    <a:pt x="0" y="1012510"/>
                  </a:lnTo>
                  <a:lnTo>
                    <a:pt x="0" y="908130"/>
                  </a:lnTo>
                  <a:lnTo>
                    <a:pt x="4947350" y="908130"/>
                  </a:lnTo>
                  <a:cubicBezTo>
                    <a:pt x="5139850" y="908130"/>
                    <a:pt x="5295902" y="752078"/>
                    <a:pt x="5295902" y="559578"/>
                  </a:cubicBezTo>
                  <a:close/>
                </a:path>
              </a:pathLst>
            </a:custGeom>
            <a:solidFill>
              <a:srgbClr val="9AC7BA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zh-CN" sz="1351">
                <a:solidFill>
                  <a:srgbClr val="FFFFFF"/>
                </a:solidFill>
                <a:latin typeface="宋体" charset="0"/>
                <a:sym typeface="宋体" charset="0"/>
              </a:endParaRPr>
            </a:p>
          </p:txBody>
        </p:sp>
      </p:grpSp>
      <p:grpSp>
        <p:nvGrpSpPr>
          <p:cNvPr id="35" name="组 34"/>
          <p:cNvGrpSpPr/>
          <p:nvPr/>
        </p:nvGrpSpPr>
        <p:grpSpPr>
          <a:xfrm>
            <a:off x="7304089" y="2908300"/>
            <a:ext cx="4905376" cy="2149477"/>
            <a:chOff x="7304089" y="2908300"/>
            <a:chExt cx="4905376" cy="2149477"/>
          </a:xfrm>
        </p:grpSpPr>
        <p:sp>
          <p:nvSpPr>
            <p:cNvPr id="7" name="椭圆 30"/>
            <p:cNvSpPr>
              <a:spLocks noChangeAspect="1" noChangeArrowheads="1"/>
            </p:cNvSpPr>
            <p:nvPr/>
          </p:nvSpPr>
          <p:spPr bwMode="auto">
            <a:xfrm>
              <a:off x="7304089" y="2908300"/>
              <a:ext cx="1150937" cy="1152525"/>
            </a:xfrm>
            <a:prstGeom prst="ellipse">
              <a:avLst/>
            </a:prstGeom>
            <a:solidFill>
              <a:srgbClr val="FF8A80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zh-CN" sz="1351">
                <a:solidFill>
                  <a:srgbClr val="FFFFFF"/>
                </a:solidFill>
                <a:latin typeface="宋体" charset="0"/>
                <a:sym typeface="宋体" charset="0"/>
              </a:endParaRPr>
            </a:p>
          </p:txBody>
        </p:sp>
        <p:sp>
          <p:nvSpPr>
            <p:cNvPr id="11" name="任意多边形 36"/>
            <p:cNvSpPr>
              <a:spLocks noChangeArrowheads="1"/>
            </p:cNvSpPr>
            <p:nvPr/>
          </p:nvSpPr>
          <p:spPr bwMode="auto">
            <a:xfrm flipH="1">
              <a:off x="7794626" y="4044952"/>
              <a:ext cx="4414839" cy="1012825"/>
            </a:xfrm>
            <a:custGeom>
              <a:avLst/>
              <a:gdLst>
                <a:gd name="T0" fmla="*/ 4415098 w 4415098"/>
                <a:gd name="T1" fmla="*/ 0 h 1012510"/>
                <a:gd name="T2" fmla="*/ 4322571 w 4415098"/>
                <a:gd name="T3" fmla="*/ 0 h 1012510"/>
                <a:gd name="T4" fmla="*/ 4322571 w 4415098"/>
                <a:gd name="T5" fmla="*/ 559578 h 1012510"/>
                <a:gd name="T6" fmla="*/ 3974019 w 4415098"/>
                <a:gd name="T7" fmla="*/ 908130 h 1012510"/>
                <a:gd name="T8" fmla="*/ 0 w 4415098"/>
                <a:gd name="T9" fmla="*/ 908130 h 1012510"/>
                <a:gd name="T10" fmla="*/ 0 w 4415098"/>
                <a:gd name="T11" fmla="*/ 1012510 h 1012510"/>
                <a:gd name="T12" fmla="*/ 4066546 w 4415098"/>
                <a:gd name="T13" fmla="*/ 1012510 h 1012510"/>
                <a:gd name="T14" fmla="*/ 4415098 w 4415098"/>
                <a:gd name="T15" fmla="*/ 663958 h 10125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415098"/>
                <a:gd name="T25" fmla="*/ 0 h 1012510"/>
                <a:gd name="T26" fmla="*/ 4415098 w 4415098"/>
                <a:gd name="T27" fmla="*/ 1012510 h 10125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415098" h="1012510">
                  <a:moveTo>
                    <a:pt x="4415098" y="0"/>
                  </a:moveTo>
                  <a:lnTo>
                    <a:pt x="4322571" y="0"/>
                  </a:lnTo>
                  <a:lnTo>
                    <a:pt x="4322571" y="559578"/>
                  </a:lnTo>
                  <a:cubicBezTo>
                    <a:pt x="4322571" y="752078"/>
                    <a:pt x="4166519" y="908130"/>
                    <a:pt x="3974019" y="908130"/>
                  </a:cubicBezTo>
                  <a:lnTo>
                    <a:pt x="0" y="908130"/>
                  </a:lnTo>
                  <a:lnTo>
                    <a:pt x="0" y="1012510"/>
                  </a:lnTo>
                  <a:lnTo>
                    <a:pt x="4066546" y="1012510"/>
                  </a:lnTo>
                  <a:cubicBezTo>
                    <a:pt x="4259046" y="1012510"/>
                    <a:pt x="4415098" y="856458"/>
                    <a:pt x="4415098" y="663958"/>
                  </a:cubicBezTo>
                  <a:close/>
                </a:path>
              </a:pathLst>
            </a:custGeom>
            <a:solidFill>
              <a:srgbClr val="FF8A80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zh-CN" sz="1351">
                <a:solidFill>
                  <a:srgbClr val="FFFFFF"/>
                </a:solidFill>
                <a:latin typeface="宋体" charset="0"/>
                <a:sym typeface="宋体" charset="0"/>
              </a:endParaRPr>
            </a:p>
          </p:txBody>
        </p:sp>
      </p:grpSp>
      <p:grpSp>
        <p:nvGrpSpPr>
          <p:cNvPr id="12" name="组合 38"/>
          <p:cNvGrpSpPr>
            <a:grpSpLocks/>
          </p:cNvGrpSpPr>
          <p:nvPr/>
        </p:nvGrpSpPr>
        <p:grpSpPr bwMode="auto">
          <a:xfrm>
            <a:off x="4057651" y="3119439"/>
            <a:ext cx="573088" cy="600075"/>
            <a:chOff x="0" y="0"/>
            <a:chExt cx="444697" cy="466185"/>
          </a:xfrm>
        </p:grpSpPr>
        <p:sp>
          <p:nvSpPr>
            <p:cNvPr id="13" name="Freeform 11"/>
            <p:cNvSpPr>
              <a:spLocks noChangeArrowheads="1"/>
            </p:cNvSpPr>
            <p:nvPr/>
          </p:nvSpPr>
          <p:spPr bwMode="auto">
            <a:xfrm>
              <a:off x="130793" y="245705"/>
              <a:ext cx="88753" cy="87818"/>
            </a:xfrm>
            <a:custGeom>
              <a:avLst/>
              <a:gdLst>
                <a:gd name="T0" fmla="*/ 24 w 40"/>
                <a:gd name="T1" fmla="*/ 1 h 40"/>
                <a:gd name="T2" fmla="*/ 20 w 40"/>
                <a:gd name="T3" fmla="*/ 0 h 40"/>
                <a:gd name="T4" fmla="*/ 0 w 40"/>
                <a:gd name="T5" fmla="*/ 20 h 40"/>
                <a:gd name="T6" fmla="*/ 20 w 40"/>
                <a:gd name="T7" fmla="*/ 40 h 40"/>
                <a:gd name="T8" fmla="*/ 40 w 40"/>
                <a:gd name="T9" fmla="*/ 20 h 40"/>
                <a:gd name="T10" fmla="*/ 39 w 40"/>
                <a:gd name="T11" fmla="*/ 15 h 40"/>
                <a:gd name="T12" fmla="*/ 15 w 40"/>
                <a:gd name="T13" fmla="*/ 26 h 40"/>
                <a:gd name="T14" fmla="*/ 24 w 40"/>
                <a:gd name="T15" fmla="*/ 1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40"/>
                <a:gd name="T26" fmla="*/ 40 w 40"/>
                <a:gd name="T27" fmla="*/ 40 h 4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40">
                  <a:moveTo>
                    <a:pt x="24" y="1"/>
                  </a:moveTo>
                  <a:cubicBezTo>
                    <a:pt x="23" y="1"/>
                    <a:pt x="2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18"/>
                    <a:pt x="40" y="17"/>
                    <a:pt x="39" y="15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24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1351">
                <a:solidFill>
                  <a:srgbClr val="000000"/>
                </a:solidFill>
                <a:latin typeface="Calibri" charset="0"/>
                <a:sym typeface="宋体" charset="0"/>
              </a:endParaRPr>
            </a:p>
          </p:txBody>
        </p:sp>
        <p:sp>
          <p:nvSpPr>
            <p:cNvPr id="14" name="Freeform 12"/>
            <p:cNvSpPr>
              <a:spLocks noChangeArrowheads="1"/>
            </p:cNvSpPr>
            <p:nvPr/>
          </p:nvSpPr>
          <p:spPr bwMode="auto">
            <a:xfrm>
              <a:off x="0" y="114912"/>
              <a:ext cx="351273" cy="351273"/>
            </a:xfrm>
            <a:custGeom>
              <a:avLst/>
              <a:gdLst>
                <a:gd name="T0" fmla="*/ 131 w 159"/>
                <a:gd name="T1" fmla="*/ 41 h 159"/>
                <a:gd name="T2" fmla="*/ 144 w 159"/>
                <a:gd name="T3" fmla="*/ 79 h 159"/>
                <a:gd name="T4" fmla="*/ 79 w 159"/>
                <a:gd name="T5" fmla="*/ 144 h 159"/>
                <a:gd name="T6" fmla="*/ 15 w 159"/>
                <a:gd name="T7" fmla="*/ 79 h 159"/>
                <a:gd name="T8" fmla="*/ 79 w 159"/>
                <a:gd name="T9" fmla="*/ 15 h 159"/>
                <a:gd name="T10" fmla="*/ 112 w 159"/>
                <a:gd name="T11" fmla="*/ 24 h 159"/>
                <a:gd name="T12" fmla="*/ 122 w 159"/>
                <a:gd name="T13" fmla="*/ 13 h 159"/>
                <a:gd name="T14" fmla="*/ 79 w 159"/>
                <a:gd name="T15" fmla="*/ 0 h 159"/>
                <a:gd name="T16" fmla="*/ 0 w 159"/>
                <a:gd name="T17" fmla="*/ 79 h 159"/>
                <a:gd name="T18" fmla="*/ 79 w 159"/>
                <a:gd name="T19" fmla="*/ 159 h 159"/>
                <a:gd name="T20" fmla="*/ 159 w 159"/>
                <a:gd name="T21" fmla="*/ 79 h 159"/>
                <a:gd name="T22" fmla="*/ 141 w 159"/>
                <a:gd name="T23" fmla="*/ 30 h 159"/>
                <a:gd name="T24" fmla="*/ 131 w 159"/>
                <a:gd name="T25" fmla="*/ 41 h 15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9"/>
                <a:gd name="T40" fmla="*/ 0 h 159"/>
                <a:gd name="T41" fmla="*/ 159 w 159"/>
                <a:gd name="T42" fmla="*/ 159 h 15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9" h="159">
                  <a:moveTo>
                    <a:pt x="131" y="41"/>
                  </a:moveTo>
                  <a:cubicBezTo>
                    <a:pt x="139" y="52"/>
                    <a:pt x="144" y="65"/>
                    <a:pt x="144" y="79"/>
                  </a:cubicBezTo>
                  <a:cubicBezTo>
                    <a:pt x="144" y="115"/>
                    <a:pt x="115" y="144"/>
                    <a:pt x="79" y="144"/>
                  </a:cubicBezTo>
                  <a:cubicBezTo>
                    <a:pt x="44" y="144"/>
                    <a:pt x="15" y="115"/>
                    <a:pt x="15" y="79"/>
                  </a:cubicBezTo>
                  <a:cubicBezTo>
                    <a:pt x="15" y="44"/>
                    <a:pt x="44" y="15"/>
                    <a:pt x="79" y="15"/>
                  </a:cubicBezTo>
                  <a:cubicBezTo>
                    <a:pt x="91" y="15"/>
                    <a:pt x="103" y="18"/>
                    <a:pt x="112" y="24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0" y="5"/>
                    <a:pt x="95" y="0"/>
                    <a:pt x="79" y="0"/>
                  </a:cubicBezTo>
                  <a:cubicBezTo>
                    <a:pt x="35" y="0"/>
                    <a:pt x="0" y="35"/>
                    <a:pt x="0" y="79"/>
                  </a:cubicBezTo>
                  <a:cubicBezTo>
                    <a:pt x="0" y="123"/>
                    <a:pt x="35" y="159"/>
                    <a:pt x="79" y="159"/>
                  </a:cubicBezTo>
                  <a:cubicBezTo>
                    <a:pt x="123" y="159"/>
                    <a:pt x="159" y="123"/>
                    <a:pt x="159" y="79"/>
                  </a:cubicBezTo>
                  <a:cubicBezTo>
                    <a:pt x="159" y="61"/>
                    <a:pt x="152" y="43"/>
                    <a:pt x="141" y="30"/>
                  </a:cubicBezTo>
                  <a:lnTo>
                    <a:pt x="131" y="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1351">
                <a:solidFill>
                  <a:srgbClr val="000000"/>
                </a:solidFill>
                <a:latin typeface="Calibri" charset="0"/>
                <a:sym typeface="宋体" charset="0"/>
              </a:endParaRPr>
            </a:p>
          </p:txBody>
        </p:sp>
        <p:sp>
          <p:nvSpPr>
            <p:cNvPr id="15" name="Freeform 13"/>
            <p:cNvSpPr>
              <a:spLocks noChangeArrowheads="1"/>
            </p:cNvSpPr>
            <p:nvPr/>
          </p:nvSpPr>
          <p:spPr bwMode="auto">
            <a:xfrm>
              <a:off x="174702" y="221415"/>
              <a:ext cx="66331" cy="68199"/>
            </a:xfrm>
            <a:custGeom>
              <a:avLst/>
              <a:gdLst>
                <a:gd name="T0" fmla="*/ 71 w 71"/>
                <a:gd name="T1" fmla="*/ 30 h 73"/>
                <a:gd name="T2" fmla="*/ 38 w 71"/>
                <a:gd name="T3" fmla="*/ 0 h 73"/>
                <a:gd name="T4" fmla="*/ 19 w 71"/>
                <a:gd name="T5" fmla="*/ 19 h 73"/>
                <a:gd name="T6" fmla="*/ 0 w 71"/>
                <a:gd name="T7" fmla="*/ 73 h 73"/>
                <a:gd name="T8" fmla="*/ 55 w 71"/>
                <a:gd name="T9" fmla="*/ 49 h 73"/>
                <a:gd name="T10" fmla="*/ 71 w 71"/>
                <a:gd name="T11" fmla="*/ 30 h 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1"/>
                <a:gd name="T19" fmla="*/ 0 h 73"/>
                <a:gd name="T20" fmla="*/ 71 w 71"/>
                <a:gd name="T21" fmla="*/ 73 h 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1" h="73">
                  <a:moveTo>
                    <a:pt x="71" y="30"/>
                  </a:moveTo>
                  <a:lnTo>
                    <a:pt x="38" y="0"/>
                  </a:lnTo>
                  <a:lnTo>
                    <a:pt x="19" y="19"/>
                  </a:lnTo>
                  <a:lnTo>
                    <a:pt x="0" y="73"/>
                  </a:lnTo>
                  <a:lnTo>
                    <a:pt x="55" y="49"/>
                  </a:lnTo>
                  <a:lnTo>
                    <a:pt x="71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1351">
                <a:solidFill>
                  <a:srgbClr val="000000"/>
                </a:solidFill>
                <a:latin typeface="Calibri" charset="0"/>
                <a:sym typeface="宋体" charset="0"/>
              </a:endParaRPr>
            </a:p>
          </p:txBody>
        </p:sp>
        <p:sp>
          <p:nvSpPr>
            <p:cNvPr id="16" name="Freeform 14"/>
            <p:cNvSpPr>
              <a:spLocks noChangeArrowheads="1"/>
            </p:cNvSpPr>
            <p:nvPr/>
          </p:nvSpPr>
          <p:spPr bwMode="auto">
            <a:xfrm>
              <a:off x="216743" y="88753"/>
              <a:ext cx="143873" cy="152281"/>
            </a:xfrm>
            <a:custGeom>
              <a:avLst/>
              <a:gdLst>
                <a:gd name="T0" fmla="*/ 121 w 154"/>
                <a:gd name="T1" fmla="*/ 0 h 163"/>
                <a:gd name="T2" fmla="*/ 0 w 154"/>
                <a:gd name="T3" fmla="*/ 132 h 163"/>
                <a:gd name="T4" fmla="*/ 33 w 154"/>
                <a:gd name="T5" fmla="*/ 163 h 163"/>
                <a:gd name="T6" fmla="*/ 154 w 154"/>
                <a:gd name="T7" fmla="*/ 31 h 163"/>
                <a:gd name="T8" fmla="*/ 121 w 154"/>
                <a:gd name="T9" fmla="*/ 35 h 163"/>
                <a:gd name="T10" fmla="*/ 121 w 154"/>
                <a:gd name="T11" fmla="*/ 0 h 1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4"/>
                <a:gd name="T19" fmla="*/ 0 h 163"/>
                <a:gd name="T20" fmla="*/ 154 w 154"/>
                <a:gd name="T21" fmla="*/ 163 h 1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4" h="163">
                  <a:moveTo>
                    <a:pt x="121" y="0"/>
                  </a:moveTo>
                  <a:lnTo>
                    <a:pt x="0" y="132"/>
                  </a:lnTo>
                  <a:lnTo>
                    <a:pt x="33" y="163"/>
                  </a:lnTo>
                  <a:lnTo>
                    <a:pt x="154" y="31"/>
                  </a:lnTo>
                  <a:lnTo>
                    <a:pt x="121" y="35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1351">
                <a:solidFill>
                  <a:srgbClr val="000000"/>
                </a:solidFill>
                <a:latin typeface="Calibri" charset="0"/>
                <a:sym typeface="宋体" charset="0"/>
              </a:endParaRPr>
            </a:p>
          </p:txBody>
        </p:sp>
        <p:sp>
          <p:nvSpPr>
            <p:cNvPr id="17" name="Freeform 15"/>
            <p:cNvSpPr>
              <a:spLocks noChangeArrowheads="1"/>
            </p:cNvSpPr>
            <p:nvPr/>
          </p:nvSpPr>
          <p:spPr bwMode="auto">
            <a:xfrm>
              <a:off x="336325" y="55120"/>
              <a:ext cx="56988" cy="59791"/>
            </a:xfrm>
            <a:custGeom>
              <a:avLst/>
              <a:gdLst>
                <a:gd name="T0" fmla="*/ 14 w 61"/>
                <a:gd name="T1" fmla="*/ 48 h 64"/>
                <a:gd name="T2" fmla="*/ 14 w 61"/>
                <a:gd name="T3" fmla="*/ 12 h 64"/>
                <a:gd name="T4" fmla="*/ 0 w 61"/>
                <a:gd name="T5" fmla="*/ 0 h 64"/>
                <a:gd name="T6" fmla="*/ 0 w 61"/>
                <a:gd name="T7" fmla="*/ 0 h 64"/>
                <a:gd name="T8" fmla="*/ 0 w 61"/>
                <a:gd name="T9" fmla="*/ 64 h 64"/>
                <a:gd name="T10" fmla="*/ 61 w 61"/>
                <a:gd name="T11" fmla="*/ 55 h 64"/>
                <a:gd name="T12" fmla="*/ 61 w 61"/>
                <a:gd name="T13" fmla="*/ 55 h 64"/>
                <a:gd name="T14" fmla="*/ 50 w 61"/>
                <a:gd name="T15" fmla="*/ 43 h 64"/>
                <a:gd name="T16" fmla="*/ 14 w 61"/>
                <a:gd name="T17" fmla="*/ 48 h 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1"/>
                <a:gd name="T28" fmla="*/ 0 h 64"/>
                <a:gd name="T29" fmla="*/ 61 w 61"/>
                <a:gd name="T30" fmla="*/ 64 h 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1" h="64">
                  <a:moveTo>
                    <a:pt x="14" y="48"/>
                  </a:moveTo>
                  <a:lnTo>
                    <a:pt x="14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50" y="43"/>
                  </a:lnTo>
                  <a:lnTo>
                    <a:pt x="14" y="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1351">
                <a:solidFill>
                  <a:srgbClr val="000000"/>
                </a:solidFill>
                <a:latin typeface="Calibri" charset="0"/>
                <a:sym typeface="宋体" charset="0"/>
              </a:endParaRPr>
            </a:p>
          </p:txBody>
        </p:sp>
        <p:sp>
          <p:nvSpPr>
            <p:cNvPr id="18" name="Freeform 16"/>
            <p:cNvSpPr>
              <a:spLocks noChangeArrowheads="1"/>
            </p:cNvSpPr>
            <p:nvPr/>
          </p:nvSpPr>
          <p:spPr bwMode="auto">
            <a:xfrm>
              <a:off x="360615" y="27093"/>
              <a:ext cx="59791" cy="61660"/>
            </a:xfrm>
            <a:custGeom>
              <a:avLst/>
              <a:gdLst>
                <a:gd name="T0" fmla="*/ 14 w 64"/>
                <a:gd name="T1" fmla="*/ 49 h 66"/>
                <a:gd name="T2" fmla="*/ 14 w 64"/>
                <a:gd name="T3" fmla="*/ 11 h 66"/>
                <a:gd name="T4" fmla="*/ 2 w 64"/>
                <a:gd name="T5" fmla="*/ 0 h 66"/>
                <a:gd name="T6" fmla="*/ 2 w 64"/>
                <a:gd name="T7" fmla="*/ 0 h 66"/>
                <a:gd name="T8" fmla="*/ 0 w 64"/>
                <a:gd name="T9" fmla="*/ 66 h 66"/>
                <a:gd name="T10" fmla="*/ 64 w 64"/>
                <a:gd name="T11" fmla="*/ 56 h 66"/>
                <a:gd name="T12" fmla="*/ 64 w 64"/>
                <a:gd name="T13" fmla="*/ 56 h 66"/>
                <a:gd name="T14" fmla="*/ 50 w 64"/>
                <a:gd name="T15" fmla="*/ 44 h 66"/>
                <a:gd name="T16" fmla="*/ 14 w 64"/>
                <a:gd name="T17" fmla="*/ 49 h 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66"/>
                <a:gd name="T29" fmla="*/ 64 w 64"/>
                <a:gd name="T30" fmla="*/ 66 h 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66">
                  <a:moveTo>
                    <a:pt x="14" y="49"/>
                  </a:moveTo>
                  <a:lnTo>
                    <a:pt x="1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66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50" y="44"/>
                  </a:lnTo>
                  <a:lnTo>
                    <a:pt x="14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1351">
                <a:solidFill>
                  <a:srgbClr val="000000"/>
                </a:solidFill>
                <a:latin typeface="Calibri" charset="0"/>
                <a:sym typeface="宋体" charset="0"/>
              </a:endParaRPr>
            </a:p>
          </p:txBody>
        </p:sp>
        <p:sp>
          <p:nvSpPr>
            <p:cNvPr id="19" name="Freeform 17"/>
            <p:cNvSpPr>
              <a:spLocks noChangeArrowheads="1"/>
            </p:cNvSpPr>
            <p:nvPr/>
          </p:nvSpPr>
          <p:spPr bwMode="auto">
            <a:xfrm>
              <a:off x="64462" y="181242"/>
              <a:ext cx="220480" cy="218612"/>
            </a:xfrm>
            <a:custGeom>
              <a:avLst/>
              <a:gdLst>
                <a:gd name="T0" fmla="*/ 50 w 100"/>
                <a:gd name="T1" fmla="*/ 0 h 99"/>
                <a:gd name="T2" fmla="*/ 0 w 100"/>
                <a:gd name="T3" fmla="*/ 49 h 99"/>
                <a:gd name="T4" fmla="*/ 50 w 100"/>
                <a:gd name="T5" fmla="*/ 99 h 99"/>
                <a:gd name="T6" fmla="*/ 100 w 100"/>
                <a:gd name="T7" fmla="*/ 49 h 99"/>
                <a:gd name="T8" fmla="*/ 92 w 100"/>
                <a:gd name="T9" fmla="*/ 22 h 99"/>
                <a:gd name="T10" fmla="*/ 83 w 100"/>
                <a:gd name="T11" fmla="*/ 32 h 99"/>
                <a:gd name="T12" fmla="*/ 81 w 100"/>
                <a:gd name="T13" fmla="*/ 34 h 99"/>
                <a:gd name="T14" fmla="*/ 85 w 100"/>
                <a:gd name="T15" fmla="*/ 49 h 99"/>
                <a:gd name="T16" fmla="*/ 50 w 100"/>
                <a:gd name="T17" fmla="*/ 84 h 99"/>
                <a:gd name="T18" fmla="*/ 15 w 100"/>
                <a:gd name="T19" fmla="*/ 49 h 99"/>
                <a:gd name="T20" fmla="*/ 50 w 100"/>
                <a:gd name="T21" fmla="*/ 15 h 99"/>
                <a:gd name="T22" fmla="*/ 62 w 100"/>
                <a:gd name="T23" fmla="*/ 17 h 99"/>
                <a:gd name="T24" fmla="*/ 64 w 100"/>
                <a:gd name="T25" fmla="*/ 14 h 99"/>
                <a:gd name="T26" fmla="*/ 73 w 100"/>
                <a:gd name="T27" fmla="*/ 5 h 99"/>
                <a:gd name="T28" fmla="*/ 50 w 100"/>
                <a:gd name="T29" fmla="*/ 0 h 9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00"/>
                <a:gd name="T46" fmla="*/ 0 h 99"/>
                <a:gd name="T47" fmla="*/ 100 w 100"/>
                <a:gd name="T48" fmla="*/ 99 h 9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00" h="99">
                  <a:moveTo>
                    <a:pt x="50" y="0"/>
                  </a:moveTo>
                  <a:cubicBezTo>
                    <a:pt x="23" y="0"/>
                    <a:pt x="0" y="22"/>
                    <a:pt x="0" y="49"/>
                  </a:cubicBezTo>
                  <a:cubicBezTo>
                    <a:pt x="0" y="77"/>
                    <a:pt x="23" y="99"/>
                    <a:pt x="50" y="99"/>
                  </a:cubicBezTo>
                  <a:cubicBezTo>
                    <a:pt x="78" y="99"/>
                    <a:pt x="100" y="77"/>
                    <a:pt x="100" y="49"/>
                  </a:cubicBezTo>
                  <a:cubicBezTo>
                    <a:pt x="100" y="39"/>
                    <a:pt x="97" y="30"/>
                    <a:pt x="92" y="2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4" y="39"/>
                    <a:pt x="85" y="44"/>
                    <a:pt x="85" y="49"/>
                  </a:cubicBezTo>
                  <a:cubicBezTo>
                    <a:pt x="85" y="69"/>
                    <a:pt x="69" y="84"/>
                    <a:pt x="50" y="84"/>
                  </a:cubicBezTo>
                  <a:cubicBezTo>
                    <a:pt x="31" y="84"/>
                    <a:pt x="15" y="69"/>
                    <a:pt x="15" y="49"/>
                  </a:cubicBezTo>
                  <a:cubicBezTo>
                    <a:pt x="15" y="30"/>
                    <a:pt x="31" y="15"/>
                    <a:pt x="50" y="15"/>
                  </a:cubicBezTo>
                  <a:cubicBezTo>
                    <a:pt x="54" y="15"/>
                    <a:pt x="59" y="15"/>
                    <a:pt x="62" y="1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8" y="0"/>
                    <a:pt x="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1351">
                <a:solidFill>
                  <a:srgbClr val="000000"/>
                </a:solidFill>
                <a:latin typeface="Calibri" charset="0"/>
                <a:sym typeface="宋体" charset="0"/>
              </a:endParaRPr>
            </a:p>
          </p:txBody>
        </p:sp>
        <p:sp>
          <p:nvSpPr>
            <p:cNvPr id="20" name="Freeform 18"/>
            <p:cNvSpPr>
              <a:spLocks noChangeArrowheads="1"/>
            </p:cNvSpPr>
            <p:nvPr/>
          </p:nvSpPr>
          <p:spPr bwMode="auto">
            <a:xfrm>
              <a:off x="386774" y="0"/>
              <a:ext cx="57923" cy="59791"/>
            </a:xfrm>
            <a:custGeom>
              <a:avLst/>
              <a:gdLst>
                <a:gd name="T0" fmla="*/ 50 w 62"/>
                <a:gd name="T1" fmla="*/ 43 h 64"/>
                <a:gd name="T2" fmla="*/ 15 w 62"/>
                <a:gd name="T3" fmla="*/ 47 h 64"/>
                <a:gd name="T4" fmla="*/ 15 w 62"/>
                <a:gd name="T5" fmla="*/ 12 h 64"/>
                <a:gd name="T6" fmla="*/ 0 w 62"/>
                <a:gd name="T7" fmla="*/ 0 h 64"/>
                <a:gd name="T8" fmla="*/ 0 w 62"/>
                <a:gd name="T9" fmla="*/ 0 h 64"/>
                <a:gd name="T10" fmla="*/ 0 w 62"/>
                <a:gd name="T11" fmla="*/ 64 h 64"/>
                <a:gd name="T12" fmla="*/ 62 w 62"/>
                <a:gd name="T13" fmla="*/ 55 h 64"/>
                <a:gd name="T14" fmla="*/ 62 w 62"/>
                <a:gd name="T15" fmla="*/ 55 h 64"/>
                <a:gd name="T16" fmla="*/ 50 w 62"/>
                <a:gd name="T17" fmla="*/ 43 h 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2"/>
                <a:gd name="T28" fmla="*/ 0 h 64"/>
                <a:gd name="T29" fmla="*/ 62 w 62"/>
                <a:gd name="T30" fmla="*/ 64 h 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2" h="64">
                  <a:moveTo>
                    <a:pt x="50" y="43"/>
                  </a:moveTo>
                  <a:lnTo>
                    <a:pt x="15" y="47"/>
                  </a:lnTo>
                  <a:lnTo>
                    <a:pt x="15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2" y="55"/>
                  </a:lnTo>
                  <a:lnTo>
                    <a:pt x="62" y="55"/>
                  </a:lnTo>
                  <a:lnTo>
                    <a:pt x="50" y="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1351">
                <a:solidFill>
                  <a:srgbClr val="000000"/>
                </a:solidFill>
                <a:latin typeface="Calibri" charset="0"/>
                <a:sym typeface="宋体" charset="0"/>
              </a:endParaRPr>
            </a:p>
          </p:txBody>
        </p:sp>
      </p:grpSp>
      <p:grpSp>
        <p:nvGrpSpPr>
          <p:cNvPr id="21" name="组合 47"/>
          <p:cNvGrpSpPr>
            <a:grpSpLocks/>
          </p:cNvGrpSpPr>
          <p:nvPr/>
        </p:nvGrpSpPr>
        <p:grpSpPr bwMode="auto">
          <a:xfrm>
            <a:off x="5146677" y="2482851"/>
            <a:ext cx="454025" cy="506413"/>
            <a:chOff x="0" y="0"/>
            <a:chExt cx="402656" cy="450303"/>
          </a:xfrm>
        </p:grpSpPr>
        <p:sp>
          <p:nvSpPr>
            <p:cNvPr id="22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1351">
                <a:solidFill>
                  <a:srgbClr val="000000"/>
                </a:solidFill>
                <a:latin typeface="Calibri" charset="0"/>
                <a:sym typeface="宋体" charset="0"/>
              </a:endParaRPr>
            </a:p>
          </p:txBody>
        </p:sp>
        <p:sp>
          <p:nvSpPr>
            <p:cNvPr id="23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1351">
                <a:solidFill>
                  <a:srgbClr val="000000"/>
                </a:solidFill>
                <a:latin typeface="Calibri" charset="0"/>
                <a:sym typeface="宋体" charset="0"/>
              </a:endParaRPr>
            </a:p>
          </p:txBody>
        </p:sp>
        <p:sp>
          <p:nvSpPr>
            <p:cNvPr id="24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1351">
                <a:solidFill>
                  <a:srgbClr val="000000"/>
                </a:solidFill>
                <a:latin typeface="Calibri" charset="0"/>
                <a:sym typeface="宋体" charset="0"/>
              </a:endParaRPr>
            </a:p>
          </p:txBody>
        </p:sp>
        <p:sp>
          <p:nvSpPr>
            <p:cNvPr id="25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1351">
                <a:solidFill>
                  <a:srgbClr val="000000"/>
                </a:solidFill>
                <a:latin typeface="Calibri" charset="0"/>
                <a:sym typeface="宋体" charset="0"/>
              </a:endParaRPr>
            </a:p>
          </p:txBody>
        </p:sp>
        <p:sp>
          <p:nvSpPr>
            <p:cNvPr id="26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1351">
                <a:solidFill>
                  <a:srgbClr val="000000"/>
                </a:solidFill>
                <a:latin typeface="Calibri" charset="0"/>
                <a:sym typeface="宋体" charset="0"/>
              </a:endParaRPr>
            </a:p>
          </p:txBody>
        </p:sp>
      </p:grpSp>
      <p:grpSp>
        <p:nvGrpSpPr>
          <p:cNvPr id="27" name="组合 53"/>
          <p:cNvGrpSpPr>
            <a:grpSpLocks/>
          </p:cNvGrpSpPr>
          <p:nvPr/>
        </p:nvGrpSpPr>
        <p:grpSpPr bwMode="auto">
          <a:xfrm>
            <a:off x="7645402" y="3200400"/>
            <a:ext cx="449263" cy="508000"/>
            <a:chOff x="0" y="0"/>
            <a:chExt cx="406393" cy="459645"/>
          </a:xfrm>
        </p:grpSpPr>
        <p:sp>
          <p:nvSpPr>
            <p:cNvPr id="28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1351">
                <a:solidFill>
                  <a:srgbClr val="000000"/>
                </a:solidFill>
                <a:latin typeface="Calibri" charset="0"/>
                <a:sym typeface="宋体" charset="0"/>
              </a:endParaRPr>
            </a:p>
          </p:txBody>
        </p:sp>
        <p:sp>
          <p:nvSpPr>
            <p:cNvPr id="29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1351">
                <a:solidFill>
                  <a:srgbClr val="000000"/>
                </a:solidFill>
                <a:latin typeface="Calibri" charset="0"/>
                <a:sym typeface="宋体" charset="0"/>
              </a:endParaRPr>
            </a:p>
          </p:txBody>
        </p:sp>
        <p:sp>
          <p:nvSpPr>
            <p:cNvPr id="30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1351">
                <a:solidFill>
                  <a:srgbClr val="000000"/>
                </a:solidFill>
                <a:latin typeface="Calibri" charset="0"/>
                <a:sym typeface="宋体" charset="0"/>
              </a:endParaRPr>
            </a:p>
          </p:txBody>
        </p:sp>
      </p:grpSp>
      <p:grpSp>
        <p:nvGrpSpPr>
          <p:cNvPr id="31" name="组合 57"/>
          <p:cNvGrpSpPr>
            <a:grpSpLocks/>
          </p:cNvGrpSpPr>
          <p:nvPr/>
        </p:nvGrpSpPr>
        <p:grpSpPr bwMode="auto">
          <a:xfrm>
            <a:off x="6629400" y="2533650"/>
            <a:ext cx="431800" cy="427039"/>
            <a:chOff x="0" y="0"/>
            <a:chExt cx="453105" cy="448433"/>
          </a:xfrm>
        </p:grpSpPr>
        <p:sp>
          <p:nvSpPr>
            <p:cNvPr id="32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1351">
                <a:solidFill>
                  <a:srgbClr val="000000"/>
                </a:solidFill>
                <a:latin typeface="Calibri" charset="0"/>
                <a:sym typeface="宋体" charset="0"/>
              </a:endParaRPr>
            </a:p>
          </p:txBody>
        </p:sp>
        <p:sp>
          <p:nvSpPr>
            <p:cNvPr id="33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1351">
                <a:solidFill>
                  <a:srgbClr val="000000"/>
                </a:solidFill>
                <a:latin typeface="Calibri" charset="0"/>
                <a:sym typeface="宋体" charset="0"/>
              </a:endParaRPr>
            </a:p>
          </p:txBody>
        </p:sp>
      </p:grpSp>
      <p:grpSp>
        <p:nvGrpSpPr>
          <p:cNvPr id="37" name="组 36"/>
          <p:cNvGrpSpPr/>
          <p:nvPr/>
        </p:nvGrpSpPr>
        <p:grpSpPr>
          <a:xfrm>
            <a:off x="1" y="3648076"/>
            <a:ext cx="3751263" cy="2155826"/>
            <a:chOff x="1" y="3648076"/>
            <a:chExt cx="3751263" cy="2155826"/>
          </a:xfrm>
        </p:grpSpPr>
        <p:sp>
          <p:nvSpPr>
            <p:cNvPr id="40" name="椭圆 28"/>
            <p:cNvSpPr>
              <a:spLocks noChangeAspect="1" noChangeArrowheads="1"/>
            </p:cNvSpPr>
            <p:nvPr/>
          </p:nvSpPr>
          <p:spPr bwMode="auto">
            <a:xfrm>
              <a:off x="2598739" y="3648076"/>
              <a:ext cx="1152525" cy="1152525"/>
            </a:xfrm>
            <a:prstGeom prst="ellipse">
              <a:avLst/>
            </a:prstGeom>
            <a:solidFill>
              <a:srgbClr val="9AC7BA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zh-CN" sz="1351">
                <a:solidFill>
                  <a:srgbClr val="FFFFFF"/>
                </a:solidFill>
                <a:latin typeface="宋体" charset="0"/>
                <a:sym typeface="宋体" charset="0"/>
              </a:endParaRPr>
            </a:p>
          </p:txBody>
        </p:sp>
        <p:sp>
          <p:nvSpPr>
            <p:cNvPr id="42" name="任意多边形 34"/>
            <p:cNvSpPr>
              <a:spLocks noChangeArrowheads="1"/>
            </p:cNvSpPr>
            <p:nvPr/>
          </p:nvSpPr>
          <p:spPr bwMode="auto">
            <a:xfrm>
              <a:off x="1" y="4791077"/>
              <a:ext cx="3241675" cy="1012825"/>
            </a:xfrm>
            <a:custGeom>
              <a:avLst/>
              <a:gdLst>
                <a:gd name="T0" fmla="*/ 3149235 w 3241762"/>
                <a:gd name="T1" fmla="*/ 0 h 1012510"/>
                <a:gd name="T2" fmla="*/ 3241762 w 3241762"/>
                <a:gd name="T3" fmla="*/ 0 h 1012510"/>
                <a:gd name="T4" fmla="*/ 3241762 w 3241762"/>
                <a:gd name="T5" fmla="*/ 663958 h 1012510"/>
                <a:gd name="T6" fmla="*/ 2893210 w 3241762"/>
                <a:gd name="T7" fmla="*/ 1012510 h 1012510"/>
                <a:gd name="T8" fmla="*/ 0 w 3241762"/>
                <a:gd name="T9" fmla="*/ 1012510 h 1012510"/>
                <a:gd name="T10" fmla="*/ 0 w 3241762"/>
                <a:gd name="T11" fmla="*/ 908130 h 1012510"/>
                <a:gd name="T12" fmla="*/ 2800683 w 3241762"/>
                <a:gd name="T13" fmla="*/ 908130 h 1012510"/>
                <a:gd name="T14" fmla="*/ 3149235 w 3241762"/>
                <a:gd name="T15" fmla="*/ 559578 h 10125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41762"/>
                <a:gd name="T25" fmla="*/ 0 h 1012510"/>
                <a:gd name="T26" fmla="*/ 3241762 w 3241762"/>
                <a:gd name="T27" fmla="*/ 1012510 h 10125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41762" h="1012510">
                  <a:moveTo>
                    <a:pt x="3149235" y="0"/>
                  </a:moveTo>
                  <a:lnTo>
                    <a:pt x="3241762" y="0"/>
                  </a:lnTo>
                  <a:lnTo>
                    <a:pt x="3241762" y="663958"/>
                  </a:lnTo>
                  <a:cubicBezTo>
                    <a:pt x="3241762" y="856458"/>
                    <a:pt x="3085710" y="1012510"/>
                    <a:pt x="2893210" y="1012510"/>
                  </a:cubicBezTo>
                  <a:lnTo>
                    <a:pt x="0" y="1012510"/>
                  </a:lnTo>
                  <a:lnTo>
                    <a:pt x="0" y="908130"/>
                  </a:lnTo>
                  <a:lnTo>
                    <a:pt x="2800683" y="908130"/>
                  </a:lnTo>
                  <a:cubicBezTo>
                    <a:pt x="2993183" y="908130"/>
                    <a:pt x="3149235" y="752078"/>
                    <a:pt x="3149235" y="559578"/>
                  </a:cubicBezTo>
                  <a:close/>
                </a:path>
              </a:pathLst>
            </a:custGeom>
            <a:solidFill>
              <a:srgbClr val="9AC7BA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zh-CN" sz="1351">
                <a:solidFill>
                  <a:srgbClr val="FFFFFF"/>
                </a:solidFill>
                <a:latin typeface="宋体" charset="0"/>
                <a:sym typeface="宋体" charset="0"/>
              </a:endParaRPr>
            </a:p>
          </p:txBody>
        </p:sp>
      </p:grpSp>
      <p:grpSp>
        <p:nvGrpSpPr>
          <p:cNvPr id="36" name="组 35"/>
          <p:cNvGrpSpPr/>
          <p:nvPr/>
        </p:nvGrpSpPr>
        <p:grpSpPr>
          <a:xfrm>
            <a:off x="8455026" y="3665540"/>
            <a:ext cx="3754439" cy="2138362"/>
            <a:chOff x="8455026" y="3665540"/>
            <a:chExt cx="3754439" cy="2138362"/>
          </a:xfrm>
        </p:grpSpPr>
        <p:sp>
          <p:nvSpPr>
            <p:cNvPr id="41" name="椭圆 29"/>
            <p:cNvSpPr>
              <a:spLocks noChangeAspect="1" noChangeArrowheads="1"/>
            </p:cNvSpPr>
            <p:nvPr/>
          </p:nvSpPr>
          <p:spPr bwMode="auto">
            <a:xfrm>
              <a:off x="8455026" y="3665540"/>
              <a:ext cx="1152525" cy="1150937"/>
            </a:xfrm>
            <a:prstGeom prst="ellipse">
              <a:avLst/>
            </a:prstGeom>
            <a:solidFill>
              <a:srgbClr val="9AC7BA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zh-CN" sz="1351">
                <a:solidFill>
                  <a:srgbClr val="FFFFFF"/>
                </a:solidFill>
                <a:latin typeface="宋体" charset="0"/>
                <a:sym typeface="宋体" charset="0"/>
              </a:endParaRPr>
            </a:p>
          </p:txBody>
        </p:sp>
        <p:sp>
          <p:nvSpPr>
            <p:cNvPr id="43" name="任意多边形 37"/>
            <p:cNvSpPr>
              <a:spLocks noChangeArrowheads="1"/>
            </p:cNvSpPr>
            <p:nvPr/>
          </p:nvSpPr>
          <p:spPr bwMode="auto">
            <a:xfrm flipH="1">
              <a:off x="8966202" y="4791077"/>
              <a:ext cx="3243263" cy="1012825"/>
            </a:xfrm>
            <a:custGeom>
              <a:avLst/>
              <a:gdLst>
                <a:gd name="T0" fmla="*/ 3242703 w 3242703"/>
                <a:gd name="T1" fmla="*/ 0 h 1012510"/>
                <a:gd name="T2" fmla="*/ 3150176 w 3242703"/>
                <a:gd name="T3" fmla="*/ 0 h 1012510"/>
                <a:gd name="T4" fmla="*/ 3150176 w 3242703"/>
                <a:gd name="T5" fmla="*/ 559578 h 1012510"/>
                <a:gd name="T6" fmla="*/ 2801624 w 3242703"/>
                <a:gd name="T7" fmla="*/ 908130 h 1012510"/>
                <a:gd name="T8" fmla="*/ 0 w 3242703"/>
                <a:gd name="T9" fmla="*/ 908130 h 1012510"/>
                <a:gd name="T10" fmla="*/ 0 w 3242703"/>
                <a:gd name="T11" fmla="*/ 1012510 h 1012510"/>
                <a:gd name="T12" fmla="*/ 2894151 w 3242703"/>
                <a:gd name="T13" fmla="*/ 1012510 h 1012510"/>
                <a:gd name="T14" fmla="*/ 3242703 w 3242703"/>
                <a:gd name="T15" fmla="*/ 663958 h 10125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42703"/>
                <a:gd name="T25" fmla="*/ 0 h 1012510"/>
                <a:gd name="T26" fmla="*/ 3242703 w 3242703"/>
                <a:gd name="T27" fmla="*/ 1012510 h 10125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42703" h="1012510">
                  <a:moveTo>
                    <a:pt x="3242703" y="0"/>
                  </a:moveTo>
                  <a:lnTo>
                    <a:pt x="3150176" y="0"/>
                  </a:lnTo>
                  <a:lnTo>
                    <a:pt x="3150176" y="559578"/>
                  </a:lnTo>
                  <a:cubicBezTo>
                    <a:pt x="3150176" y="752078"/>
                    <a:pt x="2994124" y="908130"/>
                    <a:pt x="2801624" y="908130"/>
                  </a:cubicBezTo>
                  <a:lnTo>
                    <a:pt x="0" y="908130"/>
                  </a:lnTo>
                  <a:lnTo>
                    <a:pt x="0" y="1012510"/>
                  </a:lnTo>
                  <a:lnTo>
                    <a:pt x="2894151" y="1012510"/>
                  </a:lnTo>
                  <a:cubicBezTo>
                    <a:pt x="3086651" y="1012510"/>
                    <a:pt x="3242703" y="856458"/>
                    <a:pt x="3242703" y="663958"/>
                  </a:cubicBezTo>
                  <a:close/>
                </a:path>
              </a:pathLst>
            </a:custGeom>
            <a:solidFill>
              <a:srgbClr val="9AC7BA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zh-CN" sz="1351">
                <a:solidFill>
                  <a:srgbClr val="FFFFFF"/>
                </a:solidFill>
                <a:latin typeface="宋体" charset="0"/>
                <a:sym typeface="宋体" charset="0"/>
              </a:endParaRPr>
            </a:p>
          </p:txBody>
        </p:sp>
      </p:grpSp>
      <p:grpSp>
        <p:nvGrpSpPr>
          <p:cNvPr id="44" name="组合 60"/>
          <p:cNvGrpSpPr>
            <a:grpSpLocks/>
          </p:cNvGrpSpPr>
          <p:nvPr/>
        </p:nvGrpSpPr>
        <p:grpSpPr bwMode="auto">
          <a:xfrm>
            <a:off x="8855075" y="3987802"/>
            <a:ext cx="450851" cy="485775"/>
            <a:chOff x="0" y="0"/>
            <a:chExt cx="466184" cy="501686"/>
          </a:xfrm>
        </p:grpSpPr>
        <p:sp>
          <p:nvSpPr>
            <p:cNvPr id="45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1351">
                <a:solidFill>
                  <a:srgbClr val="000000"/>
                </a:solidFill>
                <a:latin typeface="Calibri" charset="0"/>
                <a:sym typeface="宋体" charset="0"/>
              </a:endParaRPr>
            </a:p>
          </p:txBody>
        </p:sp>
        <p:sp>
          <p:nvSpPr>
            <p:cNvPr id="46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1351">
                <a:solidFill>
                  <a:srgbClr val="000000"/>
                </a:solidFill>
                <a:latin typeface="Calibri" charset="0"/>
                <a:sym typeface="宋体" charset="0"/>
              </a:endParaRPr>
            </a:p>
          </p:txBody>
        </p:sp>
        <p:sp>
          <p:nvSpPr>
            <p:cNvPr id="47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1351">
                <a:solidFill>
                  <a:srgbClr val="000000"/>
                </a:solidFill>
                <a:latin typeface="Calibri" charset="0"/>
                <a:sym typeface="宋体" charset="0"/>
              </a:endParaRPr>
            </a:p>
          </p:txBody>
        </p:sp>
        <p:sp>
          <p:nvSpPr>
            <p:cNvPr id="48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1351">
                <a:solidFill>
                  <a:srgbClr val="000000"/>
                </a:solidFill>
                <a:latin typeface="Calibri" charset="0"/>
                <a:sym typeface="宋体" charset="0"/>
              </a:endParaRPr>
            </a:p>
          </p:txBody>
        </p:sp>
        <p:sp>
          <p:nvSpPr>
            <p:cNvPr id="49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1351">
                <a:solidFill>
                  <a:srgbClr val="000000"/>
                </a:solidFill>
                <a:latin typeface="Calibri" charset="0"/>
                <a:sym typeface="宋体" charset="0"/>
              </a:endParaRPr>
            </a:p>
          </p:txBody>
        </p:sp>
      </p:grpSp>
      <p:grpSp>
        <p:nvGrpSpPr>
          <p:cNvPr id="50" name="组合 66"/>
          <p:cNvGrpSpPr>
            <a:grpSpLocks/>
          </p:cNvGrpSpPr>
          <p:nvPr/>
        </p:nvGrpSpPr>
        <p:grpSpPr bwMode="auto">
          <a:xfrm>
            <a:off x="2919414" y="3948114"/>
            <a:ext cx="500063" cy="481012"/>
            <a:chOff x="0" y="0"/>
            <a:chExt cx="490600" cy="471805"/>
          </a:xfrm>
        </p:grpSpPr>
        <p:sp>
          <p:nvSpPr>
            <p:cNvPr id="51" name="Oval 131"/>
            <p:cNvSpPr>
              <a:spLocks noChangeArrowheads="1"/>
            </p:cNvSpPr>
            <p:nvPr/>
          </p:nvSpPr>
          <p:spPr bwMode="auto">
            <a:xfrm>
              <a:off x="134915" y="0"/>
              <a:ext cx="220770" cy="2235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1351">
                <a:solidFill>
                  <a:srgbClr val="000000"/>
                </a:solidFill>
                <a:latin typeface="Calibri" charset="0"/>
                <a:sym typeface="宋体" charset="0"/>
              </a:endParaRPr>
            </a:p>
          </p:txBody>
        </p:sp>
        <p:sp>
          <p:nvSpPr>
            <p:cNvPr id="52" name="Freeform 134"/>
            <p:cNvSpPr>
              <a:spLocks noChangeArrowheads="1"/>
            </p:cNvSpPr>
            <p:nvPr/>
          </p:nvSpPr>
          <p:spPr bwMode="auto">
            <a:xfrm>
              <a:off x="0" y="258467"/>
              <a:ext cx="490600" cy="213338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00"/>
                <a:gd name="T67" fmla="*/ 0 h 87"/>
                <a:gd name="T68" fmla="*/ 200 w 200"/>
                <a:gd name="T69" fmla="*/ 87 h 8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1351">
                <a:solidFill>
                  <a:srgbClr val="000000"/>
                </a:solidFill>
                <a:latin typeface="Calibri" charset="0"/>
                <a:sym typeface="宋体" charset="0"/>
              </a:endParaRPr>
            </a:p>
          </p:txBody>
        </p:sp>
      </p:grpSp>
      <p:sp>
        <p:nvSpPr>
          <p:cNvPr id="54" name="文本框 53"/>
          <p:cNvSpPr txBox="1"/>
          <p:nvPr/>
        </p:nvSpPr>
        <p:spPr>
          <a:xfrm>
            <a:off x="4429055" y="865313"/>
            <a:ext cx="4028135" cy="9801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2489" b="1" dirty="0">
                <a:solidFill>
                  <a:schemeClr val="bg1">
                    <a:lumMod val="50000"/>
                  </a:schemeClr>
                </a:solidFill>
              </a:rPr>
              <a:t>MORE THAN TEMPLATE</a:t>
            </a:r>
            <a:endParaRPr kumimoji="1" lang="en-US" altLang="zh-CN" sz="2489" b="1" dirty="0">
              <a:solidFill>
                <a:schemeClr val="bg1">
                  <a:lumMod val="50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756" b="1" dirty="0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55" name="Subtitle 2"/>
          <p:cNvSpPr txBox="1">
            <a:spLocks/>
          </p:cNvSpPr>
          <p:nvPr/>
        </p:nvSpPr>
        <p:spPr bwMode="auto">
          <a:xfrm>
            <a:off x="1308416" y="2181266"/>
            <a:ext cx="2695465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56" name="Subtitle 2"/>
          <p:cNvSpPr txBox="1">
            <a:spLocks/>
          </p:cNvSpPr>
          <p:nvPr/>
        </p:nvSpPr>
        <p:spPr bwMode="auto">
          <a:xfrm>
            <a:off x="8697915" y="2108362"/>
            <a:ext cx="2695465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  <p:sp>
        <p:nvSpPr>
          <p:cNvPr id="57" name="Subtitle 2"/>
          <p:cNvSpPr txBox="1">
            <a:spLocks/>
          </p:cNvSpPr>
          <p:nvPr/>
        </p:nvSpPr>
        <p:spPr bwMode="auto">
          <a:xfrm>
            <a:off x="4713836" y="4738863"/>
            <a:ext cx="2695465" cy="12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Lantinghei SC Demibold" charset="-122"/>
              </a:rPr>
              <a:t>根据你所需的内容输入你想要的文本</a:t>
            </a:r>
          </a:p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charset="0"/>
              <a:ea typeface="微软雅黑" charset="0"/>
              <a:cs typeface="Open Sans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9796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781152" y="2323820"/>
            <a:ext cx="45174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Arial" charset="0"/>
              <a:buChar char="•"/>
            </a:pPr>
            <a:r>
              <a:rPr kumimoji="1" lang="en-US" altLang="zh-CN" sz="6600" b="1" dirty="0">
                <a:solidFill>
                  <a:srgbClr val="FF8A80"/>
                </a:solidFill>
                <a:latin typeface="Microsoft YaHei" charset="0"/>
                <a:ea typeface="Microsoft YaHei" charset="0"/>
                <a:cs typeface="Microsoft YaHei" charset="0"/>
              </a:rPr>
              <a:t>PART</a:t>
            </a:r>
            <a:r>
              <a:rPr kumimoji="1" lang="zh-CN" altLang="en-US" sz="6600" b="1" dirty="0">
                <a:solidFill>
                  <a:srgbClr val="FF8A80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6600" b="1" dirty="0">
                <a:solidFill>
                  <a:srgbClr val="FF8A80"/>
                </a:solidFill>
                <a:latin typeface="Microsoft YaHei" charset="0"/>
                <a:ea typeface="Microsoft YaHei" charset="0"/>
                <a:cs typeface="Microsoft YaHei" charset="0"/>
              </a:rPr>
              <a:t>02</a:t>
            </a:r>
            <a:endParaRPr kumimoji="1" lang="zh-CN" altLang="en-US" sz="6600" b="1" dirty="0">
              <a:solidFill>
                <a:srgbClr val="FF8A80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95291" y="3397761"/>
            <a:ext cx="34891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FF8A80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lang="zh-CN" altLang="en-US" sz="3600" b="1" dirty="0">
                <a:solidFill>
                  <a:srgbClr val="9AC7BA"/>
                </a:solidFill>
                <a:latin typeface="Microsoft YaHei" charset="0"/>
                <a:ea typeface="Microsoft YaHei" charset="0"/>
                <a:cs typeface="Microsoft YaHei" charset="0"/>
              </a:rPr>
              <a:t>输入标题</a:t>
            </a:r>
            <a:endParaRPr lang="en-US" altLang="zh-CN" sz="3600" b="1" dirty="0">
              <a:solidFill>
                <a:srgbClr val="9AC7BA"/>
              </a:solidFill>
              <a:latin typeface="Microsoft YaHei" charset="0"/>
              <a:ea typeface="Microsoft YaHei" charset="0"/>
              <a:cs typeface="Microsoft YaHei" charset="0"/>
            </a:endParaRPr>
          </a:p>
          <a:p>
            <a:pPr algn="ctr"/>
            <a:r>
              <a:rPr lang="zh-CN" altLang="en-US" b="1" dirty="0">
                <a:solidFill>
                  <a:srgbClr val="FF8A80"/>
                </a:solidFill>
                <a:latin typeface="Microsoft YaHei" charset="0"/>
                <a:ea typeface="Microsoft YaHei" charset="0"/>
                <a:cs typeface="Microsoft YaHei" charset="0"/>
              </a:rPr>
              <a:t>请在此处添加章节标题，请在此处添加章节标题</a:t>
            </a:r>
          </a:p>
        </p:txBody>
      </p:sp>
    </p:spTree>
    <p:extLst>
      <p:ext uri="{BB962C8B-B14F-4D97-AF65-F5344CB8AC3E}">
        <p14:creationId xmlns:p14="http://schemas.microsoft.com/office/powerpoint/2010/main" val="1382699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06FCB171-587C-402A-BFF3-36C49EDFAD50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NVMKkl+9pTXpCoAAFpIAAAXAAAAdW5pdmVyc2FsL3VuaXZlcnNhbC5wbmftfHlY0nnbr1lOadP26Ez1ZNlimOUyWmmkga1mLpRLRi40qWkqUpoLypJTPdVUrgmaC21makpuMG7QtCFRYjliikuliIaIgkLIdn5YT9k881znvOc95zrnfa/+UJT79/t+P/fn3uELF/d7OM8z+LuBjo7OPJe9uzx1dGbp6ejoXpzzHfDMI780IfAwI8bTeYdOebPxEPDPrNDt7tt1dCpS5yp/Bq7U0T+xFx6jozP/kfZnBgN1N1hHx1nksmu7d0KgsBtFPuUbADkRaGj9YLHTK7NrR4IwRyefZ4v35hos2j0n7e5urzPe+mmbdm+/eW7WjrucWTeWLGv5x/W2H4+ePn3o173m1T+yRfHLR3wOxtNDyeCY5lqHCBE7CxN97JgmZ1vMMc42wbWcGPrIPRYMJ86sWozAjA2fWxy4RXbLRDUHwJZ9KLcvlEZC40lE12SLe3ZanShrJBqCxPNNITFwve8s7RNm2x6gzUfxGhmep6XhQVzhgoR88jztn+rbCxK6U/HKvuhVwL/3A4ZmBvpa6mhvgpmf+EWM2I0ZiSFtIFZgcRrgauFNoy3bQecUA7IFOjpdVu2eBl14jYo8OgTDd94eMIhi3B6VkDTKUgzfode8vfsXVheNYYJXYlRk3EQpT5wb54DToAtww0EmG4g88SXClWB6O5bOOzQ5Vhg/fNKugxExkfSdzmmvE5aFDwQIzWSVPV3+wpq+H9+a23Mqrj0gPr+UE9otzDZSj5loxtDoTCYKh/vwyARCH75oVrCuHW+JGdxpUkfR94virlJMPrWnnaSNcFyTHUOD4Ff7MVZQaW0ukqx4rfB8Mw+V8EheUSPxtdSLepcwQ+cIqP2ggQXiUGj0GHDbGOZhB6L5tXC9HiGzx0g354KM2EiYn99k8q4FG5JvZNpWyeXFZemicVZmbeBeUI+Kd75uyCVuw6ySEMZ+gOP78fYHDXaBlgv1MM+SSYpakgPC3nYsTBACb6aGqHbxzpgo37CIzpD0FgIPg28Udj/Ka+5/GyBKbJdvre3x54AchZUUYQUjziuw1HMlPwbtQYUtVA6R1EPyEHN0NNzDHt5DeVFJicINLJdRLGRweoBi0w6Ki/5LSGGLtYB6nFFLIfEqBsSBdFKe+rEZZEyMi1ZpVL0aVQmXGFvlzkV1pbzq16oQZWmmEaJbEQV87yQlH/2qIAj89B6Rj+YicJQgtmiDgNrrxUEqLkr9S6SZrA1wcgDemuRRIl1+PmWVChJt0dYHOCJlYA8NshCdnK+/PfdCyNFu2GrFw5WszksfpGO8hv1sCribw6rE2fZyWENh7fmtOY7VsVUk//hmalDTRA1TY8PgcBr1qaVGTfH8mN5NOeuo3E5QU05LCDwqCcTIcQxF446h/Qit8pwQzSRZk4iDFFVhNc1JhBpVtaApBE7oYwJccPEeJpWkuHvI/EA6Oa8Z+WLsmMJtPKYbToid1A8hhHTH1VdZtLcTes9yfQz6t07yw3ADYwUsiZIZAs7n7+RayU5SkKzorWt3OPRQertgHeXC+nyU4jiboZxfovK/vV6vUqSuzcdWY/mTVaKXSzKw1WMrCU8A9SPbagi66FX5i7vS4/mdphXupuJ39ccFx9CBl/l6CUk3evrPYTgCa5bcaD64W9pBCFFJ30EVEYLdFL+RDdwVSZH2Q4ApXHNOUeM/bBwTmg3mbApFg+DuIE/kwzzhRvMIugTEikHTA6RcdTZC+hKwx3F+zFYBoK760AYVbbJ1bPBWKs3xJZsnzI6us159M2uRKqRdGAeg6qHED0g2pqr8aXkLqcykYK4/x4MP/oPDkg9vZJPUFWn8o1YoxQU7D29F7d6UCLhBf+XBOZvMV1aKdjLSDloEq3hBSwADDwMGTlusUdX/ItyND2ywDkGDEMjVL0E/oH/ugYlz81BcSzIVARWMc63Y9owV3Ghou1Yn1eOE4+CfUYYifw7r7FaWFyj4XYGKwky0Ym9FU7G1AaDTLMGFyF5SFCN7wqqKVIhDsLgFwjVFMWiuL76OGaKy6TnLhRsE23YXlMpzFBuJVAZ+hSDHicrfW7ATnB8irG2VLgWTVOOk+xcjuQaUQE6xNCY9sgqzgl/JU7VxIiZDwCQeOF+A5A4cih6utWDUWfxdR+fIpahhlEH/k9ik81aGV+61wu7E1CFbcRRWp8OFdJcELqiSHdchTlToP4gWp118IV7+yII9VxOUUlaWZOhRYRRGMhpsZ2IzbFeKRqlYXqWSVqXJ8zjQ8usZEDe4I2RfMmsktLi3XUxBeBsEa1j0VWkwAwvr+ihqlVFYkcSxadcWIKRzN8lEJc4jonu9nIiiXEpvU0xhN7tNYp2aaUEGdOBJtlaKeCJoH8zK4dT3zJPVQS9OhuQb4+nLAX97eQWI3OR8FrcemXNi3LpZ4bIjECMz/IfUKojrnPQ7abEATg3wlb4EzUF27C50kqbz4OR8VOZ1QIN8un7RIYDQbGSnirh6JWlOkyk4k28RgV92vSw3thLHYW2FE0hg/F7zFsjJE89xhEkul5RyaV/y3hktKx6BU4zWILtzo+uBpNoj2YIK8bVCFToRJthX8poptb1VgR7UkIouFBc20qqWE0lgkqK+k727xPNIrSgOwshWhfYK4zvLqcuDHHq6pHGOSBMkRkfntGU9wXOl9R/cueLAwLDQo2mt8B7ItWWqXQ4ssW6DpcBsVU4a70miHyewiyrsrIwkCSJYVRpcd1PwTaGZgBoEkb6OegZUhQHaccPhfVEycb5cip10K+GebbRkDVEsOrHLcnZRWRuZUe1+Ac4ah4hM1UE7/2NQV5UwoEca2ZtiT5QpnsmNZggTndtjlkcxRHR88wCYIEHuyGNxY1YWcfug7BppXvNYCDx33F6F22jOlh8subdNQwBiZqIh5ZJ0eUTQXnxDR7yfmUCmADQqqyN4nhbEOoDO5VnR8To6b+IOGOStzHyIlShm6+hELS58oG9r3mX/lyJt+R2+6ql9iNtnrn1wKDQCfp/O95wq3x7m2rbkSNFVXW3J9iIrxEQ6Rlv5h1P/l2/aNwN4eG3+P9nrgWlB4vviqlASVjpcyy9wMFzEPJRmsypo5+Zjxju0Vxt+eOZLi5Y+nGvddc3gwgWlxdJltnu8gxgXtCuCRlUivIbDwi9K9zUL2rU57vI6AMMR3dWrb32+ZOVq233fBP+fCmydcaNnTPK2KUcfhcp6kkS1DqIGyXCKw8gWc/CdOAyYY1wVuabttc1NwGNO6zcNmWUK6kW0+rwLpErjqqNHlhU/TVmk9TA3Jw+orDseAR4q2J4SMAD7vEH0JPgJ2cB4PQPntgLdn+5X1G/keWX5Gq1zZp/Ow5UwpW5WuUa6jEgze2L48JIDWpec1T9elRfMHrA9fu5BCDUz133aakNmrxuV5zRmBQnvOIfJAQW4ySFJUHGKzXx3xBz/Yw618i96FpFwN7scarwZS84Hw+cY1+V3FUwX8oJrwVrhLe9zD1ZxmULXabsUg56fDAdW5UQfWLUweut0LdvOgj0s22ye7oZvmLXDw2waN0XXfmIUF259etd2/b+RHBpI27Gy/9RXBOjH5B0uCboMOf+j7qqizGkUeLln9/3huTyo2v/Owjng/OnQwx8aFxHeL1lTG/nv0Nmcc2oauv13hz3aZPDTDLDK23BgC6Btwg9/eX3guTyPkoqgXVMBn9YK2/xzipdr7GXfv0TU5/MfWfopVtbtGwhZ/Ze6mTKMZv7lXXtYIZdm/KXSt9ghv/61JChn57+759mqJ6f/UsOTB/b8G0kFoeao019acQnv5r+RbDH1sVn5laJVeRb2C6DK0bLNgQpHcdMans3TG/Af/6Szahd6D9EF8f3XtI4bDi8NsCtbktbqMs0zaxUj9YjNLwt2p6iyb/9Jhh68cf6Zvuz76GFb/DSN2AuAGK+qH6krzTsFhG3MV/Fp62xbi1NwewM9aLADKT6r7uf/90540Vi5lErHSh8bwhqerRBrpzQlZSA0i+IIPrVtuvO0E8+vSBzUpsKELIA7wfBQEYlWwzm+loFZzgxWNzuIHJM+vD2PChA/608caZT1SFprYVbXPvDFFsTW6fsdL3QiuRE2Lm0+KzeKyTccBQwoGgZ+aLEjWS42gE+k5pECFbdPe77Z5PU5MfgjSjxXoocrGM3W7CI98Q9n3FJi4ByUKJsf2mwPJ681HIxsJVia/aGqbPDqtUYpwlkxjZZgUl+4wDSCkS5gIsNYBGblMLkXxIQoPINre3EkIS2ciWQiw1l+FS2veilhsiJ/1BcvEbiCCn3M0y5GWrHPbhaXo/sNZ+XMojLHZy5wPEFLpTS4j0hGADdRSyUhQq/ZSDjoOZgU0gEMaVGu0mUdCA5TfPD76r4XbLdyZ2D/ZrlymHwLlrKZK2WazalkE/ydcxv4hzrthFurGta2txJCoXAO7WZaXzgjmyeU8uOaJu58dv1aWvDRTlBHo5s3l/Ee4G2ryoGXE0zlWSJv5gar7Gxg0WhgTK0U4R7mq46p7IaiGK0ZsTFYS3iP7dYUC/ZjjKW5U6W7q8NTtVTKaCcauYCUwuxObJs1W13lLq1vsHRJiUXn+G/7EsATaw1fuR3daC7kie2KUYbdEGTuvfbg6AJWhvL5ri2ia6GeDV2+IIaKAreHZlqgDEdNiVQVSFVhHG2MpC8uzNIRdk8ao/BYF4c7B49YtFqxYnmn8I61ZUjF+4QShW95wZeMMPkKVBFRDCoDk+LfKJio4B3dr0DtcHvR41AoEsESrmZlWKCKMi0EZkOqisspfWmeK4foVmnISW56dVA4g+5Wb9HeBim+f3XHdvMTCs9p/mK7fbn73lKXCBCNdTEGYmuSo7Qyo+V8z/eaKcyXqm/JXSC/9PYUs8U7XZNr+vbOt9SL7ha26spr3RzuYEqOoJVCu7Vggrp0jguFadMf+ut5XvvSEmT/+y95qtyaQdDtKNc0YXFSQ2CaEDWYyffic/NCbxZI4NbM21sEVAkSatkRBTe4vSssU3gpZQ242mhvZ/v8yb6oIVmOC7Z/cg03BJ0hARfg3pFsby/HA0MLEmFuNKnYU279lTXEuIcBaw2F4fluwRuXpridUsQPV7n3qKJYChcUqDlnHTUETnZ/n+nvi4cohGbvc06E5kuPn67pa4pTyWuC8R0isdf3Lng3Vh+i5zyc/INeekjHnbXtmX3PK7ukJWfTSos+O9ui9AOfg2DhoqWF3wTfBFOChJFaflTj8OJF6Njp884fXrD8xvFXrtRA9aU/D0Nj/Zmwgm0apYR6Z8bq1aH8oB1P/xH+fMvZ/8Mj26fbjqxGqN77smmyRlH+NllXDL8/Cz32ZDGChoqGqhh4pTMaGvh0MW30XFUqbvxWqKwXr+kwUf5uktcdw96Wm8Vt77fjU3xl+twb2rBzCc7YQGRrr6wqKkgsaYA5Q0aTF1zN5DcmsPx6onEm3rJ53OtTAYrpW9b72+YnWUHRbjZpsO+8DXnbnhV9V6K4IJ+CpZvzx7O2DPKPGN4GhLmotxDAh+X1J7AhciaMIPshxutjIkzMIB/xlqFE6c4rzM2eJBHJf/OWLf6ncFIMUEmQnayagIISfgAaqBNoko31P/OQXPF9G9ZYHqFoC84mPWtfX6K4gjb/VG2ZeN9D3YwKmQb5ZiFC+W4xS5EC/iRrrB3cMAuVxOU+u/gTtG/DLO7HfGOci8IruKEwx7HHtXkjkqmOQAzMDpOctdAXYrEyUnE3WBW3jSUYbOWg4AWo2rDGZ50TZbyc0AJ0GxYzbLIEw07qiVFXTFJpE2WzA1aIEtvrm4m7OfVh8LWsKnY4vBXBj8aDexG9ITyUlYXIYaBwamN/O7S9TNtH1PelOAS+TZ694reapzAzbu0wMIg1xjJhVQ2OUAXWIkSl7USUp3CBVyk4VwcSM4F0iVN6L6D3sLjX0ErU55Zd6jK6dwNsBV45Jhbj6GDVcBW7ANFj1t4LEpPkz0OjAg6bsapINdUCtxmjL1A4CacQynKGiNOJqUNL5Ny5LEXqJ46ILgbJbtleBsGvuqozrrs/XGCpV4njMgLiu2NpwzTFSJK8ssGPRKp1hFrvIzgDWPqeFc07bAUMYghrRmKk9qUE3y6G3FpWoj+6V+NyiaZziKAr3+XECoUqOiRMbLVL0oYfKnF+HGk6SVhpkWqqt7O+oR0yr8XgQhy6fA1aLeeTxy8mK4Xn1LSgwKnS9uAGc1aju9okabjCj6jeBCaxNlbAgPI1WQ2bZ2HWl3OdL1Y2rIOvsBRixklHfgtrFHhofvjFyLytX7YQa56mrxaLDxpUM/EGyRQPoKS7JFbm3Q1dTeoPxaM36EUvV/EaaVsGrdnCF3EssqX/HrV0R70oO3cqnk+EdRbN6nyMz5F64EHnijwNgBKMN3lzcyI639XXBdhFIaLT85QrbrqrufVi4S051rwFv+964nla4xnNWCpe+QMxdV+y0Txwd0SmCrP8RtY8oaEeHJcFmzMu1s9Q2zzLm0o7yTtbQfy2s5Ahs4kDZUkveUz3q7pCw++FkwCv0W39G2bJraUlLqIbnf3QECfQ23R9NMJgl2tN6iWQ5pbn9X3l1DLiL29A6jtO/UtKGOtjPjYa819cLnQSA62uSnlqw5ySiU4bWfk1zLk36xHLL+DEpPjJTMzuN3FXdSNIRofKSbA143rbrfzK4+Hm3iWMDZL9H9dwz/W21iQgMiRC0bxqTdxPRbAbRmH4uTewWQAJ5Q5QIKKbNZcawx8m3QXWlCDfddM80lgSZjIh3LZHOnZjAXZwigK11wxXuBnXUpbzcDVcjdJn7L3huS0w5/xHlnOqL8aqz5+GAKZVMHG5J6gux19xSkEf7H0MTJEmt4CNWC6SEEvXZLufUceJVPqytFfXVbIz6aliM2HEbKH4t33mady2VyIq9tqq1FKcKuj2fjjkYM6lT6sH33wNWXRC1h1PgvVLNvJj0Aidahdc/yk8bTJBfdfobnDu7XwgrmGdJw8KfDpp5IxSWhDNQu9m4zJSNWujjQi6O0042bt7YpvmgPmJA52TEe3xbba35Q8X0/ZDjuWc+bhLR79ghmoW3f06EWG+l2A46fa8dMdKJn55tmo8k2WKvwgh+nbi7V83Uy3YZrU9QPiOa7LeVjAdxtuCZfuFotnjvTzYjBbQW5bog+zc9gz9pIl4ndW7t0srLL4HAhBfWEbqCyPtD3M5cCLgnBPmzUyTdSZVz7d/bN1zX8R6ZMgGkKgkP3l2yPyPDWFXZHlf6ogQDjH33BYFxn56EkPA96c+4qGMvVP9PEgfBx17Ev3DJfo6s4bLjTxLlLkJNQ/yMdFGQeQzsW1niY8w4kyShUl9nt2n52E98uZ4gmHgU8y5Ix6fVi7op8+9B2owHriEUB6Vf+Cd+pR0k8RAMiJkBsyXjD5aQExFeBA/7kq1xovN8J4eCUvrNWoFi2Fd5PpRGy6RYYJvyBuNXoJYlX3p0wBX+RyoWfHqLKK2Nhnbz58qWfoXLvhfXRyY8HZ4A0K+D/xl9IuQq2V0RMo/e+MLTes+N5cXLlz+0jT/hwUPDgdixp5UibCipFA2RDHcgVfz8brLMvlxBX3ocvLnRiK5RtmOV7V3LMB/eFSlRchZu7qysL82n59QIIj43FIfsUSbHdhFIb2Mafxy5zq9XdIp8fAfh6/qrlZMtRZx4Zb7ZqRjpzoTh5ofC083QabQ5R++5OkUbDIV8h5lu81XRk/KgcSD0Y63edh3hqSEjiKoaqjKjIQRc/7eN0VQESc6oPCB9m1XYiOBORGqu7YyS8nWKNkds6Effq+avSLh+jgRLydSOf6pn/b2NdezlauVfCgeYsO8vTYzU/nc4Rp5ty36WUV/UdOPGfxDBb5of6j6Qx95XYN4CzCxVg6/dDZpjB168gkab32hE0iTc3Wc+Xht5tX2d4YzEYrO9mZX/fSy29tIVtfGZYW/D4KLPurE8tmXjCGDgcwEIsp6Y5uD12bmHsLN3iqKo4S8hEVWWgioQm6l21nPvRYyoqR2BCjEd7pITZHa1z+aL5WrDXVZ/Ta4piI9LaX3vSJq35vp2S5lsi+BLM3n2VYczxy/R3JJcu3hXbaIEFCC6TmDwZ5Xmbh9v7idjoYAkx3PUNeFw6R1TvAwF55fc6QtQH9vUlnwhYsMNcrAgpXsxqm6p0nBc1AIcFO9kkU2Cd7R29PNfgzlc6Ud8eVFWTou0peQsrQQ4alXPdt/yNms9aE3zzjRbZ4rj5vw2bMgoj+oMN1xUad9zm/jmUS3LgUvp6vacyVXhljQNOR/cO2T7RQh9FyaKqCa1vQ9s88+VVBDXlAtLrN+XPJPU0YCJS5eo3+aIH2pNjXMktpoAjUup90So+EgO6FgjgtoO4u5n0MPe5cp9HIad5H/dG3dxbxocVcY+9Z6NK763fWv13LZCxpjBf/yCvQTK3UyVDfTxePZ2fC/kYCZf5b5/EosyYK11bIDZhWhCPDIi76smrj0PNtuCJU6Qbiqg54fAg9uxMlttWq+Lq4x9jMI1i1wSYK8IuljquMnuWYzxDLdzl1rJx+uFBxTSEeO4Y5x7YZEc38hNAh6fz17cE61ynLuGQodl3E1qEzagSJOVDUPBvimc7McQRL/8EzN5ognpz9ZARhFcxKqj14npVlAl7bAjk0y4zO0PtHsZVQNMwnuVov0TZEPeyhMGnfWuiK/pen9Ww7/3JKBtbJmqSeDmiGEJ8lN5qaprY52uY4EifEQ6czJAzbXP7lfReHpC3l7xMUE2pJBaHKr85eoUx5/8mD3Oae/jr3K1E9E3jRa2OH8yfcOGFwYXvOJkX8X2lOpRJsr/Pi7gi8xYxzZEzWfh4r7hKkjIQ698mZ5/YUHdjxwAX/y8H+hqSr5QAFeLa+iy3PpYEUVVFFV1ato7HVIAsYKXTcrNs+xSNLVHIO5+vk1Eo74+Ub21JQSGt+Ltb9/AJ3Cr6URpsnfnFlAyJxzxE/sj/jyqn3EmPmM1+cd29unpesS5sz77tMTbtvjGa/vTCc3/N1CqEYCZT/1ocdTkJaf0/69wmtbdoGu9KpG4jvuak/P8ET5SL9puxWDgCr02q7wAaRsWt73Njy/3yAy1/MIiTMdxsWd6/Qo7ub3YV9jWXVVl3vH6HXRnwDtS0Z6GQy3fjHyIdfNJ+cUPqCY60mPfw3xrOcR7lVdRfU0djzdjXeY30fuS8Ye/gb3G9z/inCBGrsCM/p7TJutB/dfV1ruZ4AZDjJxwHdNNabEmM5/xSvM9nxD0shJbJp6gkzSeBs8/4vNU8z1eoD4JmncVl03yv4LzAE8lME6vYGa/xSh3FiCLl3FpZeZZj/+iy0KjRJGf5/NrpHIZ57VSFEa6a+xW9z/leq4LM/T6G/O9Q3uN7j/L+DuNX8Qp3pnrT4qTwrlTgc9UssviBbrRLp+PdgtgHw4Ak7Woaz9upUDJpWnRXpH+sTG7BjsF4yXxRNkvGo4VT2Y+ow56yeqI1VibPJ/pRcLEsfjZfGReXtJn6lIcZne5lBxrauhXw5cMHZpSZoBv/NlhZtagk5bfH6v8oHNAa0tnQif1X+TPWXHlazPmp9wm7JhWshnVFtAU/Zrsv1MgrHhlO2Cc74guzhlt0q3b3C+wfnfgQMUeJpKiCJtEzetCV2wbbyldup1/b917Ph6LYc7Rr8JyuubXZO154oajH6T9SShLNMtb3+FnMIi6Jrrat+59+PjrjmM/NbHMf/zSvXve42azL7DeB7x+1ol4fpCJzXBibbvDcogcsPXwIGGpt9Q1yAZ+TVTlKB9yUa68T1ovlyzYyXX9WtiiZZ6nrP6F8yFKEcf8fGn7h9niemLmrr+tGtlodOz08qffy80RawNKwrp+ZrVuCzopnXcbw70Dc5/PzimhTrciVTNh9Q/VbRvh0C/Cb4Jvgn+ywvY22RdZUTV6tVkj6cXPmfCqdP8xMDEoalD+aS1QTu/CE0LMGJmFZ+EV3M2Oe3qH8a4Nb3ef2Xp+f3/6bMof76tuF016AzdOhP4W+r8nzr3EuttPtoowoqGvUiTf3Qk9Sp6quJpkvxQWVcMm8k8yfsQnQfueR8HXBp5ABpaOuBa1TTGQKjaEAHhgVOfgqN1yiyilfZgcuMp89EyFFYwDPyKQN8vWs/I7SuPWgCgIWCEEQiHDnsUebWkrovy3k5W2RwZw9nZH5/YJKTfcyXqmqhHz7NmOsaCR95L/dsYEGlFTFtlofY9tFDtIRxErJwPkdVWKUR0TZf2XTRfS/6A49hjQ+teGUk9XoSouKdpDG7Ewa3pVZQeLX5fiwiiyWRS46BN9PJ2m8Mi7ecC3wsbSmhltBT87RTVprQ+HR2KBeofgYyIS14TyQsw1xu6G+95Iev15N2BsmU9RCu9Y0j/6K42Ye2vbuWBmsl2Eqy6hOca3x3bXmrleiONtXHGFfuGt/P4UKLg5Mbo3qLvm7DqO/aNQ7yjKw1F0voL9rSxK4t/3NphBa1CciJY4t+adjmwOodw3H0TS2pTBIf8rKmbFewgMEshLGe54x+uU0CCT5wyBujiXUlWjNSTMdj7a9uQIh9upAuO0S4HtRS6Jr+/fuxAd0FQyN+ymHDcsQyfslbW2cpr93n5b3GrCdjlldByK1kS9Pfm+n5z3ehE8EmPGVd7fTyKmo7Tqw6ur54QJ4SRjJmm9XhfDR83wn929EYtwNBwbL9ddWuEgGdHZUjcs3SpfYZ7zmP+3nRSR8ePAPv+IHku5U6dsDE8t4wpqqsTMvYbGBdjn0+2uGBAWarHI6sh5icU/fGVyu4QcR6JVQkq4tZ/yPmN6oIGtSPzw1LPu/1GFE3ylZ0i6U1GU0V7eis6L4UTwXPCd8TWM+Of5Po7x3ZvY8zQifShRQQ2gl7ffC+VlSApIPJEuUA0d51e+V33lpKQxgZDLt3Lj7mrunHZixeluPgyo0MeaTGJ4IoUCq5VCi+DXjuFGF9S+z7WuK5n8EP5zURIz9n3dUltdvY36kYCa1643y1fpvO6AHMVw8I7HymuW5DYZud3lbzIm6qpvKrr+wcorK2yJ9qTw9r1E+sHXarvRH2SpWtyuOaG0Rb/2G5A/dz9AfHkzoGbmP41Jubt0F2x3ToPpJHyBQKfEsV1X2SVjxy1uFTxxvafi4FM9Olh+Ua6cqv4iYDoqIM03ZbFNipggOEJN+i+1LgnB3JQJvRUKVbjz5G23VO5J9cwmnzIfS0TgQLPNztNJls6iHQlr0o7VA1ePDENw51nPgbJU+oQGCuS7mGW3w9pU7WUUjoqrbFDrjzVibvt94wODbSE+ALeUrr1tlHTWc1NzXtLwxfS2T3XeMFXctMV4Mw+aT1TdNNduXGoWbS20H1D1GGXNBJS3IXKVI1nCt0eK5AEQ0kP4CDPY/tPonOC0GX7kmUN/G2hvcoBe9Q2Lv4aGzOwkVe3pi0WsNceq62E23WOJYIRH65FzDC2pVSLLyVXbXLFwycWMQ5Y1CI1uVTJ9tqXvOHZrFJ3ilWlcjCulWZ3f1OnSbuZLBZSYFI2K4xluwjFEo9g6hs0O8+U/RQmmKDX2yWzefJau7fNosY6x5TGlOGqH+adN2Ydtjnp0yaxsT29TTFcRS0YCuUXlcIMMMo+EyiCwGpXvy0tr/dFxqT7w1LWFhMQp9De7d2lFPiAnE+CWruVxC7wCbDXub/cVy6aLfnusSektoPAr/mZbkFm9Mhossb3Ey50D2sytxNSAoMeQ8AJJFbImjbsy1LKUmZFv52UWBP0XNgk70rJIwejR+h5IyJGEy4GHYiQci2WxyA2+coVuvtmvHnqw2aEZY6Yzvy5xqM/Qg+rPUcW/dA/IB5Vq95tuzLUs+eVdQSfy943ZWBCF4Vg/Oiwvq2nFts8uRV6QqS5YbUvdwl/omU3M6LqJU681ZrFjSjhRVyTury0e0u7/F496MO9XD1uKGmACK0FiHqrTB4ae22c/NZzoalQfYjVKXi701gh07uq++BKaUHq8cN+tovKOcetnkW/uVde306urybwElWfENyuGVRhM/E/pVp+VyL4TmdAZq0RW/PoKmJ69cXw298PWkcUOmkSNxh+kJqz7XJgkyqLGnvHyfi3VciMdrCq7nzJSCYQbXtdoxD1wzc9r1uSq5HR9ZK/l2etZolvddMjZN024td3RzI3f+JGOoL/rqfGBRXh62d7/9j9ssM8IGpZE0kRx1mlpKypCGalthUeb0ZeCaLv2Q/Q8hNd8KH3uwze2erGJFKrj/lCkmo4lG2NMuQFI49ye7aJ5p4+6GSB0BiX1MGAIF+D7URC7hhdiINSJoiyn7u8zdMYe2JJ94CibV+eCKH0mxDC0a34PAg84mqp1n03Tds6S7kmMXLVwrbYmTqSUnU3/Z4pudQWfMWug73sb/Ae2OGNxVd4W5FQn8mLJxSnticFtIJe2E8cbwrPTTelbmYQuET761br9Qhwj2G/RRnjJMfBbm/zhW3Yyj3m99/1alS97BUJb5Ils3dZE0PgNfNGw9skFYXhHknwHnWYq2tN4JTHHue8IvhCN0yF2fwsm7t1DZ5TLLzvVbHq1glT+2tcInJbzHIs+K0FKkF6HBpEbVR76ZS5NbEjcy/TIHV3PvLgklLfPdLVfGlfsjruqdi9XB0xE95jHXFVV9Nre96q/tf3Um/bt+wzEyP1IkiSrL4XKz2P/3CePJoS39A37Iuf8GW3H5j/4NAEJhI+/+bi45ps0zbxXW2Itd4rtCTjDk7FvvFqTcKASTavaLbV5Kbt2hypnDrPpJEi9rzCe153x+TaHUei3lTri8U1frbXXlPimyVb72Bjj8gXT1rf+oS0frkwswRMqlbcyRdRS8cRme6T9KKWaoWszjXZ0a5EEXzF88jb+l7VSAdZM0kmwZQSp8YmRa9GLYmtjKIUS/WU3gDMM+93mxQfDjfZyGKHoz9RWelP1sCLtag3vlK/3Tt5dCU0BleL826fp/Nc9NLZxFIjpF8ORu6o055RW+GnFs087xapgBkbT06KVrdhXwHR79IpHOwdgll5GVRDl+THKmyD5aBmoHCiI71lzL8XPtgB0R/NpctzQxbtZ9Z13OlcPOoFmFUzV6GC2mU5th8uuVMzBcDruHuCK/1ePuqftn3ZGypnrOVzoYfaJrUexx0FEhFVKdPsZ3aerV6v1+msybQ74CFONFUcDufuVpx1ih40223t2W0CxG36beiAeoJfaTSICsp0wY+Quhant3bc6R7hLfOzP2DQb3Og22TNvuRmQ5jjSXXNadwr/AWEmoeAKAR0taAKP1mEP2prAvSVbDro4RPbBz5sIutuQepL+6eLf5iJTqm5iMKVq7ZfmwqKxUyn7nLqYdxL3oGpkrgfa9NSdJhaF6VzZJn2wPRy1fnJ1Zkva5jowJnH8hukg9ZsU3sitT0KjE3H1btlcHnIh5h7H9NW/28EmTNtTxqLW6+E90Q98uQwsRmtLPuKTpy4jhLAGekt/dHUfcVctJu3DOjTr2dCV2bTV7XAPqyhd9E1CjqU2Mri0RX19CSpA13iwLud2errfhZd+F4evVRbHJZQLsZnfLeZXXEHa1K6lk0Nh7pPpbnNS/03HvJlZbz/6MIxS2tRhGLOx6KlJI23RZwuKx25BGQyDlBSEetFl3Y2HCt8EHGjblsjQlGDcMDH3yeNFvHgHqtj4HQPyJ0xV/q4K/lwKtg780hgcSLNfw/ggK+MqKKigKtGs4VBfhFT4dH1sSc5f/hHc8u2uikji4th2JJpNVx7VAWo4esKnfjl9SOJT4KhJS7BFu2Kc4gP56K3eSA26w9klfBZId5sRmBPOqyDg89fyZRjbr9vSc320Tp5rf5Hdzp5YFWat8AX8OxItvZjgrQfX5e8hwCkR/qoqclBdLuWdXpb9yVjS0C/N3hOYGovv5cnGE5HCXROgEmTaBNlqIAh0dzndz42TRM1ZGxZwwKrneYtxTRImmjEyiy99h6C0T574KD7Lx+pp/aZFE9r7LymNXaDFYwVG1CaEHO9rXKyXil00wcqXkG1hq2MSax1xIf9pNn8M/Rl8Io202zfkgJrYroI7MNmCk41xRcbz9a5H0Lt2/zU/G5UErnzWES5pKYHaIu5Y/Pb3bf0B1RZY97O5Rte593G9/vieL7NaiVb05B3IrpT/dZE/dbH8EjgkD2uz/4ZwF7XuHNnpegzxADIE/9GyOtfMedpdR8ngR/ky32pikNTkwBpPtITJ6DiBMPLRQnOYDk5uDvSSzj3Qw6mdwikTn8GsZYErNcu0+FOl48edggOpPJgbl2Pc6Ha2zFpAQMpCu13qaipej1SCjVrrZNELaNrMPn3cpElWGA864pCnzly6cmDG5K6sh/X1Lrbjw2wAcV+K47/LeqhjehaSAaJbp2W6s7nVy78oP0SEkmqT2jODmAu27J544uO+Sc70N09AKfGPgbDT26lQhLVmlt8+vphXqVFKQVY/zR83V/PkR8YUKvF2lGQmwV5E2tN+3C0dqFWVD4+g6xgwnCeVlNfgLMB+0DQrMZjDmsvla7Z5hQdaGAKRJ/Gr1z7LTqRzgMaS2uiLtPVuvGU9sPsV5dpN5A8w0AlahJveFgzI/Gsw8z4qCVh2gVcdnvsKt9x5Jf/AVBLAwQUAAIACADVTCpJss1wIU0AAABqAAAAGwAAAHVuaXZlcnNhbC91bml2ZXJzYWwucG5nLnhtbLOxr8jNUShLLSrOzM+zVTLUM1Cyt+PlsikoSi3LTC1XqACKAQUhQEmh0lbJxAjBLc9MKcmwVTI3MkeIZaRmpmeU2CqZmpjCBfWBRgIAUEsBAgAAFAACAAgARJRXRyO0Tvv7AgAAsAgAABQAAAAAAAAAAQAAAAAAAAAAAHVuaXZlcnNhbC9wbGF5ZXIueG1sUEsBAgAAFAACAAgA1UwqSX72lNekKgAAWkgAABcAAAAAAAAAAAAAAAAALQMAAHVuaXZlcnNhbC91bml2ZXJzYWwucG5nUEsBAgAAFAACAAgA1UwqSbLNcCFNAAAAagAAABsAAAAAAAAAAQAAAAAABi4AAHVuaXZlcnNhbC91bml2ZXJzYWwucG5nLnhtbFBLBQYAAAAAAwADANAAAACMLgAAAAA="/>
  <p:tag name="ISPRING_PRESENTATION_TITLE" val="20清新花卉毕业论文答辩PPT模板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878</TotalTime>
  <Words>2852</Words>
  <Application>Microsoft Office PowerPoint</Application>
  <PresentationFormat>宽屏</PresentationFormat>
  <Paragraphs>343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6" baseType="lpstr">
      <vt:lpstr>Adobe Gothic Std B</vt:lpstr>
      <vt:lpstr>Gill Sans</vt:lpstr>
      <vt:lpstr>Lantinghei SC Demibold</vt:lpstr>
      <vt:lpstr>Lato Regular</vt:lpstr>
      <vt:lpstr>Liberation Sans</vt:lpstr>
      <vt:lpstr>맑은 고딕</vt:lpstr>
      <vt:lpstr>Open Sans</vt:lpstr>
      <vt:lpstr>Open Sans Light</vt:lpstr>
      <vt:lpstr>Roboto condensed</vt:lpstr>
      <vt:lpstr>Yuanti SC</vt:lpstr>
      <vt:lpstr>时尚中黑简体</vt:lpstr>
      <vt:lpstr>宋体</vt:lpstr>
      <vt:lpstr>Microsoft YaHei</vt:lpstr>
      <vt:lpstr>Microsoft YaHei</vt:lpstr>
      <vt:lpstr>Arial</vt:lpstr>
      <vt:lpstr>Calibri</vt:lpstr>
      <vt:lpstr>Calibri Light</vt:lpstr>
      <vt:lpstr>Impact</vt:lpstr>
      <vt:lpstr>Segoe UI</vt:lpstr>
      <vt:lpstr>Vijaya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20清新花卉毕业论文答辩PPT模板</dc:title>
  <dc:creator>21566820@qq.com</dc:creator>
  <cp:lastModifiedBy>Windows 用户</cp:lastModifiedBy>
  <cp:revision>21</cp:revision>
  <dcterms:created xsi:type="dcterms:W3CDTF">2017-06-23T23:02:31Z</dcterms:created>
  <dcterms:modified xsi:type="dcterms:W3CDTF">2017-07-10T10:40:28Z</dcterms:modified>
</cp:coreProperties>
</file>