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8" r:id="rId2"/>
    <p:sldId id="257" r:id="rId3"/>
    <p:sldId id="262" r:id="rId4"/>
    <p:sldId id="264" r:id="rId5"/>
    <p:sldId id="265" r:id="rId6"/>
    <p:sldId id="266" r:id="rId7"/>
    <p:sldId id="263" r:id="rId8"/>
    <p:sldId id="267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幼圆" panose="02010509060101010101" pitchFamily="49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x1ao4 miter" panose="020B0604020202020204" charset="0"/>
      <p:regular r:id="rId18"/>
    </p:embeddedFont>
    <p:embeddedFont>
      <p:font typeface="华文琥珀" panose="02010800040101010101" pitchFamily="2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1E22"/>
    <a:srgbClr val="F60202"/>
    <a:srgbClr val="D9D8D8"/>
    <a:srgbClr val="FF3232"/>
    <a:srgbClr val="E33743"/>
    <a:srgbClr val="454F59"/>
    <a:srgbClr val="FEE044"/>
    <a:srgbClr val="FEE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085F4-2D78-4055-85FC-1F0C45DF1637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105F7-1DC3-4BB8-89B3-F7500952C4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2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4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52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49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85CF19D5-14E9-4CA5-90BC-7D2263093FCB}" type="slidenum">
              <a:rPr lang="zh-CN" altLang="en-US" smtClean="0">
                <a:latin typeface="Calibri" panose="020F0502020204030204" pitchFamily="34" charset="0"/>
              </a:rPr>
              <a:t>4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157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07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228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7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105F7-1DC3-4BB8-89B3-F7500952C4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2E6A0-B4AD-4D11-B6EF-F65C40B82AAA}" type="datetimeFigureOut">
              <a:rPr lang="zh-CN" altLang="en-US" smtClean="0"/>
              <a:t>2017-07-30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CDF4-38A7-4EE6-89C5-70B11C9EC6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3220279"/>
            <a:ext cx="7527234" cy="954157"/>
          </a:xfrm>
          <a:custGeom>
            <a:avLst/>
            <a:gdLst>
              <a:gd name="connsiteX0" fmla="*/ 13252 w 7527234"/>
              <a:gd name="connsiteY0" fmla="*/ 0 h 954157"/>
              <a:gd name="connsiteX1" fmla="*/ 7527234 w 7527234"/>
              <a:gd name="connsiteY1" fmla="*/ 39757 h 954157"/>
              <a:gd name="connsiteX2" fmla="*/ 7460974 w 7527234"/>
              <a:gd name="connsiteY2" fmla="*/ 954157 h 954157"/>
              <a:gd name="connsiteX3" fmla="*/ 3299791 w 7527234"/>
              <a:gd name="connsiteY3" fmla="*/ 609600 h 954157"/>
              <a:gd name="connsiteX4" fmla="*/ 0 w 7527234"/>
              <a:gd name="connsiteY4" fmla="*/ 887896 h 954157"/>
              <a:gd name="connsiteX5" fmla="*/ 13252 w 7527234"/>
              <a:gd name="connsiteY5" fmla="*/ 0 h 954157"/>
              <a:gd name="connsiteX0-1" fmla="*/ 13252 w 7527234"/>
              <a:gd name="connsiteY0-2" fmla="*/ 0 h 954157"/>
              <a:gd name="connsiteX1-3" fmla="*/ 7527234 w 7527234"/>
              <a:gd name="connsiteY1-4" fmla="*/ 39757 h 954157"/>
              <a:gd name="connsiteX2-5" fmla="*/ 7460974 w 7527234"/>
              <a:gd name="connsiteY2-6" fmla="*/ 954157 h 954157"/>
              <a:gd name="connsiteX3-7" fmla="*/ 3299791 w 7527234"/>
              <a:gd name="connsiteY3-8" fmla="*/ 609600 h 954157"/>
              <a:gd name="connsiteX4-9" fmla="*/ 0 w 7527234"/>
              <a:gd name="connsiteY4-10" fmla="*/ 887896 h 954157"/>
              <a:gd name="connsiteX5-11" fmla="*/ 13252 w 7527234"/>
              <a:gd name="connsiteY5-12" fmla="*/ 0 h 954157"/>
              <a:gd name="connsiteX0-13" fmla="*/ 13252 w 7527234"/>
              <a:gd name="connsiteY0-14" fmla="*/ 0 h 954157"/>
              <a:gd name="connsiteX1-15" fmla="*/ 7527234 w 7527234"/>
              <a:gd name="connsiteY1-16" fmla="*/ 39757 h 954157"/>
              <a:gd name="connsiteX2-17" fmla="*/ 7460974 w 7527234"/>
              <a:gd name="connsiteY2-18" fmla="*/ 954157 h 954157"/>
              <a:gd name="connsiteX3-19" fmla="*/ 3299791 w 7527234"/>
              <a:gd name="connsiteY3-20" fmla="*/ 609600 h 954157"/>
              <a:gd name="connsiteX4-21" fmla="*/ 0 w 7527234"/>
              <a:gd name="connsiteY4-22" fmla="*/ 887896 h 954157"/>
              <a:gd name="connsiteX5-23" fmla="*/ 13252 w 7527234"/>
              <a:gd name="connsiteY5-24" fmla="*/ 0 h 954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527234" h="954157">
                <a:moveTo>
                  <a:pt x="13252" y="0"/>
                </a:moveTo>
                <a:lnTo>
                  <a:pt x="7527234" y="39757"/>
                </a:lnTo>
                <a:lnTo>
                  <a:pt x="7460974" y="954157"/>
                </a:lnTo>
                <a:cubicBezTo>
                  <a:pt x="6073913" y="839305"/>
                  <a:pt x="4713356" y="618434"/>
                  <a:pt x="3299791" y="609600"/>
                </a:cubicBezTo>
                <a:cubicBezTo>
                  <a:pt x="2186608" y="636104"/>
                  <a:pt x="1099930" y="795131"/>
                  <a:pt x="0" y="887896"/>
                </a:cubicBezTo>
                <a:lnTo>
                  <a:pt x="13252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2758189"/>
            <a:ext cx="8034728" cy="1066800"/>
          </a:xfrm>
          <a:custGeom>
            <a:avLst/>
            <a:gdLst>
              <a:gd name="connsiteX0" fmla="*/ 0 w 5360233"/>
              <a:gd name="connsiteY0" fmla="*/ 0 h 1066800"/>
              <a:gd name="connsiteX1" fmla="*/ 5360233 w 5360233"/>
              <a:gd name="connsiteY1" fmla="*/ 0 h 1066800"/>
              <a:gd name="connsiteX2" fmla="*/ 5093533 w 5360233"/>
              <a:gd name="connsiteY2" fmla="*/ 1066800 h 1066800"/>
              <a:gd name="connsiteX3" fmla="*/ 0 w 5360233"/>
              <a:gd name="connsiteY3" fmla="*/ 1066800 h 1066800"/>
              <a:gd name="connsiteX4" fmla="*/ 0 w 5360233"/>
              <a:gd name="connsiteY4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233" h="1066800">
                <a:moveTo>
                  <a:pt x="0" y="0"/>
                </a:moveTo>
                <a:lnTo>
                  <a:pt x="5360233" y="0"/>
                </a:lnTo>
                <a:lnTo>
                  <a:pt x="5093533" y="1066800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FF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1E22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34004" y="2263516"/>
            <a:ext cx="4957996" cy="1978701"/>
          </a:xfrm>
          <a:custGeom>
            <a:avLst/>
            <a:gdLst>
              <a:gd name="connsiteX0" fmla="*/ 494675 w 5757471"/>
              <a:gd name="connsiteY0" fmla="*/ 0 h 1978701"/>
              <a:gd name="connsiteX1" fmla="*/ 5757471 w 5757471"/>
              <a:gd name="connsiteY1" fmla="*/ 0 h 1978701"/>
              <a:gd name="connsiteX2" fmla="*/ 5757471 w 5757471"/>
              <a:gd name="connsiteY2" fmla="*/ 1978701 h 1978701"/>
              <a:gd name="connsiteX3" fmla="*/ 0 w 5757471"/>
              <a:gd name="connsiteY3" fmla="*/ 1978701 h 1978701"/>
              <a:gd name="connsiteX4" fmla="*/ 494675 w 5757471"/>
              <a:gd name="connsiteY4" fmla="*/ 0 h 197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471" h="1978701">
                <a:moveTo>
                  <a:pt x="494675" y="0"/>
                </a:moveTo>
                <a:lnTo>
                  <a:pt x="5757471" y="0"/>
                </a:lnTo>
                <a:lnTo>
                  <a:pt x="5757471" y="1978701"/>
                </a:lnTo>
                <a:lnTo>
                  <a:pt x="0" y="1978701"/>
                </a:lnTo>
                <a:lnTo>
                  <a:pt x="49467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334531" y="2428407"/>
            <a:ext cx="3432748" cy="156966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323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20XX</a:t>
            </a:r>
            <a:endParaRPr lang="zh-CN" altLang="en-US" sz="9600" dirty="0">
              <a:solidFill>
                <a:srgbClr val="FF323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4183" y="2698231"/>
            <a:ext cx="5156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要</a:t>
            </a:r>
            <a:r>
              <a:rPr lang="zh-CN" altLang="en-US" sz="3600" dirty="0" smtClean="0">
                <a:solidFill>
                  <a:schemeClr val="bg1"/>
                </a:solidFill>
              </a:rPr>
              <a:t>让全校都知道</a:t>
            </a:r>
            <a:endParaRPr lang="en-US" altLang="zh-CN" sz="3600" dirty="0" smtClean="0">
              <a:solidFill>
                <a:schemeClr val="bg1"/>
              </a:solidFill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</a:rPr>
              <a:t>学弟学妹被我们承包了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8158" y="3860185"/>
            <a:ext cx="587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SSSSNACK POWER POINT TEMPLATE</a:t>
            </a:r>
          </a:p>
          <a:p>
            <a:r>
              <a:rPr lang="en-US" altLang="zh-CN" dirty="0" smtClean="0"/>
              <a:t>IT IS MORE THAN PPT</a:t>
            </a:r>
            <a:endParaRPr lang="zh-CN" altLang="en-US" dirty="0"/>
          </a:p>
        </p:txBody>
      </p:sp>
      <p:sp>
        <p:nvSpPr>
          <p:cNvPr id="17" name="KSO_Shape"/>
          <p:cNvSpPr/>
          <p:nvPr/>
        </p:nvSpPr>
        <p:spPr>
          <a:xfrm rot="17906933">
            <a:off x="10807906" y="1266627"/>
            <a:ext cx="744563" cy="806386"/>
          </a:xfrm>
          <a:custGeom>
            <a:avLst/>
            <a:gdLst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904 w 5342334"/>
              <a:gd name="connsiteY6" fmla="*/ 2942083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-1" fmla="*/ 1441667 w 5342334"/>
              <a:gd name="connsiteY0-2" fmla="*/ 2934412 h 5785910"/>
              <a:gd name="connsiteX1-3" fmla="*/ 1441770 w 5342334"/>
              <a:gd name="connsiteY1-4" fmla="*/ 2943473 h 5785910"/>
              <a:gd name="connsiteX2-5" fmla="*/ 1438934 w 5342334"/>
              <a:gd name="connsiteY2-6" fmla="*/ 2944008 h 5785910"/>
              <a:gd name="connsiteX3-7" fmla="*/ 1437887 w 5342334"/>
              <a:gd name="connsiteY3-8" fmla="*/ 2937382 h 5785910"/>
              <a:gd name="connsiteX4-9" fmla="*/ 1441667 w 5342334"/>
              <a:gd name="connsiteY4-10" fmla="*/ 2934412 h 5785910"/>
              <a:gd name="connsiteX5-11" fmla="*/ 1354605 w 5342334"/>
              <a:gd name="connsiteY5-12" fmla="*/ 2912708 h 5785910"/>
              <a:gd name="connsiteX6-13" fmla="*/ 1428080 w 5342334"/>
              <a:gd name="connsiteY6-14" fmla="*/ 2945087 h 5785910"/>
              <a:gd name="connsiteX7-15" fmla="*/ 1431050 w 5342334"/>
              <a:gd name="connsiteY7-16" fmla="*/ 3320849 h 5785910"/>
              <a:gd name="connsiteX8-17" fmla="*/ 2146318 w 5342334"/>
              <a:gd name="connsiteY8-18" fmla="*/ 5548257 h 5785910"/>
              <a:gd name="connsiteX9-19" fmla="*/ 2115204 w 5342334"/>
              <a:gd name="connsiteY9-20" fmla="*/ 5553206 h 5785910"/>
              <a:gd name="connsiteX10-21" fmla="*/ 1246460 w 5342334"/>
              <a:gd name="connsiteY10-22" fmla="*/ 5785910 h 5785910"/>
              <a:gd name="connsiteX11-23" fmla="*/ 0 w 5342334"/>
              <a:gd name="connsiteY11-24" fmla="*/ 3148605 h 5785910"/>
              <a:gd name="connsiteX12-25" fmla="*/ 1262428 w 5342334"/>
              <a:gd name="connsiteY12-26" fmla="*/ 2938106 h 5785910"/>
              <a:gd name="connsiteX13-27" fmla="*/ 1354605 w 5342334"/>
              <a:gd name="connsiteY13-28" fmla="*/ 2912708 h 5785910"/>
              <a:gd name="connsiteX14-29" fmla="*/ 3380735 w 5342334"/>
              <a:gd name="connsiteY14-30" fmla="*/ 118 h 5785910"/>
              <a:gd name="connsiteX15-31" fmla="*/ 3863622 w 5342334"/>
              <a:gd name="connsiteY15-32" fmla="*/ 912639 h 5785910"/>
              <a:gd name="connsiteX16-33" fmla="*/ 3674765 w 5342334"/>
              <a:gd name="connsiteY16-34" fmla="*/ 2045786 h 5785910"/>
              <a:gd name="connsiteX17-35" fmla="*/ 4585837 w 5342334"/>
              <a:gd name="connsiteY17-36" fmla="*/ 2046833 h 5785910"/>
              <a:gd name="connsiteX18-37" fmla="*/ 4775401 w 5342334"/>
              <a:gd name="connsiteY18-38" fmla="*/ 2003486 h 5785910"/>
              <a:gd name="connsiteX19-39" fmla="*/ 5203724 w 5342334"/>
              <a:gd name="connsiteY19-40" fmla="*/ 2381935 h 5785910"/>
              <a:gd name="connsiteX20-41" fmla="*/ 4980124 w 5342334"/>
              <a:gd name="connsiteY20-42" fmla="*/ 2705696 h 5785910"/>
              <a:gd name="connsiteX21-43" fmla="*/ 5342334 w 5342334"/>
              <a:gd name="connsiteY21-44" fmla="*/ 3258997 h 5785910"/>
              <a:gd name="connsiteX22-45" fmla="*/ 5107100 w 5342334"/>
              <a:gd name="connsiteY22-46" fmla="*/ 3754493 h 5785910"/>
              <a:gd name="connsiteX23-47" fmla="*/ 5342334 w 5342334"/>
              <a:gd name="connsiteY23-48" fmla="*/ 4140580 h 5785910"/>
              <a:gd name="connsiteX24-49" fmla="*/ 4844706 w 5342334"/>
              <a:gd name="connsiteY24-50" fmla="*/ 4606676 h 5785910"/>
              <a:gd name="connsiteX25-51" fmla="*/ 4790537 w 5342334"/>
              <a:gd name="connsiteY25-52" fmla="*/ 4596433 h 5785910"/>
              <a:gd name="connsiteX26-53" fmla="*/ 4802287 w 5342334"/>
              <a:gd name="connsiteY26-54" fmla="*/ 4606672 h 5785910"/>
              <a:gd name="connsiteX27-55" fmla="*/ 5191248 w 5342334"/>
              <a:gd name="connsiteY27-56" fmla="*/ 4997228 h 5785910"/>
              <a:gd name="connsiteX28-57" fmla="*/ 4866278 w 5342334"/>
              <a:gd name="connsiteY28-58" fmla="*/ 5435572 h 5785910"/>
              <a:gd name="connsiteX29-59" fmla="*/ 4581456 w 5342334"/>
              <a:gd name="connsiteY29-60" fmla="*/ 5443059 h 5785910"/>
              <a:gd name="connsiteX30-61" fmla="*/ 4593578 w 5342334"/>
              <a:gd name="connsiteY30-62" fmla="*/ 5444848 h 5785910"/>
              <a:gd name="connsiteX31-63" fmla="*/ 4581281 w 5342334"/>
              <a:gd name="connsiteY31-64" fmla="*/ 5445228 h 5785910"/>
              <a:gd name="connsiteX32-65" fmla="*/ 2168410 w 5342334"/>
              <a:gd name="connsiteY32-66" fmla="*/ 5525146 h 5785910"/>
              <a:gd name="connsiteX33-67" fmla="*/ 1445968 w 5342334"/>
              <a:gd name="connsiteY33-68" fmla="*/ 3310386 h 5785910"/>
              <a:gd name="connsiteX34-69" fmla="*/ 1441770 w 5342334"/>
              <a:gd name="connsiteY34-70" fmla="*/ 2943473 h 5785910"/>
              <a:gd name="connsiteX35-71" fmla="*/ 1514723 w 5342334"/>
              <a:gd name="connsiteY35-72" fmla="*/ 2929703 h 5785910"/>
              <a:gd name="connsiteX36-73" fmla="*/ 1975047 w 5342334"/>
              <a:gd name="connsiteY36-74" fmla="*/ 2725675 h 5785910"/>
              <a:gd name="connsiteX37-75" fmla="*/ 2654934 w 5342334"/>
              <a:gd name="connsiteY37-76" fmla="*/ 1630299 h 5785910"/>
              <a:gd name="connsiteX38-77" fmla="*/ 3108192 w 5342334"/>
              <a:gd name="connsiteY38-78" fmla="*/ 686009 h 5785910"/>
              <a:gd name="connsiteX39-79" fmla="*/ 3334821 w 5342334"/>
              <a:gd name="connsiteY39-80" fmla="*/ 6121 h 5785910"/>
              <a:gd name="connsiteX40" fmla="*/ 3380735 w 5342334"/>
              <a:gd name="connsiteY40" fmla="*/ 118 h 5785910"/>
              <a:gd name="connsiteX0-81" fmla="*/ 1437887 w 5342334"/>
              <a:gd name="connsiteY0-82" fmla="*/ 2937382 h 5785910"/>
              <a:gd name="connsiteX1-83" fmla="*/ 1441770 w 5342334"/>
              <a:gd name="connsiteY1-84" fmla="*/ 2943473 h 5785910"/>
              <a:gd name="connsiteX2-85" fmla="*/ 1438934 w 5342334"/>
              <a:gd name="connsiteY2-86" fmla="*/ 2944008 h 5785910"/>
              <a:gd name="connsiteX3-87" fmla="*/ 1437887 w 5342334"/>
              <a:gd name="connsiteY3-88" fmla="*/ 2937382 h 5785910"/>
              <a:gd name="connsiteX4-89" fmla="*/ 1354605 w 5342334"/>
              <a:gd name="connsiteY4-90" fmla="*/ 2912708 h 5785910"/>
              <a:gd name="connsiteX5-91" fmla="*/ 1428080 w 5342334"/>
              <a:gd name="connsiteY5-92" fmla="*/ 2945087 h 5785910"/>
              <a:gd name="connsiteX6-93" fmla="*/ 1431050 w 5342334"/>
              <a:gd name="connsiteY6-94" fmla="*/ 3320849 h 5785910"/>
              <a:gd name="connsiteX7-95" fmla="*/ 2146318 w 5342334"/>
              <a:gd name="connsiteY7-96" fmla="*/ 5548257 h 5785910"/>
              <a:gd name="connsiteX8-97" fmla="*/ 2115204 w 5342334"/>
              <a:gd name="connsiteY8-98" fmla="*/ 5553206 h 5785910"/>
              <a:gd name="connsiteX9-99" fmla="*/ 1246460 w 5342334"/>
              <a:gd name="connsiteY9-100" fmla="*/ 5785910 h 5785910"/>
              <a:gd name="connsiteX10-101" fmla="*/ 0 w 5342334"/>
              <a:gd name="connsiteY10-102" fmla="*/ 3148605 h 5785910"/>
              <a:gd name="connsiteX11-103" fmla="*/ 1262428 w 5342334"/>
              <a:gd name="connsiteY11-104" fmla="*/ 2938106 h 5785910"/>
              <a:gd name="connsiteX12-105" fmla="*/ 1354605 w 5342334"/>
              <a:gd name="connsiteY12-106" fmla="*/ 2912708 h 5785910"/>
              <a:gd name="connsiteX13-107" fmla="*/ 3380735 w 5342334"/>
              <a:gd name="connsiteY13-108" fmla="*/ 118 h 5785910"/>
              <a:gd name="connsiteX14-109" fmla="*/ 3863622 w 5342334"/>
              <a:gd name="connsiteY14-110" fmla="*/ 912639 h 5785910"/>
              <a:gd name="connsiteX15-111" fmla="*/ 3674765 w 5342334"/>
              <a:gd name="connsiteY15-112" fmla="*/ 2045786 h 5785910"/>
              <a:gd name="connsiteX16-113" fmla="*/ 4585837 w 5342334"/>
              <a:gd name="connsiteY16-114" fmla="*/ 2046833 h 5785910"/>
              <a:gd name="connsiteX17-115" fmla="*/ 4775401 w 5342334"/>
              <a:gd name="connsiteY17-116" fmla="*/ 2003486 h 5785910"/>
              <a:gd name="connsiteX18-117" fmla="*/ 5203724 w 5342334"/>
              <a:gd name="connsiteY18-118" fmla="*/ 2381935 h 5785910"/>
              <a:gd name="connsiteX19-119" fmla="*/ 4980124 w 5342334"/>
              <a:gd name="connsiteY19-120" fmla="*/ 2705696 h 5785910"/>
              <a:gd name="connsiteX20-121" fmla="*/ 5342334 w 5342334"/>
              <a:gd name="connsiteY20-122" fmla="*/ 3258997 h 5785910"/>
              <a:gd name="connsiteX21-123" fmla="*/ 5107100 w 5342334"/>
              <a:gd name="connsiteY21-124" fmla="*/ 3754493 h 5785910"/>
              <a:gd name="connsiteX22-125" fmla="*/ 5342334 w 5342334"/>
              <a:gd name="connsiteY22-126" fmla="*/ 4140580 h 5785910"/>
              <a:gd name="connsiteX23-127" fmla="*/ 4844706 w 5342334"/>
              <a:gd name="connsiteY23-128" fmla="*/ 4606676 h 5785910"/>
              <a:gd name="connsiteX24-129" fmla="*/ 4790537 w 5342334"/>
              <a:gd name="connsiteY24-130" fmla="*/ 4596433 h 5785910"/>
              <a:gd name="connsiteX25-131" fmla="*/ 4802287 w 5342334"/>
              <a:gd name="connsiteY25-132" fmla="*/ 4606672 h 5785910"/>
              <a:gd name="connsiteX26-133" fmla="*/ 5191248 w 5342334"/>
              <a:gd name="connsiteY26-134" fmla="*/ 4997228 h 5785910"/>
              <a:gd name="connsiteX27-135" fmla="*/ 4866278 w 5342334"/>
              <a:gd name="connsiteY27-136" fmla="*/ 5435572 h 5785910"/>
              <a:gd name="connsiteX28-137" fmla="*/ 4581456 w 5342334"/>
              <a:gd name="connsiteY28-138" fmla="*/ 5443059 h 5785910"/>
              <a:gd name="connsiteX29-139" fmla="*/ 4593578 w 5342334"/>
              <a:gd name="connsiteY29-140" fmla="*/ 5444848 h 5785910"/>
              <a:gd name="connsiteX30-141" fmla="*/ 4581281 w 5342334"/>
              <a:gd name="connsiteY30-142" fmla="*/ 5445228 h 5785910"/>
              <a:gd name="connsiteX31-143" fmla="*/ 2168410 w 5342334"/>
              <a:gd name="connsiteY31-144" fmla="*/ 5525146 h 5785910"/>
              <a:gd name="connsiteX32-145" fmla="*/ 1445968 w 5342334"/>
              <a:gd name="connsiteY32-146" fmla="*/ 3310386 h 5785910"/>
              <a:gd name="connsiteX33-147" fmla="*/ 1441770 w 5342334"/>
              <a:gd name="connsiteY33-148" fmla="*/ 2943473 h 5785910"/>
              <a:gd name="connsiteX34-149" fmla="*/ 1514723 w 5342334"/>
              <a:gd name="connsiteY34-150" fmla="*/ 2929703 h 5785910"/>
              <a:gd name="connsiteX35-151" fmla="*/ 1975047 w 5342334"/>
              <a:gd name="connsiteY35-152" fmla="*/ 2725675 h 5785910"/>
              <a:gd name="connsiteX36-153" fmla="*/ 2654934 w 5342334"/>
              <a:gd name="connsiteY36-154" fmla="*/ 1630299 h 5785910"/>
              <a:gd name="connsiteX37-155" fmla="*/ 3108192 w 5342334"/>
              <a:gd name="connsiteY37-156" fmla="*/ 686009 h 5785910"/>
              <a:gd name="connsiteX38-157" fmla="*/ 3334821 w 5342334"/>
              <a:gd name="connsiteY38-158" fmla="*/ 6121 h 5785910"/>
              <a:gd name="connsiteX39-159" fmla="*/ 3380735 w 5342334"/>
              <a:gd name="connsiteY39-160" fmla="*/ 118 h 5785910"/>
              <a:gd name="connsiteX0-161" fmla="*/ 1438934 w 5342334"/>
              <a:gd name="connsiteY0-162" fmla="*/ 2944008 h 5785910"/>
              <a:gd name="connsiteX1-163" fmla="*/ 1441770 w 5342334"/>
              <a:gd name="connsiteY1-164" fmla="*/ 2943473 h 5785910"/>
              <a:gd name="connsiteX2-165" fmla="*/ 1438934 w 5342334"/>
              <a:gd name="connsiteY2-166" fmla="*/ 2944008 h 5785910"/>
              <a:gd name="connsiteX3-167" fmla="*/ 1354605 w 5342334"/>
              <a:gd name="connsiteY3-168" fmla="*/ 2912708 h 5785910"/>
              <a:gd name="connsiteX4-169" fmla="*/ 1428080 w 5342334"/>
              <a:gd name="connsiteY4-170" fmla="*/ 2945087 h 5785910"/>
              <a:gd name="connsiteX5-171" fmla="*/ 1431050 w 5342334"/>
              <a:gd name="connsiteY5-172" fmla="*/ 3320849 h 5785910"/>
              <a:gd name="connsiteX6-173" fmla="*/ 2146318 w 5342334"/>
              <a:gd name="connsiteY6-174" fmla="*/ 5548257 h 5785910"/>
              <a:gd name="connsiteX7-175" fmla="*/ 2115204 w 5342334"/>
              <a:gd name="connsiteY7-176" fmla="*/ 5553206 h 5785910"/>
              <a:gd name="connsiteX8-177" fmla="*/ 1246460 w 5342334"/>
              <a:gd name="connsiteY8-178" fmla="*/ 5785910 h 5785910"/>
              <a:gd name="connsiteX9-179" fmla="*/ 0 w 5342334"/>
              <a:gd name="connsiteY9-180" fmla="*/ 3148605 h 5785910"/>
              <a:gd name="connsiteX10-181" fmla="*/ 1262428 w 5342334"/>
              <a:gd name="connsiteY10-182" fmla="*/ 2938106 h 5785910"/>
              <a:gd name="connsiteX11-183" fmla="*/ 1354605 w 5342334"/>
              <a:gd name="connsiteY11-184" fmla="*/ 2912708 h 5785910"/>
              <a:gd name="connsiteX12-185" fmla="*/ 3380735 w 5342334"/>
              <a:gd name="connsiteY12-186" fmla="*/ 118 h 5785910"/>
              <a:gd name="connsiteX13-187" fmla="*/ 3863622 w 5342334"/>
              <a:gd name="connsiteY13-188" fmla="*/ 912639 h 5785910"/>
              <a:gd name="connsiteX14-189" fmla="*/ 3674765 w 5342334"/>
              <a:gd name="connsiteY14-190" fmla="*/ 2045786 h 5785910"/>
              <a:gd name="connsiteX15-191" fmla="*/ 4585837 w 5342334"/>
              <a:gd name="connsiteY15-192" fmla="*/ 2046833 h 5785910"/>
              <a:gd name="connsiteX16-193" fmla="*/ 4775401 w 5342334"/>
              <a:gd name="connsiteY16-194" fmla="*/ 2003486 h 5785910"/>
              <a:gd name="connsiteX17-195" fmla="*/ 5203724 w 5342334"/>
              <a:gd name="connsiteY17-196" fmla="*/ 2381935 h 5785910"/>
              <a:gd name="connsiteX18-197" fmla="*/ 4980124 w 5342334"/>
              <a:gd name="connsiteY18-198" fmla="*/ 2705696 h 5785910"/>
              <a:gd name="connsiteX19-199" fmla="*/ 5342334 w 5342334"/>
              <a:gd name="connsiteY19-200" fmla="*/ 3258997 h 5785910"/>
              <a:gd name="connsiteX20-201" fmla="*/ 5107100 w 5342334"/>
              <a:gd name="connsiteY20-202" fmla="*/ 3754493 h 5785910"/>
              <a:gd name="connsiteX21-203" fmla="*/ 5342334 w 5342334"/>
              <a:gd name="connsiteY21-204" fmla="*/ 4140580 h 5785910"/>
              <a:gd name="connsiteX22-205" fmla="*/ 4844706 w 5342334"/>
              <a:gd name="connsiteY22-206" fmla="*/ 4606676 h 5785910"/>
              <a:gd name="connsiteX23-207" fmla="*/ 4790537 w 5342334"/>
              <a:gd name="connsiteY23-208" fmla="*/ 4596433 h 5785910"/>
              <a:gd name="connsiteX24-209" fmla="*/ 4802287 w 5342334"/>
              <a:gd name="connsiteY24-210" fmla="*/ 4606672 h 5785910"/>
              <a:gd name="connsiteX25-211" fmla="*/ 5191248 w 5342334"/>
              <a:gd name="connsiteY25-212" fmla="*/ 4997228 h 5785910"/>
              <a:gd name="connsiteX26-213" fmla="*/ 4866278 w 5342334"/>
              <a:gd name="connsiteY26-214" fmla="*/ 5435572 h 5785910"/>
              <a:gd name="connsiteX27-215" fmla="*/ 4581456 w 5342334"/>
              <a:gd name="connsiteY27-216" fmla="*/ 5443059 h 5785910"/>
              <a:gd name="connsiteX28-217" fmla="*/ 4593578 w 5342334"/>
              <a:gd name="connsiteY28-218" fmla="*/ 5444848 h 5785910"/>
              <a:gd name="connsiteX29-219" fmla="*/ 4581281 w 5342334"/>
              <a:gd name="connsiteY29-220" fmla="*/ 5445228 h 5785910"/>
              <a:gd name="connsiteX30-221" fmla="*/ 2168410 w 5342334"/>
              <a:gd name="connsiteY30-222" fmla="*/ 5525146 h 5785910"/>
              <a:gd name="connsiteX31-223" fmla="*/ 1445968 w 5342334"/>
              <a:gd name="connsiteY31-224" fmla="*/ 3310386 h 5785910"/>
              <a:gd name="connsiteX32-225" fmla="*/ 1441770 w 5342334"/>
              <a:gd name="connsiteY32-226" fmla="*/ 2943473 h 5785910"/>
              <a:gd name="connsiteX33-227" fmla="*/ 1514723 w 5342334"/>
              <a:gd name="connsiteY33-228" fmla="*/ 2929703 h 5785910"/>
              <a:gd name="connsiteX34-229" fmla="*/ 1975047 w 5342334"/>
              <a:gd name="connsiteY34-230" fmla="*/ 2725675 h 5785910"/>
              <a:gd name="connsiteX35-231" fmla="*/ 2654934 w 5342334"/>
              <a:gd name="connsiteY35-232" fmla="*/ 1630299 h 5785910"/>
              <a:gd name="connsiteX36-233" fmla="*/ 3108192 w 5342334"/>
              <a:gd name="connsiteY36-234" fmla="*/ 686009 h 5785910"/>
              <a:gd name="connsiteX37-235" fmla="*/ 3334821 w 5342334"/>
              <a:gd name="connsiteY37-236" fmla="*/ 6121 h 5785910"/>
              <a:gd name="connsiteX38-237" fmla="*/ 3380735 w 5342334"/>
              <a:gd name="connsiteY38-238" fmla="*/ 118 h 5785910"/>
              <a:gd name="connsiteX0-239" fmla="*/ 1438934 w 5342334"/>
              <a:gd name="connsiteY0-240" fmla="*/ 2944008 h 5785910"/>
              <a:gd name="connsiteX1-241" fmla="*/ 1441770 w 5342334"/>
              <a:gd name="connsiteY1-242" fmla="*/ 2943473 h 5785910"/>
              <a:gd name="connsiteX2-243" fmla="*/ 1438934 w 5342334"/>
              <a:gd name="connsiteY2-244" fmla="*/ 2944008 h 5785910"/>
              <a:gd name="connsiteX3-245" fmla="*/ 1354605 w 5342334"/>
              <a:gd name="connsiteY3-246" fmla="*/ 2912708 h 5785910"/>
              <a:gd name="connsiteX4-247" fmla="*/ 1428080 w 5342334"/>
              <a:gd name="connsiteY4-248" fmla="*/ 2945087 h 5785910"/>
              <a:gd name="connsiteX5-249" fmla="*/ 1431050 w 5342334"/>
              <a:gd name="connsiteY5-250" fmla="*/ 3320849 h 5785910"/>
              <a:gd name="connsiteX6-251" fmla="*/ 2146318 w 5342334"/>
              <a:gd name="connsiteY6-252" fmla="*/ 5548257 h 5785910"/>
              <a:gd name="connsiteX7-253" fmla="*/ 2115204 w 5342334"/>
              <a:gd name="connsiteY7-254" fmla="*/ 5553206 h 5785910"/>
              <a:gd name="connsiteX8-255" fmla="*/ 1246460 w 5342334"/>
              <a:gd name="connsiteY8-256" fmla="*/ 5785910 h 5785910"/>
              <a:gd name="connsiteX9-257" fmla="*/ 0 w 5342334"/>
              <a:gd name="connsiteY9-258" fmla="*/ 3148605 h 5785910"/>
              <a:gd name="connsiteX10-259" fmla="*/ 1262428 w 5342334"/>
              <a:gd name="connsiteY10-260" fmla="*/ 2938106 h 5785910"/>
              <a:gd name="connsiteX11-261" fmla="*/ 1354605 w 5342334"/>
              <a:gd name="connsiteY11-262" fmla="*/ 2912708 h 5785910"/>
              <a:gd name="connsiteX12-263" fmla="*/ 3380735 w 5342334"/>
              <a:gd name="connsiteY12-264" fmla="*/ 118 h 5785910"/>
              <a:gd name="connsiteX13-265" fmla="*/ 3863622 w 5342334"/>
              <a:gd name="connsiteY13-266" fmla="*/ 912639 h 5785910"/>
              <a:gd name="connsiteX14-267" fmla="*/ 3674765 w 5342334"/>
              <a:gd name="connsiteY14-268" fmla="*/ 2045786 h 5785910"/>
              <a:gd name="connsiteX15-269" fmla="*/ 4585837 w 5342334"/>
              <a:gd name="connsiteY15-270" fmla="*/ 2046833 h 5785910"/>
              <a:gd name="connsiteX16-271" fmla="*/ 4775401 w 5342334"/>
              <a:gd name="connsiteY16-272" fmla="*/ 2003486 h 5785910"/>
              <a:gd name="connsiteX17-273" fmla="*/ 5203724 w 5342334"/>
              <a:gd name="connsiteY17-274" fmla="*/ 2381935 h 5785910"/>
              <a:gd name="connsiteX18-275" fmla="*/ 4980124 w 5342334"/>
              <a:gd name="connsiteY18-276" fmla="*/ 2705696 h 5785910"/>
              <a:gd name="connsiteX19-277" fmla="*/ 5342334 w 5342334"/>
              <a:gd name="connsiteY19-278" fmla="*/ 3258997 h 5785910"/>
              <a:gd name="connsiteX20-279" fmla="*/ 5107100 w 5342334"/>
              <a:gd name="connsiteY20-280" fmla="*/ 3754493 h 5785910"/>
              <a:gd name="connsiteX21-281" fmla="*/ 5342334 w 5342334"/>
              <a:gd name="connsiteY21-282" fmla="*/ 4140580 h 5785910"/>
              <a:gd name="connsiteX22-283" fmla="*/ 4844706 w 5342334"/>
              <a:gd name="connsiteY22-284" fmla="*/ 4606676 h 5785910"/>
              <a:gd name="connsiteX23-285" fmla="*/ 4790537 w 5342334"/>
              <a:gd name="connsiteY23-286" fmla="*/ 4596433 h 5785910"/>
              <a:gd name="connsiteX24-287" fmla="*/ 4802287 w 5342334"/>
              <a:gd name="connsiteY24-288" fmla="*/ 4606672 h 5785910"/>
              <a:gd name="connsiteX25-289" fmla="*/ 5191248 w 5342334"/>
              <a:gd name="connsiteY25-290" fmla="*/ 4997228 h 5785910"/>
              <a:gd name="connsiteX26-291" fmla="*/ 4866278 w 5342334"/>
              <a:gd name="connsiteY26-292" fmla="*/ 5435572 h 5785910"/>
              <a:gd name="connsiteX27-293" fmla="*/ 4581456 w 5342334"/>
              <a:gd name="connsiteY27-294" fmla="*/ 5443059 h 5785910"/>
              <a:gd name="connsiteX28-295" fmla="*/ 4593578 w 5342334"/>
              <a:gd name="connsiteY28-296" fmla="*/ 5444848 h 5785910"/>
              <a:gd name="connsiteX29-297" fmla="*/ 4581281 w 5342334"/>
              <a:gd name="connsiteY29-298" fmla="*/ 5445228 h 5785910"/>
              <a:gd name="connsiteX30-299" fmla="*/ 2168410 w 5342334"/>
              <a:gd name="connsiteY30-300" fmla="*/ 5525146 h 5785910"/>
              <a:gd name="connsiteX31-301" fmla="*/ 1445968 w 5342334"/>
              <a:gd name="connsiteY31-302" fmla="*/ 3310386 h 5785910"/>
              <a:gd name="connsiteX32-303" fmla="*/ 1441770 w 5342334"/>
              <a:gd name="connsiteY32-304" fmla="*/ 2943473 h 5785910"/>
              <a:gd name="connsiteX33-305" fmla="*/ 1514723 w 5342334"/>
              <a:gd name="connsiteY33-306" fmla="*/ 2929703 h 5785910"/>
              <a:gd name="connsiteX34-307" fmla="*/ 1975047 w 5342334"/>
              <a:gd name="connsiteY34-308" fmla="*/ 2725675 h 5785910"/>
              <a:gd name="connsiteX35-309" fmla="*/ 2654934 w 5342334"/>
              <a:gd name="connsiteY35-310" fmla="*/ 1630299 h 5785910"/>
              <a:gd name="connsiteX36-311" fmla="*/ 3108192 w 5342334"/>
              <a:gd name="connsiteY36-312" fmla="*/ 686009 h 5785910"/>
              <a:gd name="connsiteX37-313" fmla="*/ 3334821 w 5342334"/>
              <a:gd name="connsiteY37-314" fmla="*/ 6121 h 5785910"/>
              <a:gd name="connsiteX38-315" fmla="*/ 3380735 w 5342334"/>
              <a:gd name="connsiteY38-316" fmla="*/ 118 h 5785910"/>
              <a:gd name="connsiteX0-317" fmla="*/ 1438934 w 5342334"/>
              <a:gd name="connsiteY0-318" fmla="*/ 2944008 h 5785910"/>
              <a:gd name="connsiteX1-319" fmla="*/ 1441770 w 5342334"/>
              <a:gd name="connsiteY1-320" fmla="*/ 2943473 h 5785910"/>
              <a:gd name="connsiteX2-321" fmla="*/ 1438934 w 5342334"/>
              <a:gd name="connsiteY2-322" fmla="*/ 2944008 h 5785910"/>
              <a:gd name="connsiteX3-323" fmla="*/ 1354605 w 5342334"/>
              <a:gd name="connsiteY3-324" fmla="*/ 2912708 h 5785910"/>
              <a:gd name="connsiteX4-325" fmla="*/ 1428080 w 5342334"/>
              <a:gd name="connsiteY4-326" fmla="*/ 2945087 h 5785910"/>
              <a:gd name="connsiteX5-327" fmla="*/ 1431050 w 5342334"/>
              <a:gd name="connsiteY5-328" fmla="*/ 3320849 h 5785910"/>
              <a:gd name="connsiteX6-329" fmla="*/ 2146318 w 5342334"/>
              <a:gd name="connsiteY6-330" fmla="*/ 5548257 h 5785910"/>
              <a:gd name="connsiteX7-331" fmla="*/ 2115204 w 5342334"/>
              <a:gd name="connsiteY7-332" fmla="*/ 5553206 h 5785910"/>
              <a:gd name="connsiteX8-333" fmla="*/ 1246460 w 5342334"/>
              <a:gd name="connsiteY8-334" fmla="*/ 5785910 h 5785910"/>
              <a:gd name="connsiteX9-335" fmla="*/ 0 w 5342334"/>
              <a:gd name="connsiteY9-336" fmla="*/ 3148605 h 5785910"/>
              <a:gd name="connsiteX10-337" fmla="*/ 1262428 w 5342334"/>
              <a:gd name="connsiteY10-338" fmla="*/ 2938106 h 5785910"/>
              <a:gd name="connsiteX11-339" fmla="*/ 1354605 w 5342334"/>
              <a:gd name="connsiteY11-340" fmla="*/ 2912708 h 5785910"/>
              <a:gd name="connsiteX12-341" fmla="*/ 3380735 w 5342334"/>
              <a:gd name="connsiteY12-342" fmla="*/ 118 h 5785910"/>
              <a:gd name="connsiteX13-343" fmla="*/ 3863622 w 5342334"/>
              <a:gd name="connsiteY13-344" fmla="*/ 912639 h 5785910"/>
              <a:gd name="connsiteX14-345" fmla="*/ 3674765 w 5342334"/>
              <a:gd name="connsiteY14-346" fmla="*/ 2045786 h 5785910"/>
              <a:gd name="connsiteX15-347" fmla="*/ 4585837 w 5342334"/>
              <a:gd name="connsiteY15-348" fmla="*/ 2046833 h 5785910"/>
              <a:gd name="connsiteX16-349" fmla="*/ 4775401 w 5342334"/>
              <a:gd name="connsiteY16-350" fmla="*/ 2003486 h 5785910"/>
              <a:gd name="connsiteX17-351" fmla="*/ 5203724 w 5342334"/>
              <a:gd name="connsiteY17-352" fmla="*/ 2381935 h 5785910"/>
              <a:gd name="connsiteX18-353" fmla="*/ 4980124 w 5342334"/>
              <a:gd name="connsiteY18-354" fmla="*/ 2705696 h 5785910"/>
              <a:gd name="connsiteX19-355" fmla="*/ 5342334 w 5342334"/>
              <a:gd name="connsiteY19-356" fmla="*/ 3258997 h 5785910"/>
              <a:gd name="connsiteX20-357" fmla="*/ 5107100 w 5342334"/>
              <a:gd name="connsiteY20-358" fmla="*/ 3754493 h 5785910"/>
              <a:gd name="connsiteX21-359" fmla="*/ 5342334 w 5342334"/>
              <a:gd name="connsiteY21-360" fmla="*/ 4140580 h 5785910"/>
              <a:gd name="connsiteX22-361" fmla="*/ 4844706 w 5342334"/>
              <a:gd name="connsiteY22-362" fmla="*/ 4606676 h 5785910"/>
              <a:gd name="connsiteX23-363" fmla="*/ 4790537 w 5342334"/>
              <a:gd name="connsiteY23-364" fmla="*/ 4596433 h 5785910"/>
              <a:gd name="connsiteX24-365" fmla="*/ 4802287 w 5342334"/>
              <a:gd name="connsiteY24-366" fmla="*/ 4606672 h 5785910"/>
              <a:gd name="connsiteX25-367" fmla="*/ 5191248 w 5342334"/>
              <a:gd name="connsiteY25-368" fmla="*/ 4997228 h 5785910"/>
              <a:gd name="connsiteX26-369" fmla="*/ 4866278 w 5342334"/>
              <a:gd name="connsiteY26-370" fmla="*/ 5435572 h 5785910"/>
              <a:gd name="connsiteX27-371" fmla="*/ 4581456 w 5342334"/>
              <a:gd name="connsiteY27-372" fmla="*/ 5443059 h 5785910"/>
              <a:gd name="connsiteX28-373" fmla="*/ 4593578 w 5342334"/>
              <a:gd name="connsiteY28-374" fmla="*/ 5444848 h 5785910"/>
              <a:gd name="connsiteX29-375" fmla="*/ 4581281 w 5342334"/>
              <a:gd name="connsiteY29-376" fmla="*/ 5445228 h 5785910"/>
              <a:gd name="connsiteX30-377" fmla="*/ 2168410 w 5342334"/>
              <a:gd name="connsiteY30-378" fmla="*/ 5525146 h 5785910"/>
              <a:gd name="connsiteX31-379" fmla="*/ 1445968 w 5342334"/>
              <a:gd name="connsiteY31-380" fmla="*/ 3310386 h 5785910"/>
              <a:gd name="connsiteX32-381" fmla="*/ 1441770 w 5342334"/>
              <a:gd name="connsiteY32-382" fmla="*/ 2943473 h 5785910"/>
              <a:gd name="connsiteX33-383" fmla="*/ 1514723 w 5342334"/>
              <a:gd name="connsiteY33-384" fmla="*/ 2929703 h 5785910"/>
              <a:gd name="connsiteX34-385" fmla="*/ 1975047 w 5342334"/>
              <a:gd name="connsiteY34-386" fmla="*/ 2725675 h 5785910"/>
              <a:gd name="connsiteX35-387" fmla="*/ 2654934 w 5342334"/>
              <a:gd name="connsiteY35-388" fmla="*/ 1630299 h 5785910"/>
              <a:gd name="connsiteX36-389" fmla="*/ 3108192 w 5342334"/>
              <a:gd name="connsiteY36-390" fmla="*/ 686009 h 5785910"/>
              <a:gd name="connsiteX37-391" fmla="*/ 3334821 w 5342334"/>
              <a:gd name="connsiteY37-392" fmla="*/ 6121 h 5785910"/>
              <a:gd name="connsiteX38-393" fmla="*/ 3380735 w 5342334"/>
              <a:gd name="connsiteY38-394" fmla="*/ 118 h 5785910"/>
              <a:gd name="connsiteX0-395" fmla="*/ 1438934 w 5342334"/>
              <a:gd name="connsiteY0-396" fmla="*/ 2944008 h 5785910"/>
              <a:gd name="connsiteX1-397" fmla="*/ 1441770 w 5342334"/>
              <a:gd name="connsiteY1-398" fmla="*/ 2943473 h 5785910"/>
              <a:gd name="connsiteX2-399" fmla="*/ 1438934 w 5342334"/>
              <a:gd name="connsiteY2-400" fmla="*/ 2944008 h 5785910"/>
              <a:gd name="connsiteX3-401" fmla="*/ 1354605 w 5342334"/>
              <a:gd name="connsiteY3-402" fmla="*/ 2912708 h 5785910"/>
              <a:gd name="connsiteX4-403" fmla="*/ 1428080 w 5342334"/>
              <a:gd name="connsiteY4-404" fmla="*/ 2945087 h 5785910"/>
              <a:gd name="connsiteX5-405" fmla="*/ 1431050 w 5342334"/>
              <a:gd name="connsiteY5-406" fmla="*/ 3320849 h 5785910"/>
              <a:gd name="connsiteX6-407" fmla="*/ 2146318 w 5342334"/>
              <a:gd name="connsiteY6-408" fmla="*/ 5548257 h 5785910"/>
              <a:gd name="connsiteX7-409" fmla="*/ 2115204 w 5342334"/>
              <a:gd name="connsiteY7-410" fmla="*/ 5553206 h 5785910"/>
              <a:gd name="connsiteX8-411" fmla="*/ 1246460 w 5342334"/>
              <a:gd name="connsiteY8-412" fmla="*/ 5785910 h 5785910"/>
              <a:gd name="connsiteX9-413" fmla="*/ 0 w 5342334"/>
              <a:gd name="connsiteY9-414" fmla="*/ 3148605 h 5785910"/>
              <a:gd name="connsiteX10-415" fmla="*/ 1262428 w 5342334"/>
              <a:gd name="connsiteY10-416" fmla="*/ 2938106 h 5785910"/>
              <a:gd name="connsiteX11-417" fmla="*/ 1354605 w 5342334"/>
              <a:gd name="connsiteY11-418" fmla="*/ 2912708 h 5785910"/>
              <a:gd name="connsiteX12-419" fmla="*/ 3380735 w 5342334"/>
              <a:gd name="connsiteY12-420" fmla="*/ 118 h 5785910"/>
              <a:gd name="connsiteX13-421" fmla="*/ 3863622 w 5342334"/>
              <a:gd name="connsiteY13-422" fmla="*/ 912639 h 5785910"/>
              <a:gd name="connsiteX14-423" fmla="*/ 3674765 w 5342334"/>
              <a:gd name="connsiteY14-424" fmla="*/ 2045786 h 5785910"/>
              <a:gd name="connsiteX15-425" fmla="*/ 4585837 w 5342334"/>
              <a:gd name="connsiteY15-426" fmla="*/ 2046833 h 5785910"/>
              <a:gd name="connsiteX16-427" fmla="*/ 4775401 w 5342334"/>
              <a:gd name="connsiteY16-428" fmla="*/ 2003486 h 5785910"/>
              <a:gd name="connsiteX17-429" fmla="*/ 5203724 w 5342334"/>
              <a:gd name="connsiteY17-430" fmla="*/ 2381935 h 5785910"/>
              <a:gd name="connsiteX18-431" fmla="*/ 4980124 w 5342334"/>
              <a:gd name="connsiteY18-432" fmla="*/ 2705696 h 5785910"/>
              <a:gd name="connsiteX19-433" fmla="*/ 5342334 w 5342334"/>
              <a:gd name="connsiteY19-434" fmla="*/ 3258997 h 5785910"/>
              <a:gd name="connsiteX20-435" fmla="*/ 5107100 w 5342334"/>
              <a:gd name="connsiteY20-436" fmla="*/ 3754493 h 5785910"/>
              <a:gd name="connsiteX21-437" fmla="*/ 5342334 w 5342334"/>
              <a:gd name="connsiteY21-438" fmla="*/ 4140580 h 5785910"/>
              <a:gd name="connsiteX22-439" fmla="*/ 4844706 w 5342334"/>
              <a:gd name="connsiteY22-440" fmla="*/ 4606676 h 5785910"/>
              <a:gd name="connsiteX23-441" fmla="*/ 4790537 w 5342334"/>
              <a:gd name="connsiteY23-442" fmla="*/ 4596433 h 5785910"/>
              <a:gd name="connsiteX24-443" fmla="*/ 4802287 w 5342334"/>
              <a:gd name="connsiteY24-444" fmla="*/ 4606672 h 5785910"/>
              <a:gd name="connsiteX25-445" fmla="*/ 5191248 w 5342334"/>
              <a:gd name="connsiteY25-446" fmla="*/ 4997228 h 5785910"/>
              <a:gd name="connsiteX26-447" fmla="*/ 4866278 w 5342334"/>
              <a:gd name="connsiteY26-448" fmla="*/ 5435572 h 5785910"/>
              <a:gd name="connsiteX27-449" fmla="*/ 4581456 w 5342334"/>
              <a:gd name="connsiteY27-450" fmla="*/ 5443059 h 5785910"/>
              <a:gd name="connsiteX28-451" fmla="*/ 4593578 w 5342334"/>
              <a:gd name="connsiteY28-452" fmla="*/ 5444848 h 5785910"/>
              <a:gd name="connsiteX29-453" fmla="*/ 4581281 w 5342334"/>
              <a:gd name="connsiteY29-454" fmla="*/ 5445228 h 5785910"/>
              <a:gd name="connsiteX30-455" fmla="*/ 2168410 w 5342334"/>
              <a:gd name="connsiteY30-456" fmla="*/ 5525146 h 5785910"/>
              <a:gd name="connsiteX31-457" fmla="*/ 1445968 w 5342334"/>
              <a:gd name="connsiteY31-458" fmla="*/ 3310386 h 5785910"/>
              <a:gd name="connsiteX32-459" fmla="*/ 1441770 w 5342334"/>
              <a:gd name="connsiteY32-460" fmla="*/ 2943473 h 5785910"/>
              <a:gd name="connsiteX33-461" fmla="*/ 1514723 w 5342334"/>
              <a:gd name="connsiteY33-462" fmla="*/ 2929703 h 5785910"/>
              <a:gd name="connsiteX34-463" fmla="*/ 1975047 w 5342334"/>
              <a:gd name="connsiteY34-464" fmla="*/ 2725675 h 5785910"/>
              <a:gd name="connsiteX35-465" fmla="*/ 2654934 w 5342334"/>
              <a:gd name="connsiteY35-466" fmla="*/ 1630299 h 5785910"/>
              <a:gd name="connsiteX36-467" fmla="*/ 3108192 w 5342334"/>
              <a:gd name="connsiteY36-468" fmla="*/ 686009 h 5785910"/>
              <a:gd name="connsiteX37-469" fmla="*/ 3334821 w 5342334"/>
              <a:gd name="connsiteY37-470" fmla="*/ 6121 h 5785910"/>
              <a:gd name="connsiteX38-471" fmla="*/ 3380735 w 5342334"/>
              <a:gd name="connsiteY38-472" fmla="*/ 118 h 5785910"/>
              <a:gd name="connsiteX0-473" fmla="*/ 1438934 w 5342334"/>
              <a:gd name="connsiteY0-474" fmla="*/ 2944008 h 5785910"/>
              <a:gd name="connsiteX1-475" fmla="*/ 1441770 w 5342334"/>
              <a:gd name="connsiteY1-476" fmla="*/ 2943473 h 5785910"/>
              <a:gd name="connsiteX2-477" fmla="*/ 1438934 w 5342334"/>
              <a:gd name="connsiteY2-478" fmla="*/ 2944008 h 5785910"/>
              <a:gd name="connsiteX3-479" fmla="*/ 1354605 w 5342334"/>
              <a:gd name="connsiteY3-480" fmla="*/ 2912708 h 5785910"/>
              <a:gd name="connsiteX4-481" fmla="*/ 1428080 w 5342334"/>
              <a:gd name="connsiteY4-482" fmla="*/ 2945087 h 5785910"/>
              <a:gd name="connsiteX5-483" fmla="*/ 1431050 w 5342334"/>
              <a:gd name="connsiteY5-484" fmla="*/ 3320849 h 5785910"/>
              <a:gd name="connsiteX6-485" fmla="*/ 2146318 w 5342334"/>
              <a:gd name="connsiteY6-486" fmla="*/ 5548257 h 5785910"/>
              <a:gd name="connsiteX7-487" fmla="*/ 2115204 w 5342334"/>
              <a:gd name="connsiteY7-488" fmla="*/ 5553206 h 5785910"/>
              <a:gd name="connsiteX8-489" fmla="*/ 1246460 w 5342334"/>
              <a:gd name="connsiteY8-490" fmla="*/ 5785910 h 5785910"/>
              <a:gd name="connsiteX9-491" fmla="*/ 0 w 5342334"/>
              <a:gd name="connsiteY9-492" fmla="*/ 3148605 h 5785910"/>
              <a:gd name="connsiteX10-493" fmla="*/ 1262428 w 5342334"/>
              <a:gd name="connsiteY10-494" fmla="*/ 2938106 h 5785910"/>
              <a:gd name="connsiteX11-495" fmla="*/ 1354605 w 5342334"/>
              <a:gd name="connsiteY11-496" fmla="*/ 2912708 h 5785910"/>
              <a:gd name="connsiteX12-497" fmla="*/ 3380735 w 5342334"/>
              <a:gd name="connsiteY12-498" fmla="*/ 118 h 5785910"/>
              <a:gd name="connsiteX13-499" fmla="*/ 3863622 w 5342334"/>
              <a:gd name="connsiteY13-500" fmla="*/ 912639 h 5785910"/>
              <a:gd name="connsiteX14-501" fmla="*/ 3674765 w 5342334"/>
              <a:gd name="connsiteY14-502" fmla="*/ 2045786 h 5785910"/>
              <a:gd name="connsiteX15-503" fmla="*/ 4585837 w 5342334"/>
              <a:gd name="connsiteY15-504" fmla="*/ 2046833 h 5785910"/>
              <a:gd name="connsiteX16-505" fmla="*/ 4775401 w 5342334"/>
              <a:gd name="connsiteY16-506" fmla="*/ 2003486 h 5785910"/>
              <a:gd name="connsiteX17-507" fmla="*/ 5203724 w 5342334"/>
              <a:gd name="connsiteY17-508" fmla="*/ 2381935 h 5785910"/>
              <a:gd name="connsiteX18-509" fmla="*/ 4980124 w 5342334"/>
              <a:gd name="connsiteY18-510" fmla="*/ 2705696 h 5785910"/>
              <a:gd name="connsiteX19-511" fmla="*/ 5342334 w 5342334"/>
              <a:gd name="connsiteY19-512" fmla="*/ 3258997 h 5785910"/>
              <a:gd name="connsiteX20-513" fmla="*/ 5107100 w 5342334"/>
              <a:gd name="connsiteY20-514" fmla="*/ 3754493 h 5785910"/>
              <a:gd name="connsiteX21-515" fmla="*/ 5342334 w 5342334"/>
              <a:gd name="connsiteY21-516" fmla="*/ 4140580 h 5785910"/>
              <a:gd name="connsiteX22-517" fmla="*/ 4844706 w 5342334"/>
              <a:gd name="connsiteY22-518" fmla="*/ 4606676 h 5785910"/>
              <a:gd name="connsiteX23-519" fmla="*/ 4790537 w 5342334"/>
              <a:gd name="connsiteY23-520" fmla="*/ 4596433 h 5785910"/>
              <a:gd name="connsiteX24-521" fmla="*/ 4802287 w 5342334"/>
              <a:gd name="connsiteY24-522" fmla="*/ 4606672 h 5785910"/>
              <a:gd name="connsiteX25-523" fmla="*/ 5191248 w 5342334"/>
              <a:gd name="connsiteY25-524" fmla="*/ 4997228 h 5785910"/>
              <a:gd name="connsiteX26-525" fmla="*/ 4866278 w 5342334"/>
              <a:gd name="connsiteY26-526" fmla="*/ 5435572 h 5785910"/>
              <a:gd name="connsiteX27-527" fmla="*/ 4581456 w 5342334"/>
              <a:gd name="connsiteY27-528" fmla="*/ 5443059 h 5785910"/>
              <a:gd name="connsiteX28-529" fmla="*/ 4593578 w 5342334"/>
              <a:gd name="connsiteY28-530" fmla="*/ 5444848 h 5785910"/>
              <a:gd name="connsiteX29-531" fmla="*/ 4581281 w 5342334"/>
              <a:gd name="connsiteY29-532" fmla="*/ 5445228 h 5785910"/>
              <a:gd name="connsiteX30-533" fmla="*/ 2168410 w 5342334"/>
              <a:gd name="connsiteY30-534" fmla="*/ 5525146 h 5785910"/>
              <a:gd name="connsiteX31-535" fmla="*/ 1445968 w 5342334"/>
              <a:gd name="connsiteY31-536" fmla="*/ 3310386 h 5785910"/>
              <a:gd name="connsiteX32-537" fmla="*/ 1441770 w 5342334"/>
              <a:gd name="connsiteY32-538" fmla="*/ 2943473 h 5785910"/>
              <a:gd name="connsiteX33-539" fmla="*/ 1514723 w 5342334"/>
              <a:gd name="connsiteY33-540" fmla="*/ 2929703 h 5785910"/>
              <a:gd name="connsiteX34-541" fmla="*/ 1975047 w 5342334"/>
              <a:gd name="connsiteY34-542" fmla="*/ 2725675 h 5785910"/>
              <a:gd name="connsiteX35-543" fmla="*/ 2654934 w 5342334"/>
              <a:gd name="connsiteY35-544" fmla="*/ 1630299 h 5785910"/>
              <a:gd name="connsiteX36-545" fmla="*/ 3108192 w 5342334"/>
              <a:gd name="connsiteY36-546" fmla="*/ 686009 h 5785910"/>
              <a:gd name="connsiteX37-547" fmla="*/ 3334821 w 5342334"/>
              <a:gd name="connsiteY37-548" fmla="*/ 6121 h 5785910"/>
              <a:gd name="connsiteX38-549" fmla="*/ 3380735 w 5342334"/>
              <a:gd name="connsiteY38-550" fmla="*/ 118 h 5785910"/>
              <a:gd name="connsiteX0-551" fmla="*/ 1438934 w 5342334"/>
              <a:gd name="connsiteY0-552" fmla="*/ 2944008 h 5785910"/>
              <a:gd name="connsiteX1-553" fmla="*/ 1441770 w 5342334"/>
              <a:gd name="connsiteY1-554" fmla="*/ 2943473 h 5785910"/>
              <a:gd name="connsiteX2-555" fmla="*/ 1438934 w 5342334"/>
              <a:gd name="connsiteY2-556" fmla="*/ 2944008 h 5785910"/>
              <a:gd name="connsiteX3-557" fmla="*/ 1354605 w 5342334"/>
              <a:gd name="connsiteY3-558" fmla="*/ 2912708 h 5785910"/>
              <a:gd name="connsiteX4-559" fmla="*/ 1428080 w 5342334"/>
              <a:gd name="connsiteY4-560" fmla="*/ 2945087 h 5785910"/>
              <a:gd name="connsiteX5-561" fmla="*/ 1423906 w 5342334"/>
              <a:gd name="connsiteY5-562" fmla="*/ 3323230 h 5785910"/>
              <a:gd name="connsiteX6-563" fmla="*/ 2146318 w 5342334"/>
              <a:gd name="connsiteY6-564" fmla="*/ 5548257 h 5785910"/>
              <a:gd name="connsiteX7-565" fmla="*/ 2115204 w 5342334"/>
              <a:gd name="connsiteY7-566" fmla="*/ 5553206 h 5785910"/>
              <a:gd name="connsiteX8-567" fmla="*/ 1246460 w 5342334"/>
              <a:gd name="connsiteY8-568" fmla="*/ 5785910 h 5785910"/>
              <a:gd name="connsiteX9-569" fmla="*/ 0 w 5342334"/>
              <a:gd name="connsiteY9-570" fmla="*/ 3148605 h 5785910"/>
              <a:gd name="connsiteX10-571" fmla="*/ 1262428 w 5342334"/>
              <a:gd name="connsiteY10-572" fmla="*/ 2938106 h 5785910"/>
              <a:gd name="connsiteX11-573" fmla="*/ 1354605 w 5342334"/>
              <a:gd name="connsiteY11-574" fmla="*/ 2912708 h 5785910"/>
              <a:gd name="connsiteX12-575" fmla="*/ 3380735 w 5342334"/>
              <a:gd name="connsiteY12-576" fmla="*/ 118 h 5785910"/>
              <a:gd name="connsiteX13-577" fmla="*/ 3863622 w 5342334"/>
              <a:gd name="connsiteY13-578" fmla="*/ 912639 h 5785910"/>
              <a:gd name="connsiteX14-579" fmla="*/ 3674765 w 5342334"/>
              <a:gd name="connsiteY14-580" fmla="*/ 2045786 h 5785910"/>
              <a:gd name="connsiteX15-581" fmla="*/ 4585837 w 5342334"/>
              <a:gd name="connsiteY15-582" fmla="*/ 2046833 h 5785910"/>
              <a:gd name="connsiteX16-583" fmla="*/ 4775401 w 5342334"/>
              <a:gd name="connsiteY16-584" fmla="*/ 2003486 h 5785910"/>
              <a:gd name="connsiteX17-585" fmla="*/ 5203724 w 5342334"/>
              <a:gd name="connsiteY17-586" fmla="*/ 2381935 h 5785910"/>
              <a:gd name="connsiteX18-587" fmla="*/ 4980124 w 5342334"/>
              <a:gd name="connsiteY18-588" fmla="*/ 2705696 h 5785910"/>
              <a:gd name="connsiteX19-589" fmla="*/ 5342334 w 5342334"/>
              <a:gd name="connsiteY19-590" fmla="*/ 3258997 h 5785910"/>
              <a:gd name="connsiteX20-591" fmla="*/ 5107100 w 5342334"/>
              <a:gd name="connsiteY20-592" fmla="*/ 3754493 h 5785910"/>
              <a:gd name="connsiteX21-593" fmla="*/ 5342334 w 5342334"/>
              <a:gd name="connsiteY21-594" fmla="*/ 4140580 h 5785910"/>
              <a:gd name="connsiteX22-595" fmla="*/ 4844706 w 5342334"/>
              <a:gd name="connsiteY22-596" fmla="*/ 4606676 h 5785910"/>
              <a:gd name="connsiteX23-597" fmla="*/ 4790537 w 5342334"/>
              <a:gd name="connsiteY23-598" fmla="*/ 4596433 h 5785910"/>
              <a:gd name="connsiteX24-599" fmla="*/ 4802287 w 5342334"/>
              <a:gd name="connsiteY24-600" fmla="*/ 4606672 h 5785910"/>
              <a:gd name="connsiteX25-601" fmla="*/ 5191248 w 5342334"/>
              <a:gd name="connsiteY25-602" fmla="*/ 4997228 h 5785910"/>
              <a:gd name="connsiteX26-603" fmla="*/ 4866278 w 5342334"/>
              <a:gd name="connsiteY26-604" fmla="*/ 5435572 h 5785910"/>
              <a:gd name="connsiteX27-605" fmla="*/ 4581456 w 5342334"/>
              <a:gd name="connsiteY27-606" fmla="*/ 5443059 h 5785910"/>
              <a:gd name="connsiteX28-607" fmla="*/ 4593578 w 5342334"/>
              <a:gd name="connsiteY28-608" fmla="*/ 5444848 h 5785910"/>
              <a:gd name="connsiteX29-609" fmla="*/ 4581281 w 5342334"/>
              <a:gd name="connsiteY29-610" fmla="*/ 5445228 h 5785910"/>
              <a:gd name="connsiteX30-611" fmla="*/ 2168410 w 5342334"/>
              <a:gd name="connsiteY30-612" fmla="*/ 5525146 h 5785910"/>
              <a:gd name="connsiteX31-613" fmla="*/ 1445968 w 5342334"/>
              <a:gd name="connsiteY31-614" fmla="*/ 3310386 h 5785910"/>
              <a:gd name="connsiteX32-615" fmla="*/ 1441770 w 5342334"/>
              <a:gd name="connsiteY32-616" fmla="*/ 2943473 h 5785910"/>
              <a:gd name="connsiteX33-617" fmla="*/ 1514723 w 5342334"/>
              <a:gd name="connsiteY33-618" fmla="*/ 2929703 h 5785910"/>
              <a:gd name="connsiteX34-619" fmla="*/ 1975047 w 5342334"/>
              <a:gd name="connsiteY34-620" fmla="*/ 2725675 h 5785910"/>
              <a:gd name="connsiteX35-621" fmla="*/ 2654934 w 5342334"/>
              <a:gd name="connsiteY35-622" fmla="*/ 1630299 h 5785910"/>
              <a:gd name="connsiteX36-623" fmla="*/ 3108192 w 5342334"/>
              <a:gd name="connsiteY36-624" fmla="*/ 686009 h 5785910"/>
              <a:gd name="connsiteX37-625" fmla="*/ 3334821 w 5342334"/>
              <a:gd name="connsiteY37-626" fmla="*/ 6121 h 5785910"/>
              <a:gd name="connsiteX38-627" fmla="*/ 3380735 w 5342334"/>
              <a:gd name="connsiteY38-628" fmla="*/ 118 h 5785910"/>
              <a:gd name="connsiteX0-629" fmla="*/ 1438934 w 5342334"/>
              <a:gd name="connsiteY0-630" fmla="*/ 2944008 h 5785910"/>
              <a:gd name="connsiteX1-631" fmla="*/ 1441770 w 5342334"/>
              <a:gd name="connsiteY1-632" fmla="*/ 2943473 h 5785910"/>
              <a:gd name="connsiteX2-633" fmla="*/ 1438934 w 5342334"/>
              <a:gd name="connsiteY2-634" fmla="*/ 2944008 h 5785910"/>
              <a:gd name="connsiteX3-635" fmla="*/ 1354605 w 5342334"/>
              <a:gd name="connsiteY3-636" fmla="*/ 2912708 h 5785910"/>
              <a:gd name="connsiteX4-637" fmla="*/ 1423317 w 5342334"/>
              <a:gd name="connsiteY4-638" fmla="*/ 2947468 h 5785910"/>
              <a:gd name="connsiteX5-639" fmla="*/ 1423906 w 5342334"/>
              <a:gd name="connsiteY5-640" fmla="*/ 3323230 h 5785910"/>
              <a:gd name="connsiteX6-641" fmla="*/ 2146318 w 5342334"/>
              <a:gd name="connsiteY6-642" fmla="*/ 5548257 h 5785910"/>
              <a:gd name="connsiteX7-643" fmla="*/ 2115204 w 5342334"/>
              <a:gd name="connsiteY7-644" fmla="*/ 5553206 h 5785910"/>
              <a:gd name="connsiteX8-645" fmla="*/ 1246460 w 5342334"/>
              <a:gd name="connsiteY8-646" fmla="*/ 5785910 h 5785910"/>
              <a:gd name="connsiteX9-647" fmla="*/ 0 w 5342334"/>
              <a:gd name="connsiteY9-648" fmla="*/ 3148605 h 5785910"/>
              <a:gd name="connsiteX10-649" fmla="*/ 1262428 w 5342334"/>
              <a:gd name="connsiteY10-650" fmla="*/ 2938106 h 5785910"/>
              <a:gd name="connsiteX11-651" fmla="*/ 1354605 w 5342334"/>
              <a:gd name="connsiteY11-652" fmla="*/ 2912708 h 5785910"/>
              <a:gd name="connsiteX12-653" fmla="*/ 3380735 w 5342334"/>
              <a:gd name="connsiteY12-654" fmla="*/ 118 h 5785910"/>
              <a:gd name="connsiteX13-655" fmla="*/ 3863622 w 5342334"/>
              <a:gd name="connsiteY13-656" fmla="*/ 912639 h 5785910"/>
              <a:gd name="connsiteX14-657" fmla="*/ 3674765 w 5342334"/>
              <a:gd name="connsiteY14-658" fmla="*/ 2045786 h 5785910"/>
              <a:gd name="connsiteX15-659" fmla="*/ 4585837 w 5342334"/>
              <a:gd name="connsiteY15-660" fmla="*/ 2046833 h 5785910"/>
              <a:gd name="connsiteX16-661" fmla="*/ 4775401 w 5342334"/>
              <a:gd name="connsiteY16-662" fmla="*/ 2003486 h 5785910"/>
              <a:gd name="connsiteX17-663" fmla="*/ 5203724 w 5342334"/>
              <a:gd name="connsiteY17-664" fmla="*/ 2381935 h 5785910"/>
              <a:gd name="connsiteX18-665" fmla="*/ 4980124 w 5342334"/>
              <a:gd name="connsiteY18-666" fmla="*/ 2705696 h 5785910"/>
              <a:gd name="connsiteX19-667" fmla="*/ 5342334 w 5342334"/>
              <a:gd name="connsiteY19-668" fmla="*/ 3258997 h 5785910"/>
              <a:gd name="connsiteX20-669" fmla="*/ 5107100 w 5342334"/>
              <a:gd name="connsiteY20-670" fmla="*/ 3754493 h 5785910"/>
              <a:gd name="connsiteX21-671" fmla="*/ 5342334 w 5342334"/>
              <a:gd name="connsiteY21-672" fmla="*/ 4140580 h 5785910"/>
              <a:gd name="connsiteX22-673" fmla="*/ 4844706 w 5342334"/>
              <a:gd name="connsiteY22-674" fmla="*/ 4606676 h 5785910"/>
              <a:gd name="connsiteX23-675" fmla="*/ 4790537 w 5342334"/>
              <a:gd name="connsiteY23-676" fmla="*/ 4596433 h 5785910"/>
              <a:gd name="connsiteX24-677" fmla="*/ 4802287 w 5342334"/>
              <a:gd name="connsiteY24-678" fmla="*/ 4606672 h 5785910"/>
              <a:gd name="connsiteX25-679" fmla="*/ 5191248 w 5342334"/>
              <a:gd name="connsiteY25-680" fmla="*/ 4997228 h 5785910"/>
              <a:gd name="connsiteX26-681" fmla="*/ 4866278 w 5342334"/>
              <a:gd name="connsiteY26-682" fmla="*/ 5435572 h 5785910"/>
              <a:gd name="connsiteX27-683" fmla="*/ 4581456 w 5342334"/>
              <a:gd name="connsiteY27-684" fmla="*/ 5443059 h 5785910"/>
              <a:gd name="connsiteX28-685" fmla="*/ 4593578 w 5342334"/>
              <a:gd name="connsiteY28-686" fmla="*/ 5444848 h 5785910"/>
              <a:gd name="connsiteX29-687" fmla="*/ 4581281 w 5342334"/>
              <a:gd name="connsiteY29-688" fmla="*/ 5445228 h 5785910"/>
              <a:gd name="connsiteX30-689" fmla="*/ 2168410 w 5342334"/>
              <a:gd name="connsiteY30-690" fmla="*/ 5525146 h 5785910"/>
              <a:gd name="connsiteX31-691" fmla="*/ 1445968 w 5342334"/>
              <a:gd name="connsiteY31-692" fmla="*/ 3310386 h 5785910"/>
              <a:gd name="connsiteX32-693" fmla="*/ 1441770 w 5342334"/>
              <a:gd name="connsiteY32-694" fmla="*/ 2943473 h 5785910"/>
              <a:gd name="connsiteX33-695" fmla="*/ 1514723 w 5342334"/>
              <a:gd name="connsiteY33-696" fmla="*/ 2929703 h 5785910"/>
              <a:gd name="connsiteX34-697" fmla="*/ 1975047 w 5342334"/>
              <a:gd name="connsiteY34-698" fmla="*/ 2725675 h 5785910"/>
              <a:gd name="connsiteX35-699" fmla="*/ 2654934 w 5342334"/>
              <a:gd name="connsiteY35-700" fmla="*/ 1630299 h 5785910"/>
              <a:gd name="connsiteX36-701" fmla="*/ 3108192 w 5342334"/>
              <a:gd name="connsiteY36-702" fmla="*/ 686009 h 5785910"/>
              <a:gd name="connsiteX37-703" fmla="*/ 3334821 w 5342334"/>
              <a:gd name="connsiteY37-704" fmla="*/ 6121 h 5785910"/>
              <a:gd name="connsiteX38-705" fmla="*/ 3380735 w 5342334"/>
              <a:gd name="connsiteY38-706" fmla="*/ 118 h 5785910"/>
              <a:gd name="connsiteX0-707" fmla="*/ 1438934 w 5342334"/>
              <a:gd name="connsiteY0-708" fmla="*/ 2944008 h 5785910"/>
              <a:gd name="connsiteX1-709" fmla="*/ 1441770 w 5342334"/>
              <a:gd name="connsiteY1-710" fmla="*/ 2943473 h 5785910"/>
              <a:gd name="connsiteX2-711" fmla="*/ 1438934 w 5342334"/>
              <a:gd name="connsiteY2-712" fmla="*/ 2944008 h 5785910"/>
              <a:gd name="connsiteX3-713" fmla="*/ 1354605 w 5342334"/>
              <a:gd name="connsiteY3-714" fmla="*/ 2912708 h 5785910"/>
              <a:gd name="connsiteX4-715" fmla="*/ 1423317 w 5342334"/>
              <a:gd name="connsiteY4-716" fmla="*/ 2947468 h 5785910"/>
              <a:gd name="connsiteX5-717" fmla="*/ 1423906 w 5342334"/>
              <a:gd name="connsiteY5-718" fmla="*/ 3323230 h 5785910"/>
              <a:gd name="connsiteX6-719" fmla="*/ 2146318 w 5342334"/>
              <a:gd name="connsiteY6-720" fmla="*/ 5548257 h 5785910"/>
              <a:gd name="connsiteX7-721" fmla="*/ 2115204 w 5342334"/>
              <a:gd name="connsiteY7-722" fmla="*/ 5553206 h 5785910"/>
              <a:gd name="connsiteX8-723" fmla="*/ 1246460 w 5342334"/>
              <a:gd name="connsiteY8-724" fmla="*/ 5785910 h 5785910"/>
              <a:gd name="connsiteX9-725" fmla="*/ 0 w 5342334"/>
              <a:gd name="connsiteY9-726" fmla="*/ 3148605 h 5785910"/>
              <a:gd name="connsiteX10-727" fmla="*/ 1262428 w 5342334"/>
              <a:gd name="connsiteY10-728" fmla="*/ 2938106 h 5785910"/>
              <a:gd name="connsiteX11-729" fmla="*/ 1354605 w 5342334"/>
              <a:gd name="connsiteY11-730" fmla="*/ 2912708 h 5785910"/>
              <a:gd name="connsiteX12-731" fmla="*/ 3380735 w 5342334"/>
              <a:gd name="connsiteY12-732" fmla="*/ 118 h 5785910"/>
              <a:gd name="connsiteX13-733" fmla="*/ 3863622 w 5342334"/>
              <a:gd name="connsiteY13-734" fmla="*/ 912639 h 5785910"/>
              <a:gd name="connsiteX14-735" fmla="*/ 3674765 w 5342334"/>
              <a:gd name="connsiteY14-736" fmla="*/ 2045786 h 5785910"/>
              <a:gd name="connsiteX15-737" fmla="*/ 4585837 w 5342334"/>
              <a:gd name="connsiteY15-738" fmla="*/ 2046833 h 5785910"/>
              <a:gd name="connsiteX16-739" fmla="*/ 4775401 w 5342334"/>
              <a:gd name="connsiteY16-740" fmla="*/ 2003486 h 5785910"/>
              <a:gd name="connsiteX17-741" fmla="*/ 5203724 w 5342334"/>
              <a:gd name="connsiteY17-742" fmla="*/ 2381935 h 5785910"/>
              <a:gd name="connsiteX18-743" fmla="*/ 4980124 w 5342334"/>
              <a:gd name="connsiteY18-744" fmla="*/ 2705696 h 5785910"/>
              <a:gd name="connsiteX19-745" fmla="*/ 5342334 w 5342334"/>
              <a:gd name="connsiteY19-746" fmla="*/ 3258997 h 5785910"/>
              <a:gd name="connsiteX20-747" fmla="*/ 5107100 w 5342334"/>
              <a:gd name="connsiteY20-748" fmla="*/ 3754493 h 5785910"/>
              <a:gd name="connsiteX21-749" fmla="*/ 5342334 w 5342334"/>
              <a:gd name="connsiteY21-750" fmla="*/ 4140580 h 5785910"/>
              <a:gd name="connsiteX22-751" fmla="*/ 4844706 w 5342334"/>
              <a:gd name="connsiteY22-752" fmla="*/ 4606676 h 5785910"/>
              <a:gd name="connsiteX23-753" fmla="*/ 4790537 w 5342334"/>
              <a:gd name="connsiteY23-754" fmla="*/ 4596433 h 5785910"/>
              <a:gd name="connsiteX24-755" fmla="*/ 4802287 w 5342334"/>
              <a:gd name="connsiteY24-756" fmla="*/ 4606672 h 5785910"/>
              <a:gd name="connsiteX25-757" fmla="*/ 5191248 w 5342334"/>
              <a:gd name="connsiteY25-758" fmla="*/ 4997228 h 5785910"/>
              <a:gd name="connsiteX26-759" fmla="*/ 4866278 w 5342334"/>
              <a:gd name="connsiteY26-760" fmla="*/ 5435572 h 5785910"/>
              <a:gd name="connsiteX27-761" fmla="*/ 4581456 w 5342334"/>
              <a:gd name="connsiteY27-762" fmla="*/ 5443059 h 5785910"/>
              <a:gd name="connsiteX28-763" fmla="*/ 4593578 w 5342334"/>
              <a:gd name="connsiteY28-764" fmla="*/ 5444848 h 5785910"/>
              <a:gd name="connsiteX29-765" fmla="*/ 4581281 w 5342334"/>
              <a:gd name="connsiteY29-766" fmla="*/ 5445228 h 5785910"/>
              <a:gd name="connsiteX30-767" fmla="*/ 2168410 w 5342334"/>
              <a:gd name="connsiteY30-768" fmla="*/ 5525146 h 5785910"/>
              <a:gd name="connsiteX31-769" fmla="*/ 1445968 w 5342334"/>
              <a:gd name="connsiteY31-770" fmla="*/ 3310386 h 5785910"/>
              <a:gd name="connsiteX32-771" fmla="*/ 1441770 w 5342334"/>
              <a:gd name="connsiteY32-772" fmla="*/ 2943473 h 5785910"/>
              <a:gd name="connsiteX33-773" fmla="*/ 1514723 w 5342334"/>
              <a:gd name="connsiteY33-774" fmla="*/ 2929703 h 5785910"/>
              <a:gd name="connsiteX34-775" fmla="*/ 1975047 w 5342334"/>
              <a:gd name="connsiteY34-776" fmla="*/ 2725675 h 5785910"/>
              <a:gd name="connsiteX35-777" fmla="*/ 2654934 w 5342334"/>
              <a:gd name="connsiteY35-778" fmla="*/ 1630299 h 5785910"/>
              <a:gd name="connsiteX36-779" fmla="*/ 3108192 w 5342334"/>
              <a:gd name="connsiteY36-780" fmla="*/ 686009 h 5785910"/>
              <a:gd name="connsiteX37-781" fmla="*/ 3334821 w 5342334"/>
              <a:gd name="connsiteY37-782" fmla="*/ 6121 h 5785910"/>
              <a:gd name="connsiteX38-783" fmla="*/ 3380735 w 5342334"/>
              <a:gd name="connsiteY38-784" fmla="*/ 118 h 5785910"/>
              <a:gd name="connsiteX0-785" fmla="*/ 1438934 w 5342334"/>
              <a:gd name="connsiteY0-786" fmla="*/ 2944008 h 5785910"/>
              <a:gd name="connsiteX1-787" fmla="*/ 1441770 w 5342334"/>
              <a:gd name="connsiteY1-788" fmla="*/ 2943473 h 5785910"/>
              <a:gd name="connsiteX2-789" fmla="*/ 1438934 w 5342334"/>
              <a:gd name="connsiteY2-790" fmla="*/ 2944008 h 5785910"/>
              <a:gd name="connsiteX3-791" fmla="*/ 1354605 w 5342334"/>
              <a:gd name="connsiteY3-792" fmla="*/ 2912708 h 5785910"/>
              <a:gd name="connsiteX4-793" fmla="*/ 1423317 w 5342334"/>
              <a:gd name="connsiteY4-794" fmla="*/ 2947468 h 5785910"/>
              <a:gd name="connsiteX5-795" fmla="*/ 1423906 w 5342334"/>
              <a:gd name="connsiteY5-796" fmla="*/ 3323230 h 5785910"/>
              <a:gd name="connsiteX6-797" fmla="*/ 2146318 w 5342334"/>
              <a:gd name="connsiteY6-798" fmla="*/ 5548257 h 5785910"/>
              <a:gd name="connsiteX7-799" fmla="*/ 2115204 w 5342334"/>
              <a:gd name="connsiteY7-800" fmla="*/ 5553206 h 5785910"/>
              <a:gd name="connsiteX8-801" fmla="*/ 1246460 w 5342334"/>
              <a:gd name="connsiteY8-802" fmla="*/ 5785910 h 5785910"/>
              <a:gd name="connsiteX9-803" fmla="*/ 0 w 5342334"/>
              <a:gd name="connsiteY9-804" fmla="*/ 3148605 h 5785910"/>
              <a:gd name="connsiteX10-805" fmla="*/ 1262428 w 5342334"/>
              <a:gd name="connsiteY10-806" fmla="*/ 2938106 h 5785910"/>
              <a:gd name="connsiteX11-807" fmla="*/ 1354605 w 5342334"/>
              <a:gd name="connsiteY11-808" fmla="*/ 2912708 h 5785910"/>
              <a:gd name="connsiteX12-809" fmla="*/ 3380735 w 5342334"/>
              <a:gd name="connsiteY12-810" fmla="*/ 118 h 5785910"/>
              <a:gd name="connsiteX13-811" fmla="*/ 3863622 w 5342334"/>
              <a:gd name="connsiteY13-812" fmla="*/ 912639 h 5785910"/>
              <a:gd name="connsiteX14-813" fmla="*/ 3674765 w 5342334"/>
              <a:gd name="connsiteY14-814" fmla="*/ 2045786 h 5785910"/>
              <a:gd name="connsiteX15-815" fmla="*/ 4585837 w 5342334"/>
              <a:gd name="connsiteY15-816" fmla="*/ 2046833 h 5785910"/>
              <a:gd name="connsiteX16-817" fmla="*/ 4775401 w 5342334"/>
              <a:gd name="connsiteY16-818" fmla="*/ 2003486 h 5785910"/>
              <a:gd name="connsiteX17-819" fmla="*/ 5203724 w 5342334"/>
              <a:gd name="connsiteY17-820" fmla="*/ 2381935 h 5785910"/>
              <a:gd name="connsiteX18-821" fmla="*/ 4980124 w 5342334"/>
              <a:gd name="connsiteY18-822" fmla="*/ 2705696 h 5785910"/>
              <a:gd name="connsiteX19-823" fmla="*/ 5342334 w 5342334"/>
              <a:gd name="connsiteY19-824" fmla="*/ 3258997 h 5785910"/>
              <a:gd name="connsiteX20-825" fmla="*/ 5107100 w 5342334"/>
              <a:gd name="connsiteY20-826" fmla="*/ 3754493 h 5785910"/>
              <a:gd name="connsiteX21-827" fmla="*/ 5342334 w 5342334"/>
              <a:gd name="connsiteY21-828" fmla="*/ 4140580 h 5785910"/>
              <a:gd name="connsiteX22-829" fmla="*/ 4844706 w 5342334"/>
              <a:gd name="connsiteY22-830" fmla="*/ 4606676 h 5785910"/>
              <a:gd name="connsiteX23-831" fmla="*/ 4790537 w 5342334"/>
              <a:gd name="connsiteY23-832" fmla="*/ 4596433 h 5785910"/>
              <a:gd name="connsiteX24-833" fmla="*/ 4802287 w 5342334"/>
              <a:gd name="connsiteY24-834" fmla="*/ 4606672 h 5785910"/>
              <a:gd name="connsiteX25-835" fmla="*/ 5191248 w 5342334"/>
              <a:gd name="connsiteY25-836" fmla="*/ 4997228 h 5785910"/>
              <a:gd name="connsiteX26-837" fmla="*/ 4866278 w 5342334"/>
              <a:gd name="connsiteY26-838" fmla="*/ 5435572 h 5785910"/>
              <a:gd name="connsiteX27-839" fmla="*/ 4581456 w 5342334"/>
              <a:gd name="connsiteY27-840" fmla="*/ 5443059 h 5785910"/>
              <a:gd name="connsiteX28-841" fmla="*/ 4593578 w 5342334"/>
              <a:gd name="connsiteY28-842" fmla="*/ 5444848 h 5785910"/>
              <a:gd name="connsiteX29-843" fmla="*/ 4581281 w 5342334"/>
              <a:gd name="connsiteY29-844" fmla="*/ 5445228 h 5785910"/>
              <a:gd name="connsiteX30-845" fmla="*/ 2168410 w 5342334"/>
              <a:gd name="connsiteY30-846" fmla="*/ 5525146 h 5785910"/>
              <a:gd name="connsiteX31-847" fmla="*/ 1445968 w 5342334"/>
              <a:gd name="connsiteY31-848" fmla="*/ 3310386 h 5785910"/>
              <a:gd name="connsiteX32-849" fmla="*/ 1441770 w 5342334"/>
              <a:gd name="connsiteY32-850" fmla="*/ 2943473 h 5785910"/>
              <a:gd name="connsiteX33-851" fmla="*/ 1514723 w 5342334"/>
              <a:gd name="connsiteY33-852" fmla="*/ 2929703 h 5785910"/>
              <a:gd name="connsiteX34-853" fmla="*/ 1975047 w 5342334"/>
              <a:gd name="connsiteY34-854" fmla="*/ 2725675 h 5785910"/>
              <a:gd name="connsiteX35-855" fmla="*/ 2654934 w 5342334"/>
              <a:gd name="connsiteY35-856" fmla="*/ 1630299 h 5785910"/>
              <a:gd name="connsiteX36-857" fmla="*/ 3108192 w 5342334"/>
              <a:gd name="connsiteY36-858" fmla="*/ 686009 h 5785910"/>
              <a:gd name="connsiteX37-859" fmla="*/ 3334821 w 5342334"/>
              <a:gd name="connsiteY37-860" fmla="*/ 6121 h 5785910"/>
              <a:gd name="connsiteX38-861" fmla="*/ 3380735 w 5342334"/>
              <a:gd name="connsiteY38-862" fmla="*/ 118 h 5785910"/>
              <a:gd name="connsiteX0-863" fmla="*/ 1438934 w 5342334"/>
              <a:gd name="connsiteY0-864" fmla="*/ 2944008 h 5785910"/>
              <a:gd name="connsiteX1-865" fmla="*/ 1441770 w 5342334"/>
              <a:gd name="connsiteY1-866" fmla="*/ 2943473 h 5785910"/>
              <a:gd name="connsiteX2-867" fmla="*/ 1438934 w 5342334"/>
              <a:gd name="connsiteY2-868" fmla="*/ 2944008 h 5785910"/>
              <a:gd name="connsiteX3-869" fmla="*/ 1354605 w 5342334"/>
              <a:gd name="connsiteY3-870" fmla="*/ 2912708 h 5785910"/>
              <a:gd name="connsiteX4-871" fmla="*/ 1423317 w 5342334"/>
              <a:gd name="connsiteY4-872" fmla="*/ 2947468 h 5785910"/>
              <a:gd name="connsiteX5-873" fmla="*/ 1421525 w 5342334"/>
              <a:gd name="connsiteY5-874" fmla="*/ 3320849 h 5785910"/>
              <a:gd name="connsiteX6-875" fmla="*/ 2146318 w 5342334"/>
              <a:gd name="connsiteY6-876" fmla="*/ 5548257 h 5785910"/>
              <a:gd name="connsiteX7-877" fmla="*/ 2115204 w 5342334"/>
              <a:gd name="connsiteY7-878" fmla="*/ 5553206 h 5785910"/>
              <a:gd name="connsiteX8-879" fmla="*/ 1246460 w 5342334"/>
              <a:gd name="connsiteY8-880" fmla="*/ 5785910 h 5785910"/>
              <a:gd name="connsiteX9-881" fmla="*/ 0 w 5342334"/>
              <a:gd name="connsiteY9-882" fmla="*/ 3148605 h 5785910"/>
              <a:gd name="connsiteX10-883" fmla="*/ 1262428 w 5342334"/>
              <a:gd name="connsiteY10-884" fmla="*/ 2938106 h 5785910"/>
              <a:gd name="connsiteX11-885" fmla="*/ 1354605 w 5342334"/>
              <a:gd name="connsiteY11-886" fmla="*/ 2912708 h 5785910"/>
              <a:gd name="connsiteX12-887" fmla="*/ 3380735 w 5342334"/>
              <a:gd name="connsiteY12-888" fmla="*/ 118 h 5785910"/>
              <a:gd name="connsiteX13-889" fmla="*/ 3863622 w 5342334"/>
              <a:gd name="connsiteY13-890" fmla="*/ 912639 h 5785910"/>
              <a:gd name="connsiteX14-891" fmla="*/ 3674765 w 5342334"/>
              <a:gd name="connsiteY14-892" fmla="*/ 2045786 h 5785910"/>
              <a:gd name="connsiteX15-893" fmla="*/ 4585837 w 5342334"/>
              <a:gd name="connsiteY15-894" fmla="*/ 2046833 h 5785910"/>
              <a:gd name="connsiteX16-895" fmla="*/ 4775401 w 5342334"/>
              <a:gd name="connsiteY16-896" fmla="*/ 2003486 h 5785910"/>
              <a:gd name="connsiteX17-897" fmla="*/ 5203724 w 5342334"/>
              <a:gd name="connsiteY17-898" fmla="*/ 2381935 h 5785910"/>
              <a:gd name="connsiteX18-899" fmla="*/ 4980124 w 5342334"/>
              <a:gd name="connsiteY18-900" fmla="*/ 2705696 h 5785910"/>
              <a:gd name="connsiteX19-901" fmla="*/ 5342334 w 5342334"/>
              <a:gd name="connsiteY19-902" fmla="*/ 3258997 h 5785910"/>
              <a:gd name="connsiteX20-903" fmla="*/ 5107100 w 5342334"/>
              <a:gd name="connsiteY20-904" fmla="*/ 3754493 h 5785910"/>
              <a:gd name="connsiteX21-905" fmla="*/ 5342334 w 5342334"/>
              <a:gd name="connsiteY21-906" fmla="*/ 4140580 h 5785910"/>
              <a:gd name="connsiteX22-907" fmla="*/ 4844706 w 5342334"/>
              <a:gd name="connsiteY22-908" fmla="*/ 4606676 h 5785910"/>
              <a:gd name="connsiteX23-909" fmla="*/ 4790537 w 5342334"/>
              <a:gd name="connsiteY23-910" fmla="*/ 4596433 h 5785910"/>
              <a:gd name="connsiteX24-911" fmla="*/ 4802287 w 5342334"/>
              <a:gd name="connsiteY24-912" fmla="*/ 4606672 h 5785910"/>
              <a:gd name="connsiteX25-913" fmla="*/ 5191248 w 5342334"/>
              <a:gd name="connsiteY25-914" fmla="*/ 4997228 h 5785910"/>
              <a:gd name="connsiteX26-915" fmla="*/ 4866278 w 5342334"/>
              <a:gd name="connsiteY26-916" fmla="*/ 5435572 h 5785910"/>
              <a:gd name="connsiteX27-917" fmla="*/ 4581456 w 5342334"/>
              <a:gd name="connsiteY27-918" fmla="*/ 5443059 h 5785910"/>
              <a:gd name="connsiteX28-919" fmla="*/ 4593578 w 5342334"/>
              <a:gd name="connsiteY28-920" fmla="*/ 5444848 h 5785910"/>
              <a:gd name="connsiteX29-921" fmla="*/ 4581281 w 5342334"/>
              <a:gd name="connsiteY29-922" fmla="*/ 5445228 h 5785910"/>
              <a:gd name="connsiteX30-923" fmla="*/ 2168410 w 5342334"/>
              <a:gd name="connsiteY30-924" fmla="*/ 5525146 h 5785910"/>
              <a:gd name="connsiteX31-925" fmla="*/ 1445968 w 5342334"/>
              <a:gd name="connsiteY31-926" fmla="*/ 3310386 h 5785910"/>
              <a:gd name="connsiteX32-927" fmla="*/ 1441770 w 5342334"/>
              <a:gd name="connsiteY32-928" fmla="*/ 2943473 h 5785910"/>
              <a:gd name="connsiteX33-929" fmla="*/ 1514723 w 5342334"/>
              <a:gd name="connsiteY33-930" fmla="*/ 2929703 h 5785910"/>
              <a:gd name="connsiteX34-931" fmla="*/ 1975047 w 5342334"/>
              <a:gd name="connsiteY34-932" fmla="*/ 2725675 h 5785910"/>
              <a:gd name="connsiteX35-933" fmla="*/ 2654934 w 5342334"/>
              <a:gd name="connsiteY35-934" fmla="*/ 1630299 h 5785910"/>
              <a:gd name="connsiteX36-935" fmla="*/ 3108192 w 5342334"/>
              <a:gd name="connsiteY36-936" fmla="*/ 686009 h 5785910"/>
              <a:gd name="connsiteX37-937" fmla="*/ 3334821 w 5342334"/>
              <a:gd name="connsiteY37-938" fmla="*/ 6121 h 5785910"/>
              <a:gd name="connsiteX38-939" fmla="*/ 3380735 w 5342334"/>
              <a:gd name="connsiteY38-940" fmla="*/ 118 h 5785910"/>
              <a:gd name="connsiteX0-941" fmla="*/ 1438934 w 5342334"/>
              <a:gd name="connsiteY0-942" fmla="*/ 2944008 h 5785910"/>
              <a:gd name="connsiteX1-943" fmla="*/ 1441770 w 5342334"/>
              <a:gd name="connsiteY1-944" fmla="*/ 2943473 h 5785910"/>
              <a:gd name="connsiteX2-945" fmla="*/ 1438934 w 5342334"/>
              <a:gd name="connsiteY2-946" fmla="*/ 2944008 h 5785910"/>
              <a:gd name="connsiteX3-947" fmla="*/ 1354605 w 5342334"/>
              <a:gd name="connsiteY3-948" fmla="*/ 2912708 h 5785910"/>
              <a:gd name="connsiteX4-949" fmla="*/ 1423317 w 5342334"/>
              <a:gd name="connsiteY4-950" fmla="*/ 2947468 h 5785910"/>
              <a:gd name="connsiteX5-951" fmla="*/ 1421525 w 5342334"/>
              <a:gd name="connsiteY5-952" fmla="*/ 3320849 h 5785910"/>
              <a:gd name="connsiteX6-953" fmla="*/ 2146318 w 5342334"/>
              <a:gd name="connsiteY6-954" fmla="*/ 5548257 h 5785910"/>
              <a:gd name="connsiteX7-955" fmla="*/ 2115204 w 5342334"/>
              <a:gd name="connsiteY7-956" fmla="*/ 5553206 h 5785910"/>
              <a:gd name="connsiteX8-957" fmla="*/ 1246460 w 5342334"/>
              <a:gd name="connsiteY8-958" fmla="*/ 5785910 h 5785910"/>
              <a:gd name="connsiteX9-959" fmla="*/ 0 w 5342334"/>
              <a:gd name="connsiteY9-960" fmla="*/ 3148605 h 5785910"/>
              <a:gd name="connsiteX10-961" fmla="*/ 1262428 w 5342334"/>
              <a:gd name="connsiteY10-962" fmla="*/ 2938106 h 5785910"/>
              <a:gd name="connsiteX11-963" fmla="*/ 1354605 w 5342334"/>
              <a:gd name="connsiteY11-964" fmla="*/ 2912708 h 5785910"/>
              <a:gd name="connsiteX12-965" fmla="*/ 3380735 w 5342334"/>
              <a:gd name="connsiteY12-966" fmla="*/ 118 h 5785910"/>
              <a:gd name="connsiteX13-967" fmla="*/ 3863622 w 5342334"/>
              <a:gd name="connsiteY13-968" fmla="*/ 912639 h 5785910"/>
              <a:gd name="connsiteX14-969" fmla="*/ 3674765 w 5342334"/>
              <a:gd name="connsiteY14-970" fmla="*/ 2045786 h 5785910"/>
              <a:gd name="connsiteX15-971" fmla="*/ 4585837 w 5342334"/>
              <a:gd name="connsiteY15-972" fmla="*/ 2046833 h 5785910"/>
              <a:gd name="connsiteX16-973" fmla="*/ 4775401 w 5342334"/>
              <a:gd name="connsiteY16-974" fmla="*/ 2003486 h 5785910"/>
              <a:gd name="connsiteX17-975" fmla="*/ 5203724 w 5342334"/>
              <a:gd name="connsiteY17-976" fmla="*/ 2381935 h 5785910"/>
              <a:gd name="connsiteX18-977" fmla="*/ 4980124 w 5342334"/>
              <a:gd name="connsiteY18-978" fmla="*/ 2705696 h 5785910"/>
              <a:gd name="connsiteX19-979" fmla="*/ 5342334 w 5342334"/>
              <a:gd name="connsiteY19-980" fmla="*/ 3258997 h 5785910"/>
              <a:gd name="connsiteX20-981" fmla="*/ 5107100 w 5342334"/>
              <a:gd name="connsiteY20-982" fmla="*/ 3754493 h 5785910"/>
              <a:gd name="connsiteX21-983" fmla="*/ 5342334 w 5342334"/>
              <a:gd name="connsiteY21-984" fmla="*/ 4140580 h 5785910"/>
              <a:gd name="connsiteX22-985" fmla="*/ 4844706 w 5342334"/>
              <a:gd name="connsiteY22-986" fmla="*/ 4606676 h 5785910"/>
              <a:gd name="connsiteX23-987" fmla="*/ 4790537 w 5342334"/>
              <a:gd name="connsiteY23-988" fmla="*/ 4596433 h 5785910"/>
              <a:gd name="connsiteX24-989" fmla="*/ 4802287 w 5342334"/>
              <a:gd name="connsiteY24-990" fmla="*/ 4606672 h 5785910"/>
              <a:gd name="connsiteX25-991" fmla="*/ 5191248 w 5342334"/>
              <a:gd name="connsiteY25-992" fmla="*/ 4997228 h 5785910"/>
              <a:gd name="connsiteX26-993" fmla="*/ 4866278 w 5342334"/>
              <a:gd name="connsiteY26-994" fmla="*/ 5435572 h 5785910"/>
              <a:gd name="connsiteX27-995" fmla="*/ 4581456 w 5342334"/>
              <a:gd name="connsiteY27-996" fmla="*/ 5443059 h 5785910"/>
              <a:gd name="connsiteX28-997" fmla="*/ 4593578 w 5342334"/>
              <a:gd name="connsiteY28-998" fmla="*/ 5444848 h 5785910"/>
              <a:gd name="connsiteX29-999" fmla="*/ 4581281 w 5342334"/>
              <a:gd name="connsiteY29-1000" fmla="*/ 5445228 h 5785910"/>
              <a:gd name="connsiteX30-1001" fmla="*/ 2168410 w 5342334"/>
              <a:gd name="connsiteY30-1002" fmla="*/ 5525146 h 5785910"/>
              <a:gd name="connsiteX31-1003" fmla="*/ 1445968 w 5342334"/>
              <a:gd name="connsiteY31-1004" fmla="*/ 3310386 h 5785910"/>
              <a:gd name="connsiteX32-1005" fmla="*/ 1446532 w 5342334"/>
              <a:gd name="connsiteY32-1006" fmla="*/ 2941092 h 5785910"/>
              <a:gd name="connsiteX33-1007" fmla="*/ 1514723 w 5342334"/>
              <a:gd name="connsiteY33-1008" fmla="*/ 2929703 h 5785910"/>
              <a:gd name="connsiteX34-1009" fmla="*/ 1975047 w 5342334"/>
              <a:gd name="connsiteY34-1010" fmla="*/ 2725675 h 5785910"/>
              <a:gd name="connsiteX35-1011" fmla="*/ 2654934 w 5342334"/>
              <a:gd name="connsiteY35-1012" fmla="*/ 1630299 h 5785910"/>
              <a:gd name="connsiteX36-1013" fmla="*/ 3108192 w 5342334"/>
              <a:gd name="connsiteY36-1014" fmla="*/ 686009 h 5785910"/>
              <a:gd name="connsiteX37-1015" fmla="*/ 3334821 w 5342334"/>
              <a:gd name="connsiteY37-1016" fmla="*/ 6121 h 5785910"/>
              <a:gd name="connsiteX38-1017" fmla="*/ 3380735 w 5342334"/>
              <a:gd name="connsiteY38-1018" fmla="*/ 118 h 5785910"/>
              <a:gd name="connsiteX0-1019" fmla="*/ 1438934 w 5342334"/>
              <a:gd name="connsiteY0-1020" fmla="*/ 2944008 h 5785910"/>
              <a:gd name="connsiteX1-1021" fmla="*/ 1441770 w 5342334"/>
              <a:gd name="connsiteY1-1022" fmla="*/ 2943473 h 5785910"/>
              <a:gd name="connsiteX2-1023" fmla="*/ 1438934 w 5342334"/>
              <a:gd name="connsiteY2-1024" fmla="*/ 2944008 h 5785910"/>
              <a:gd name="connsiteX3-1025" fmla="*/ 1354605 w 5342334"/>
              <a:gd name="connsiteY3-1026" fmla="*/ 2912708 h 5785910"/>
              <a:gd name="connsiteX4-1027" fmla="*/ 1423317 w 5342334"/>
              <a:gd name="connsiteY4-1028" fmla="*/ 2947468 h 5785910"/>
              <a:gd name="connsiteX5-1029" fmla="*/ 1421525 w 5342334"/>
              <a:gd name="connsiteY5-1030" fmla="*/ 3320849 h 5785910"/>
              <a:gd name="connsiteX6-1031" fmla="*/ 2146318 w 5342334"/>
              <a:gd name="connsiteY6-1032" fmla="*/ 5548257 h 5785910"/>
              <a:gd name="connsiteX7-1033" fmla="*/ 2115204 w 5342334"/>
              <a:gd name="connsiteY7-1034" fmla="*/ 5553206 h 5785910"/>
              <a:gd name="connsiteX8-1035" fmla="*/ 1246460 w 5342334"/>
              <a:gd name="connsiteY8-1036" fmla="*/ 5785910 h 5785910"/>
              <a:gd name="connsiteX9-1037" fmla="*/ 0 w 5342334"/>
              <a:gd name="connsiteY9-1038" fmla="*/ 3148605 h 5785910"/>
              <a:gd name="connsiteX10-1039" fmla="*/ 1262428 w 5342334"/>
              <a:gd name="connsiteY10-1040" fmla="*/ 2938106 h 5785910"/>
              <a:gd name="connsiteX11-1041" fmla="*/ 1354605 w 5342334"/>
              <a:gd name="connsiteY11-1042" fmla="*/ 2912708 h 5785910"/>
              <a:gd name="connsiteX12-1043" fmla="*/ 3380735 w 5342334"/>
              <a:gd name="connsiteY12-1044" fmla="*/ 118 h 5785910"/>
              <a:gd name="connsiteX13-1045" fmla="*/ 3863622 w 5342334"/>
              <a:gd name="connsiteY13-1046" fmla="*/ 912639 h 5785910"/>
              <a:gd name="connsiteX14-1047" fmla="*/ 3674765 w 5342334"/>
              <a:gd name="connsiteY14-1048" fmla="*/ 2045786 h 5785910"/>
              <a:gd name="connsiteX15-1049" fmla="*/ 4585837 w 5342334"/>
              <a:gd name="connsiteY15-1050" fmla="*/ 2046833 h 5785910"/>
              <a:gd name="connsiteX16-1051" fmla="*/ 4775401 w 5342334"/>
              <a:gd name="connsiteY16-1052" fmla="*/ 2003486 h 5785910"/>
              <a:gd name="connsiteX17-1053" fmla="*/ 5203724 w 5342334"/>
              <a:gd name="connsiteY17-1054" fmla="*/ 2381935 h 5785910"/>
              <a:gd name="connsiteX18-1055" fmla="*/ 4980124 w 5342334"/>
              <a:gd name="connsiteY18-1056" fmla="*/ 2705696 h 5785910"/>
              <a:gd name="connsiteX19-1057" fmla="*/ 5342334 w 5342334"/>
              <a:gd name="connsiteY19-1058" fmla="*/ 3258997 h 5785910"/>
              <a:gd name="connsiteX20-1059" fmla="*/ 5107100 w 5342334"/>
              <a:gd name="connsiteY20-1060" fmla="*/ 3754493 h 5785910"/>
              <a:gd name="connsiteX21-1061" fmla="*/ 5342334 w 5342334"/>
              <a:gd name="connsiteY21-1062" fmla="*/ 4140580 h 5785910"/>
              <a:gd name="connsiteX22-1063" fmla="*/ 4844706 w 5342334"/>
              <a:gd name="connsiteY22-1064" fmla="*/ 4606676 h 5785910"/>
              <a:gd name="connsiteX23-1065" fmla="*/ 4790537 w 5342334"/>
              <a:gd name="connsiteY23-1066" fmla="*/ 4596433 h 5785910"/>
              <a:gd name="connsiteX24-1067" fmla="*/ 4802287 w 5342334"/>
              <a:gd name="connsiteY24-1068" fmla="*/ 4606672 h 5785910"/>
              <a:gd name="connsiteX25-1069" fmla="*/ 5191248 w 5342334"/>
              <a:gd name="connsiteY25-1070" fmla="*/ 4997228 h 5785910"/>
              <a:gd name="connsiteX26-1071" fmla="*/ 4866278 w 5342334"/>
              <a:gd name="connsiteY26-1072" fmla="*/ 5435572 h 5785910"/>
              <a:gd name="connsiteX27-1073" fmla="*/ 4581456 w 5342334"/>
              <a:gd name="connsiteY27-1074" fmla="*/ 5443059 h 5785910"/>
              <a:gd name="connsiteX28-1075" fmla="*/ 4593578 w 5342334"/>
              <a:gd name="connsiteY28-1076" fmla="*/ 5444848 h 5785910"/>
              <a:gd name="connsiteX29-1077" fmla="*/ 4581281 w 5342334"/>
              <a:gd name="connsiteY29-1078" fmla="*/ 5445228 h 5785910"/>
              <a:gd name="connsiteX30-1079" fmla="*/ 2168410 w 5342334"/>
              <a:gd name="connsiteY30-1080" fmla="*/ 5525146 h 5785910"/>
              <a:gd name="connsiteX31-1081" fmla="*/ 1445968 w 5342334"/>
              <a:gd name="connsiteY31-1082" fmla="*/ 3310386 h 5785910"/>
              <a:gd name="connsiteX32-1083" fmla="*/ 1446532 w 5342334"/>
              <a:gd name="connsiteY32-1084" fmla="*/ 2941092 h 5785910"/>
              <a:gd name="connsiteX33-1085" fmla="*/ 1514723 w 5342334"/>
              <a:gd name="connsiteY33-1086" fmla="*/ 2929703 h 5785910"/>
              <a:gd name="connsiteX34-1087" fmla="*/ 1975047 w 5342334"/>
              <a:gd name="connsiteY34-1088" fmla="*/ 2725675 h 5785910"/>
              <a:gd name="connsiteX35-1089" fmla="*/ 2654934 w 5342334"/>
              <a:gd name="connsiteY35-1090" fmla="*/ 1630299 h 5785910"/>
              <a:gd name="connsiteX36-1091" fmla="*/ 3108192 w 5342334"/>
              <a:gd name="connsiteY36-1092" fmla="*/ 686009 h 5785910"/>
              <a:gd name="connsiteX37-1093" fmla="*/ 3334821 w 5342334"/>
              <a:gd name="connsiteY37-1094" fmla="*/ 6121 h 5785910"/>
              <a:gd name="connsiteX38-1095" fmla="*/ 3380735 w 5342334"/>
              <a:gd name="connsiteY38-1096" fmla="*/ 118 h 5785910"/>
              <a:gd name="connsiteX0-1097" fmla="*/ 1438934 w 5342334"/>
              <a:gd name="connsiteY0-1098" fmla="*/ 2944008 h 5785910"/>
              <a:gd name="connsiteX1-1099" fmla="*/ 1441770 w 5342334"/>
              <a:gd name="connsiteY1-1100" fmla="*/ 2943473 h 5785910"/>
              <a:gd name="connsiteX2-1101" fmla="*/ 1438934 w 5342334"/>
              <a:gd name="connsiteY2-1102" fmla="*/ 2944008 h 5785910"/>
              <a:gd name="connsiteX3-1103" fmla="*/ 1354605 w 5342334"/>
              <a:gd name="connsiteY3-1104" fmla="*/ 2912708 h 5785910"/>
              <a:gd name="connsiteX4-1105" fmla="*/ 1423317 w 5342334"/>
              <a:gd name="connsiteY4-1106" fmla="*/ 2947468 h 5785910"/>
              <a:gd name="connsiteX5-1107" fmla="*/ 1421525 w 5342334"/>
              <a:gd name="connsiteY5-1108" fmla="*/ 3320849 h 5785910"/>
              <a:gd name="connsiteX6-1109" fmla="*/ 2146318 w 5342334"/>
              <a:gd name="connsiteY6-1110" fmla="*/ 5548257 h 5785910"/>
              <a:gd name="connsiteX7-1111" fmla="*/ 2115204 w 5342334"/>
              <a:gd name="connsiteY7-1112" fmla="*/ 5553206 h 5785910"/>
              <a:gd name="connsiteX8-1113" fmla="*/ 1246460 w 5342334"/>
              <a:gd name="connsiteY8-1114" fmla="*/ 5785910 h 5785910"/>
              <a:gd name="connsiteX9-1115" fmla="*/ 0 w 5342334"/>
              <a:gd name="connsiteY9-1116" fmla="*/ 3148605 h 5785910"/>
              <a:gd name="connsiteX10-1117" fmla="*/ 1262428 w 5342334"/>
              <a:gd name="connsiteY10-1118" fmla="*/ 2938106 h 5785910"/>
              <a:gd name="connsiteX11-1119" fmla="*/ 1354605 w 5342334"/>
              <a:gd name="connsiteY11-1120" fmla="*/ 2912708 h 5785910"/>
              <a:gd name="connsiteX12-1121" fmla="*/ 3380735 w 5342334"/>
              <a:gd name="connsiteY12-1122" fmla="*/ 118 h 5785910"/>
              <a:gd name="connsiteX13-1123" fmla="*/ 3863622 w 5342334"/>
              <a:gd name="connsiteY13-1124" fmla="*/ 912639 h 5785910"/>
              <a:gd name="connsiteX14-1125" fmla="*/ 3674765 w 5342334"/>
              <a:gd name="connsiteY14-1126" fmla="*/ 2045786 h 5785910"/>
              <a:gd name="connsiteX15-1127" fmla="*/ 4585837 w 5342334"/>
              <a:gd name="connsiteY15-1128" fmla="*/ 2046833 h 5785910"/>
              <a:gd name="connsiteX16-1129" fmla="*/ 4775401 w 5342334"/>
              <a:gd name="connsiteY16-1130" fmla="*/ 2003486 h 5785910"/>
              <a:gd name="connsiteX17-1131" fmla="*/ 5203724 w 5342334"/>
              <a:gd name="connsiteY17-1132" fmla="*/ 2381935 h 5785910"/>
              <a:gd name="connsiteX18-1133" fmla="*/ 4980124 w 5342334"/>
              <a:gd name="connsiteY18-1134" fmla="*/ 2705696 h 5785910"/>
              <a:gd name="connsiteX19-1135" fmla="*/ 5342334 w 5342334"/>
              <a:gd name="connsiteY19-1136" fmla="*/ 3258997 h 5785910"/>
              <a:gd name="connsiteX20-1137" fmla="*/ 5107100 w 5342334"/>
              <a:gd name="connsiteY20-1138" fmla="*/ 3754493 h 5785910"/>
              <a:gd name="connsiteX21-1139" fmla="*/ 5342334 w 5342334"/>
              <a:gd name="connsiteY21-1140" fmla="*/ 4140580 h 5785910"/>
              <a:gd name="connsiteX22-1141" fmla="*/ 4844706 w 5342334"/>
              <a:gd name="connsiteY22-1142" fmla="*/ 4606676 h 5785910"/>
              <a:gd name="connsiteX23-1143" fmla="*/ 4790537 w 5342334"/>
              <a:gd name="connsiteY23-1144" fmla="*/ 4596433 h 5785910"/>
              <a:gd name="connsiteX24-1145" fmla="*/ 4802287 w 5342334"/>
              <a:gd name="connsiteY24-1146" fmla="*/ 4606672 h 5785910"/>
              <a:gd name="connsiteX25-1147" fmla="*/ 5191248 w 5342334"/>
              <a:gd name="connsiteY25-1148" fmla="*/ 4997228 h 5785910"/>
              <a:gd name="connsiteX26-1149" fmla="*/ 4866278 w 5342334"/>
              <a:gd name="connsiteY26-1150" fmla="*/ 5435572 h 5785910"/>
              <a:gd name="connsiteX27-1151" fmla="*/ 4581456 w 5342334"/>
              <a:gd name="connsiteY27-1152" fmla="*/ 5443059 h 5785910"/>
              <a:gd name="connsiteX28-1153" fmla="*/ 4593578 w 5342334"/>
              <a:gd name="connsiteY28-1154" fmla="*/ 5444848 h 5785910"/>
              <a:gd name="connsiteX29-1155" fmla="*/ 4581281 w 5342334"/>
              <a:gd name="connsiteY29-1156" fmla="*/ 5445228 h 5785910"/>
              <a:gd name="connsiteX30-1157" fmla="*/ 2168410 w 5342334"/>
              <a:gd name="connsiteY30-1158" fmla="*/ 5525146 h 5785910"/>
              <a:gd name="connsiteX31-1159" fmla="*/ 1446532 w 5342334"/>
              <a:gd name="connsiteY31-1160" fmla="*/ 2941092 h 5785910"/>
              <a:gd name="connsiteX32-1161" fmla="*/ 1514723 w 5342334"/>
              <a:gd name="connsiteY32-1162" fmla="*/ 2929703 h 5785910"/>
              <a:gd name="connsiteX33-1163" fmla="*/ 1975047 w 5342334"/>
              <a:gd name="connsiteY33-1164" fmla="*/ 2725675 h 5785910"/>
              <a:gd name="connsiteX34-1165" fmla="*/ 2654934 w 5342334"/>
              <a:gd name="connsiteY34-1166" fmla="*/ 1630299 h 5785910"/>
              <a:gd name="connsiteX35-1167" fmla="*/ 3108192 w 5342334"/>
              <a:gd name="connsiteY35-1168" fmla="*/ 686009 h 5785910"/>
              <a:gd name="connsiteX36-1169" fmla="*/ 3334821 w 5342334"/>
              <a:gd name="connsiteY36-1170" fmla="*/ 6121 h 5785910"/>
              <a:gd name="connsiteX37-1171" fmla="*/ 3380735 w 5342334"/>
              <a:gd name="connsiteY37-1172" fmla="*/ 118 h 5785910"/>
              <a:gd name="connsiteX0-1173" fmla="*/ 1438934 w 5342334"/>
              <a:gd name="connsiteY0-1174" fmla="*/ 2944008 h 5785910"/>
              <a:gd name="connsiteX1-1175" fmla="*/ 1441770 w 5342334"/>
              <a:gd name="connsiteY1-1176" fmla="*/ 2943473 h 5785910"/>
              <a:gd name="connsiteX2-1177" fmla="*/ 1438934 w 5342334"/>
              <a:gd name="connsiteY2-1178" fmla="*/ 2944008 h 5785910"/>
              <a:gd name="connsiteX3-1179" fmla="*/ 1354605 w 5342334"/>
              <a:gd name="connsiteY3-1180" fmla="*/ 2912708 h 5785910"/>
              <a:gd name="connsiteX4-1181" fmla="*/ 1423317 w 5342334"/>
              <a:gd name="connsiteY4-1182" fmla="*/ 2947468 h 5785910"/>
              <a:gd name="connsiteX5-1183" fmla="*/ 1421525 w 5342334"/>
              <a:gd name="connsiteY5-1184" fmla="*/ 3320849 h 5785910"/>
              <a:gd name="connsiteX6-1185" fmla="*/ 2146318 w 5342334"/>
              <a:gd name="connsiteY6-1186" fmla="*/ 5548257 h 5785910"/>
              <a:gd name="connsiteX7-1187" fmla="*/ 2115204 w 5342334"/>
              <a:gd name="connsiteY7-1188" fmla="*/ 5553206 h 5785910"/>
              <a:gd name="connsiteX8-1189" fmla="*/ 1246460 w 5342334"/>
              <a:gd name="connsiteY8-1190" fmla="*/ 5785910 h 5785910"/>
              <a:gd name="connsiteX9-1191" fmla="*/ 0 w 5342334"/>
              <a:gd name="connsiteY9-1192" fmla="*/ 3148605 h 5785910"/>
              <a:gd name="connsiteX10-1193" fmla="*/ 1262428 w 5342334"/>
              <a:gd name="connsiteY10-1194" fmla="*/ 2938106 h 5785910"/>
              <a:gd name="connsiteX11-1195" fmla="*/ 1354605 w 5342334"/>
              <a:gd name="connsiteY11-1196" fmla="*/ 2912708 h 5785910"/>
              <a:gd name="connsiteX12-1197" fmla="*/ 3380735 w 5342334"/>
              <a:gd name="connsiteY12-1198" fmla="*/ 118 h 5785910"/>
              <a:gd name="connsiteX13-1199" fmla="*/ 3863622 w 5342334"/>
              <a:gd name="connsiteY13-1200" fmla="*/ 912639 h 5785910"/>
              <a:gd name="connsiteX14-1201" fmla="*/ 3674765 w 5342334"/>
              <a:gd name="connsiteY14-1202" fmla="*/ 2045786 h 5785910"/>
              <a:gd name="connsiteX15-1203" fmla="*/ 4585837 w 5342334"/>
              <a:gd name="connsiteY15-1204" fmla="*/ 2046833 h 5785910"/>
              <a:gd name="connsiteX16-1205" fmla="*/ 4775401 w 5342334"/>
              <a:gd name="connsiteY16-1206" fmla="*/ 2003486 h 5785910"/>
              <a:gd name="connsiteX17-1207" fmla="*/ 5203724 w 5342334"/>
              <a:gd name="connsiteY17-1208" fmla="*/ 2381935 h 5785910"/>
              <a:gd name="connsiteX18-1209" fmla="*/ 4980124 w 5342334"/>
              <a:gd name="connsiteY18-1210" fmla="*/ 2705696 h 5785910"/>
              <a:gd name="connsiteX19-1211" fmla="*/ 5342334 w 5342334"/>
              <a:gd name="connsiteY19-1212" fmla="*/ 3258997 h 5785910"/>
              <a:gd name="connsiteX20-1213" fmla="*/ 5107100 w 5342334"/>
              <a:gd name="connsiteY20-1214" fmla="*/ 3754493 h 5785910"/>
              <a:gd name="connsiteX21-1215" fmla="*/ 5342334 w 5342334"/>
              <a:gd name="connsiteY21-1216" fmla="*/ 4140580 h 5785910"/>
              <a:gd name="connsiteX22-1217" fmla="*/ 4844706 w 5342334"/>
              <a:gd name="connsiteY22-1218" fmla="*/ 4606676 h 5785910"/>
              <a:gd name="connsiteX23-1219" fmla="*/ 4790537 w 5342334"/>
              <a:gd name="connsiteY23-1220" fmla="*/ 4596433 h 5785910"/>
              <a:gd name="connsiteX24-1221" fmla="*/ 4802287 w 5342334"/>
              <a:gd name="connsiteY24-1222" fmla="*/ 4606672 h 5785910"/>
              <a:gd name="connsiteX25-1223" fmla="*/ 5191248 w 5342334"/>
              <a:gd name="connsiteY25-1224" fmla="*/ 4997228 h 5785910"/>
              <a:gd name="connsiteX26-1225" fmla="*/ 4866278 w 5342334"/>
              <a:gd name="connsiteY26-1226" fmla="*/ 5435572 h 5785910"/>
              <a:gd name="connsiteX27-1227" fmla="*/ 4581456 w 5342334"/>
              <a:gd name="connsiteY27-1228" fmla="*/ 5443059 h 5785910"/>
              <a:gd name="connsiteX28-1229" fmla="*/ 4593578 w 5342334"/>
              <a:gd name="connsiteY28-1230" fmla="*/ 5444848 h 5785910"/>
              <a:gd name="connsiteX29-1231" fmla="*/ 4581281 w 5342334"/>
              <a:gd name="connsiteY29-1232" fmla="*/ 5445228 h 5785910"/>
              <a:gd name="connsiteX30-1233" fmla="*/ 2168410 w 5342334"/>
              <a:gd name="connsiteY30-1234" fmla="*/ 5525146 h 5785910"/>
              <a:gd name="connsiteX31-1235" fmla="*/ 1446532 w 5342334"/>
              <a:gd name="connsiteY31-1236" fmla="*/ 2941092 h 5785910"/>
              <a:gd name="connsiteX32-1237" fmla="*/ 1514723 w 5342334"/>
              <a:gd name="connsiteY32-1238" fmla="*/ 2929703 h 5785910"/>
              <a:gd name="connsiteX33-1239" fmla="*/ 1975047 w 5342334"/>
              <a:gd name="connsiteY33-1240" fmla="*/ 2725675 h 5785910"/>
              <a:gd name="connsiteX34-1241" fmla="*/ 2654934 w 5342334"/>
              <a:gd name="connsiteY34-1242" fmla="*/ 1630299 h 5785910"/>
              <a:gd name="connsiteX35-1243" fmla="*/ 3108192 w 5342334"/>
              <a:gd name="connsiteY35-1244" fmla="*/ 686009 h 5785910"/>
              <a:gd name="connsiteX36-1245" fmla="*/ 3334821 w 5342334"/>
              <a:gd name="connsiteY36-1246" fmla="*/ 6121 h 5785910"/>
              <a:gd name="connsiteX37-1247" fmla="*/ 3380735 w 5342334"/>
              <a:gd name="connsiteY37-1248" fmla="*/ 118 h 5785910"/>
              <a:gd name="connsiteX0-1249" fmla="*/ 1438934 w 5342334"/>
              <a:gd name="connsiteY0-1250" fmla="*/ 2944008 h 5785910"/>
              <a:gd name="connsiteX1-1251" fmla="*/ 1441770 w 5342334"/>
              <a:gd name="connsiteY1-1252" fmla="*/ 2943473 h 5785910"/>
              <a:gd name="connsiteX2-1253" fmla="*/ 1438934 w 5342334"/>
              <a:gd name="connsiteY2-1254" fmla="*/ 2944008 h 5785910"/>
              <a:gd name="connsiteX3-1255" fmla="*/ 1354605 w 5342334"/>
              <a:gd name="connsiteY3-1256" fmla="*/ 2912708 h 5785910"/>
              <a:gd name="connsiteX4-1257" fmla="*/ 1423317 w 5342334"/>
              <a:gd name="connsiteY4-1258" fmla="*/ 2947468 h 5785910"/>
              <a:gd name="connsiteX5-1259" fmla="*/ 1421525 w 5342334"/>
              <a:gd name="connsiteY5-1260" fmla="*/ 3320849 h 5785910"/>
              <a:gd name="connsiteX6-1261" fmla="*/ 2146318 w 5342334"/>
              <a:gd name="connsiteY6-1262" fmla="*/ 5548257 h 5785910"/>
              <a:gd name="connsiteX7-1263" fmla="*/ 2115204 w 5342334"/>
              <a:gd name="connsiteY7-1264" fmla="*/ 5553206 h 5785910"/>
              <a:gd name="connsiteX8-1265" fmla="*/ 1246460 w 5342334"/>
              <a:gd name="connsiteY8-1266" fmla="*/ 5785910 h 5785910"/>
              <a:gd name="connsiteX9-1267" fmla="*/ 0 w 5342334"/>
              <a:gd name="connsiteY9-1268" fmla="*/ 3148605 h 5785910"/>
              <a:gd name="connsiteX10-1269" fmla="*/ 1262428 w 5342334"/>
              <a:gd name="connsiteY10-1270" fmla="*/ 2938106 h 5785910"/>
              <a:gd name="connsiteX11-1271" fmla="*/ 1354605 w 5342334"/>
              <a:gd name="connsiteY11-1272" fmla="*/ 2912708 h 5785910"/>
              <a:gd name="connsiteX12-1273" fmla="*/ 3380735 w 5342334"/>
              <a:gd name="connsiteY12-1274" fmla="*/ 118 h 5785910"/>
              <a:gd name="connsiteX13-1275" fmla="*/ 3863622 w 5342334"/>
              <a:gd name="connsiteY13-1276" fmla="*/ 912639 h 5785910"/>
              <a:gd name="connsiteX14-1277" fmla="*/ 3674765 w 5342334"/>
              <a:gd name="connsiteY14-1278" fmla="*/ 2045786 h 5785910"/>
              <a:gd name="connsiteX15-1279" fmla="*/ 4585837 w 5342334"/>
              <a:gd name="connsiteY15-1280" fmla="*/ 2046833 h 5785910"/>
              <a:gd name="connsiteX16-1281" fmla="*/ 4775401 w 5342334"/>
              <a:gd name="connsiteY16-1282" fmla="*/ 2003486 h 5785910"/>
              <a:gd name="connsiteX17-1283" fmla="*/ 5203724 w 5342334"/>
              <a:gd name="connsiteY17-1284" fmla="*/ 2381935 h 5785910"/>
              <a:gd name="connsiteX18-1285" fmla="*/ 4980124 w 5342334"/>
              <a:gd name="connsiteY18-1286" fmla="*/ 2705696 h 5785910"/>
              <a:gd name="connsiteX19-1287" fmla="*/ 5342334 w 5342334"/>
              <a:gd name="connsiteY19-1288" fmla="*/ 3258997 h 5785910"/>
              <a:gd name="connsiteX20-1289" fmla="*/ 5107100 w 5342334"/>
              <a:gd name="connsiteY20-1290" fmla="*/ 3754493 h 5785910"/>
              <a:gd name="connsiteX21-1291" fmla="*/ 5342334 w 5342334"/>
              <a:gd name="connsiteY21-1292" fmla="*/ 4140580 h 5785910"/>
              <a:gd name="connsiteX22-1293" fmla="*/ 4844706 w 5342334"/>
              <a:gd name="connsiteY22-1294" fmla="*/ 4606676 h 5785910"/>
              <a:gd name="connsiteX23-1295" fmla="*/ 4790537 w 5342334"/>
              <a:gd name="connsiteY23-1296" fmla="*/ 4596433 h 5785910"/>
              <a:gd name="connsiteX24-1297" fmla="*/ 4802287 w 5342334"/>
              <a:gd name="connsiteY24-1298" fmla="*/ 4606672 h 5785910"/>
              <a:gd name="connsiteX25-1299" fmla="*/ 5191248 w 5342334"/>
              <a:gd name="connsiteY25-1300" fmla="*/ 4997228 h 5785910"/>
              <a:gd name="connsiteX26-1301" fmla="*/ 4866278 w 5342334"/>
              <a:gd name="connsiteY26-1302" fmla="*/ 5435572 h 5785910"/>
              <a:gd name="connsiteX27-1303" fmla="*/ 4581456 w 5342334"/>
              <a:gd name="connsiteY27-1304" fmla="*/ 5443059 h 5785910"/>
              <a:gd name="connsiteX28-1305" fmla="*/ 4593578 w 5342334"/>
              <a:gd name="connsiteY28-1306" fmla="*/ 5444848 h 5785910"/>
              <a:gd name="connsiteX29-1307" fmla="*/ 4581281 w 5342334"/>
              <a:gd name="connsiteY29-1308" fmla="*/ 5445228 h 5785910"/>
              <a:gd name="connsiteX30-1309" fmla="*/ 2168410 w 5342334"/>
              <a:gd name="connsiteY30-1310" fmla="*/ 5525146 h 5785910"/>
              <a:gd name="connsiteX31-1311" fmla="*/ 1514723 w 5342334"/>
              <a:gd name="connsiteY31-1312" fmla="*/ 2929703 h 5785910"/>
              <a:gd name="connsiteX32-1313" fmla="*/ 1975047 w 5342334"/>
              <a:gd name="connsiteY32-1314" fmla="*/ 2725675 h 5785910"/>
              <a:gd name="connsiteX33-1315" fmla="*/ 2654934 w 5342334"/>
              <a:gd name="connsiteY33-1316" fmla="*/ 1630299 h 5785910"/>
              <a:gd name="connsiteX34-1317" fmla="*/ 3108192 w 5342334"/>
              <a:gd name="connsiteY34-1318" fmla="*/ 686009 h 5785910"/>
              <a:gd name="connsiteX35-1319" fmla="*/ 3334821 w 5342334"/>
              <a:gd name="connsiteY35-1320" fmla="*/ 6121 h 5785910"/>
              <a:gd name="connsiteX36-1321" fmla="*/ 3380735 w 5342334"/>
              <a:gd name="connsiteY36-1322" fmla="*/ 118 h 5785910"/>
              <a:gd name="connsiteX0-1323" fmla="*/ 1438934 w 5342334"/>
              <a:gd name="connsiteY0-1324" fmla="*/ 2944008 h 5785910"/>
              <a:gd name="connsiteX1-1325" fmla="*/ 1441770 w 5342334"/>
              <a:gd name="connsiteY1-1326" fmla="*/ 2943473 h 5785910"/>
              <a:gd name="connsiteX2-1327" fmla="*/ 1438934 w 5342334"/>
              <a:gd name="connsiteY2-1328" fmla="*/ 2944008 h 5785910"/>
              <a:gd name="connsiteX3-1329" fmla="*/ 1354605 w 5342334"/>
              <a:gd name="connsiteY3-1330" fmla="*/ 2912708 h 5785910"/>
              <a:gd name="connsiteX4-1331" fmla="*/ 1423317 w 5342334"/>
              <a:gd name="connsiteY4-1332" fmla="*/ 2947468 h 5785910"/>
              <a:gd name="connsiteX5-1333" fmla="*/ 1421525 w 5342334"/>
              <a:gd name="connsiteY5-1334" fmla="*/ 3320849 h 5785910"/>
              <a:gd name="connsiteX6-1335" fmla="*/ 2146318 w 5342334"/>
              <a:gd name="connsiteY6-1336" fmla="*/ 5548257 h 5785910"/>
              <a:gd name="connsiteX7-1337" fmla="*/ 2115204 w 5342334"/>
              <a:gd name="connsiteY7-1338" fmla="*/ 5553206 h 5785910"/>
              <a:gd name="connsiteX8-1339" fmla="*/ 1246460 w 5342334"/>
              <a:gd name="connsiteY8-1340" fmla="*/ 5785910 h 5785910"/>
              <a:gd name="connsiteX9-1341" fmla="*/ 0 w 5342334"/>
              <a:gd name="connsiteY9-1342" fmla="*/ 3148605 h 5785910"/>
              <a:gd name="connsiteX10-1343" fmla="*/ 1262428 w 5342334"/>
              <a:gd name="connsiteY10-1344" fmla="*/ 2938106 h 5785910"/>
              <a:gd name="connsiteX11-1345" fmla="*/ 1354605 w 5342334"/>
              <a:gd name="connsiteY11-1346" fmla="*/ 2912708 h 5785910"/>
              <a:gd name="connsiteX12-1347" fmla="*/ 3380735 w 5342334"/>
              <a:gd name="connsiteY12-1348" fmla="*/ 118 h 5785910"/>
              <a:gd name="connsiteX13-1349" fmla="*/ 3863622 w 5342334"/>
              <a:gd name="connsiteY13-1350" fmla="*/ 912639 h 5785910"/>
              <a:gd name="connsiteX14-1351" fmla="*/ 3674765 w 5342334"/>
              <a:gd name="connsiteY14-1352" fmla="*/ 2045786 h 5785910"/>
              <a:gd name="connsiteX15-1353" fmla="*/ 4585837 w 5342334"/>
              <a:gd name="connsiteY15-1354" fmla="*/ 2046833 h 5785910"/>
              <a:gd name="connsiteX16-1355" fmla="*/ 4775401 w 5342334"/>
              <a:gd name="connsiteY16-1356" fmla="*/ 2003486 h 5785910"/>
              <a:gd name="connsiteX17-1357" fmla="*/ 5203724 w 5342334"/>
              <a:gd name="connsiteY17-1358" fmla="*/ 2381935 h 5785910"/>
              <a:gd name="connsiteX18-1359" fmla="*/ 4980124 w 5342334"/>
              <a:gd name="connsiteY18-1360" fmla="*/ 2705696 h 5785910"/>
              <a:gd name="connsiteX19-1361" fmla="*/ 5342334 w 5342334"/>
              <a:gd name="connsiteY19-1362" fmla="*/ 3258997 h 5785910"/>
              <a:gd name="connsiteX20-1363" fmla="*/ 5107100 w 5342334"/>
              <a:gd name="connsiteY20-1364" fmla="*/ 3754493 h 5785910"/>
              <a:gd name="connsiteX21-1365" fmla="*/ 5342334 w 5342334"/>
              <a:gd name="connsiteY21-1366" fmla="*/ 4140580 h 5785910"/>
              <a:gd name="connsiteX22-1367" fmla="*/ 4844706 w 5342334"/>
              <a:gd name="connsiteY22-1368" fmla="*/ 4606676 h 5785910"/>
              <a:gd name="connsiteX23-1369" fmla="*/ 4790537 w 5342334"/>
              <a:gd name="connsiteY23-1370" fmla="*/ 4596433 h 5785910"/>
              <a:gd name="connsiteX24-1371" fmla="*/ 4802287 w 5342334"/>
              <a:gd name="connsiteY24-1372" fmla="*/ 4606672 h 5785910"/>
              <a:gd name="connsiteX25-1373" fmla="*/ 5191248 w 5342334"/>
              <a:gd name="connsiteY25-1374" fmla="*/ 4997228 h 5785910"/>
              <a:gd name="connsiteX26-1375" fmla="*/ 4866278 w 5342334"/>
              <a:gd name="connsiteY26-1376" fmla="*/ 5435572 h 5785910"/>
              <a:gd name="connsiteX27-1377" fmla="*/ 4581456 w 5342334"/>
              <a:gd name="connsiteY27-1378" fmla="*/ 5443059 h 5785910"/>
              <a:gd name="connsiteX28-1379" fmla="*/ 4593578 w 5342334"/>
              <a:gd name="connsiteY28-1380" fmla="*/ 5444848 h 5785910"/>
              <a:gd name="connsiteX29-1381" fmla="*/ 4581281 w 5342334"/>
              <a:gd name="connsiteY29-1382" fmla="*/ 5445228 h 5785910"/>
              <a:gd name="connsiteX30-1383" fmla="*/ 2168410 w 5342334"/>
              <a:gd name="connsiteY30-1384" fmla="*/ 5525146 h 5785910"/>
              <a:gd name="connsiteX31-1385" fmla="*/ 1514723 w 5342334"/>
              <a:gd name="connsiteY31-1386" fmla="*/ 2929703 h 5785910"/>
              <a:gd name="connsiteX32-1387" fmla="*/ 1975047 w 5342334"/>
              <a:gd name="connsiteY32-1388" fmla="*/ 2725675 h 5785910"/>
              <a:gd name="connsiteX33-1389" fmla="*/ 2654934 w 5342334"/>
              <a:gd name="connsiteY33-1390" fmla="*/ 1630299 h 5785910"/>
              <a:gd name="connsiteX34-1391" fmla="*/ 3108192 w 5342334"/>
              <a:gd name="connsiteY34-1392" fmla="*/ 686009 h 5785910"/>
              <a:gd name="connsiteX35-1393" fmla="*/ 3334821 w 5342334"/>
              <a:gd name="connsiteY35-1394" fmla="*/ 6121 h 5785910"/>
              <a:gd name="connsiteX36-1395" fmla="*/ 3380735 w 5342334"/>
              <a:gd name="connsiteY36-1396" fmla="*/ 118 h 5785910"/>
              <a:gd name="connsiteX0-1397" fmla="*/ 1438934 w 5342334"/>
              <a:gd name="connsiteY0-1398" fmla="*/ 2944008 h 5785910"/>
              <a:gd name="connsiteX1-1399" fmla="*/ 1441770 w 5342334"/>
              <a:gd name="connsiteY1-1400" fmla="*/ 2943473 h 5785910"/>
              <a:gd name="connsiteX2-1401" fmla="*/ 1438934 w 5342334"/>
              <a:gd name="connsiteY2-1402" fmla="*/ 2944008 h 5785910"/>
              <a:gd name="connsiteX3-1403" fmla="*/ 1354605 w 5342334"/>
              <a:gd name="connsiteY3-1404" fmla="*/ 2912708 h 5785910"/>
              <a:gd name="connsiteX4-1405" fmla="*/ 1423317 w 5342334"/>
              <a:gd name="connsiteY4-1406" fmla="*/ 2947468 h 5785910"/>
              <a:gd name="connsiteX5-1407" fmla="*/ 1421525 w 5342334"/>
              <a:gd name="connsiteY5-1408" fmla="*/ 3320849 h 5785910"/>
              <a:gd name="connsiteX6-1409" fmla="*/ 2146318 w 5342334"/>
              <a:gd name="connsiteY6-1410" fmla="*/ 5548257 h 5785910"/>
              <a:gd name="connsiteX7-1411" fmla="*/ 2115204 w 5342334"/>
              <a:gd name="connsiteY7-1412" fmla="*/ 5553206 h 5785910"/>
              <a:gd name="connsiteX8-1413" fmla="*/ 1246460 w 5342334"/>
              <a:gd name="connsiteY8-1414" fmla="*/ 5785910 h 5785910"/>
              <a:gd name="connsiteX9-1415" fmla="*/ 0 w 5342334"/>
              <a:gd name="connsiteY9-1416" fmla="*/ 3148605 h 5785910"/>
              <a:gd name="connsiteX10-1417" fmla="*/ 1262428 w 5342334"/>
              <a:gd name="connsiteY10-1418" fmla="*/ 2938106 h 5785910"/>
              <a:gd name="connsiteX11-1419" fmla="*/ 1354605 w 5342334"/>
              <a:gd name="connsiteY11-1420" fmla="*/ 2912708 h 5785910"/>
              <a:gd name="connsiteX12-1421" fmla="*/ 3380735 w 5342334"/>
              <a:gd name="connsiteY12-1422" fmla="*/ 118 h 5785910"/>
              <a:gd name="connsiteX13-1423" fmla="*/ 3863622 w 5342334"/>
              <a:gd name="connsiteY13-1424" fmla="*/ 912639 h 5785910"/>
              <a:gd name="connsiteX14-1425" fmla="*/ 3674765 w 5342334"/>
              <a:gd name="connsiteY14-1426" fmla="*/ 2045786 h 5785910"/>
              <a:gd name="connsiteX15-1427" fmla="*/ 4585837 w 5342334"/>
              <a:gd name="connsiteY15-1428" fmla="*/ 2046833 h 5785910"/>
              <a:gd name="connsiteX16-1429" fmla="*/ 4775401 w 5342334"/>
              <a:gd name="connsiteY16-1430" fmla="*/ 2003486 h 5785910"/>
              <a:gd name="connsiteX17-1431" fmla="*/ 5203724 w 5342334"/>
              <a:gd name="connsiteY17-1432" fmla="*/ 2381935 h 5785910"/>
              <a:gd name="connsiteX18-1433" fmla="*/ 4980124 w 5342334"/>
              <a:gd name="connsiteY18-1434" fmla="*/ 2705696 h 5785910"/>
              <a:gd name="connsiteX19-1435" fmla="*/ 5342334 w 5342334"/>
              <a:gd name="connsiteY19-1436" fmla="*/ 3258997 h 5785910"/>
              <a:gd name="connsiteX20-1437" fmla="*/ 5107100 w 5342334"/>
              <a:gd name="connsiteY20-1438" fmla="*/ 3754493 h 5785910"/>
              <a:gd name="connsiteX21-1439" fmla="*/ 5342334 w 5342334"/>
              <a:gd name="connsiteY21-1440" fmla="*/ 4140580 h 5785910"/>
              <a:gd name="connsiteX22-1441" fmla="*/ 4844706 w 5342334"/>
              <a:gd name="connsiteY22-1442" fmla="*/ 4606676 h 5785910"/>
              <a:gd name="connsiteX23-1443" fmla="*/ 4790537 w 5342334"/>
              <a:gd name="connsiteY23-1444" fmla="*/ 4596433 h 5785910"/>
              <a:gd name="connsiteX24-1445" fmla="*/ 4802287 w 5342334"/>
              <a:gd name="connsiteY24-1446" fmla="*/ 4606672 h 5785910"/>
              <a:gd name="connsiteX25-1447" fmla="*/ 5191248 w 5342334"/>
              <a:gd name="connsiteY25-1448" fmla="*/ 4997228 h 5785910"/>
              <a:gd name="connsiteX26-1449" fmla="*/ 4866278 w 5342334"/>
              <a:gd name="connsiteY26-1450" fmla="*/ 5435572 h 5785910"/>
              <a:gd name="connsiteX27-1451" fmla="*/ 4581456 w 5342334"/>
              <a:gd name="connsiteY27-1452" fmla="*/ 5443059 h 5785910"/>
              <a:gd name="connsiteX28-1453" fmla="*/ 4593578 w 5342334"/>
              <a:gd name="connsiteY28-1454" fmla="*/ 5444848 h 5785910"/>
              <a:gd name="connsiteX29-1455" fmla="*/ 4581281 w 5342334"/>
              <a:gd name="connsiteY29-1456" fmla="*/ 5445228 h 5785910"/>
              <a:gd name="connsiteX30-1457" fmla="*/ 2201665 w 5342334"/>
              <a:gd name="connsiteY30-1458" fmla="*/ 5541774 h 5785910"/>
              <a:gd name="connsiteX31-1459" fmla="*/ 1514723 w 5342334"/>
              <a:gd name="connsiteY31-1460" fmla="*/ 2929703 h 5785910"/>
              <a:gd name="connsiteX32-1461" fmla="*/ 1975047 w 5342334"/>
              <a:gd name="connsiteY32-1462" fmla="*/ 2725675 h 5785910"/>
              <a:gd name="connsiteX33-1463" fmla="*/ 2654934 w 5342334"/>
              <a:gd name="connsiteY33-1464" fmla="*/ 1630299 h 5785910"/>
              <a:gd name="connsiteX34-1465" fmla="*/ 3108192 w 5342334"/>
              <a:gd name="connsiteY34-1466" fmla="*/ 686009 h 5785910"/>
              <a:gd name="connsiteX35-1467" fmla="*/ 3334821 w 5342334"/>
              <a:gd name="connsiteY35-1468" fmla="*/ 6121 h 5785910"/>
              <a:gd name="connsiteX36-1469" fmla="*/ 3380735 w 5342334"/>
              <a:gd name="connsiteY36-1470" fmla="*/ 118 h 5785910"/>
              <a:gd name="connsiteX0-1471" fmla="*/ 1438934 w 5342334"/>
              <a:gd name="connsiteY0-1472" fmla="*/ 2944008 h 5785910"/>
              <a:gd name="connsiteX1-1473" fmla="*/ 1441770 w 5342334"/>
              <a:gd name="connsiteY1-1474" fmla="*/ 2943473 h 5785910"/>
              <a:gd name="connsiteX2-1475" fmla="*/ 1438934 w 5342334"/>
              <a:gd name="connsiteY2-1476" fmla="*/ 2944008 h 5785910"/>
              <a:gd name="connsiteX3-1477" fmla="*/ 1354605 w 5342334"/>
              <a:gd name="connsiteY3-1478" fmla="*/ 2912708 h 5785910"/>
              <a:gd name="connsiteX4-1479" fmla="*/ 1423317 w 5342334"/>
              <a:gd name="connsiteY4-1480" fmla="*/ 2947468 h 5785910"/>
              <a:gd name="connsiteX5-1481" fmla="*/ 1421525 w 5342334"/>
              <a:gd name="connsiteY5-1482" fmla="*/ 3320849 h 5785910"/>
              <a:gd name="connsiteX6-1483" fmla="*/ 2146318 w 5342334"/>
              <a:gd name="connsiteY6-1484" fmla="*/ 5548257 h 5785910"/>
              <a:gd name="connsiteX7-1485" fmla="*/ 2115204 w 5342334"/>
              <a:gd name="connsiteY7-1486" fmla="*/ 5553206 h 5785910"/>
              <a:gd name="connsiteX8-1487" fmla="*/ 1246460 w 5342334"/>
              <a:gd name="connsiteY8-1488" fmla="*/ 5785910 h 5785910"/>
              <a:gd name="connsiteX9-1489" fmla="*/ 0 w 5342334"/>
              <a:gd name="connsiteY9-1490" fmla="*/ 3148605 h 5785910"/>
              <a:gd name="connsiteX10-1491" fmla="*/ 1262428 w 5342334"/>
              <a:gd name="connsiteY10-1492" fmla="*/ 2938106 h 5785910"/>
              <a:gd name="connsiteX11-1493" fmla="*/ 1354605 w 5342334"/>
              <a:gd name="connsiteY11-1494" fmla="*/ 2912708 h 5785910"/>
              <a:gd name="connsiteX12-1495" fmla="*/ 3380735 w 5342334"/>
              <a:gd name="connsiteY12-1496" fmla="*/ 118 h 5785910"/>
              <a:gd name="connsiteX13-1497" fmla="*/ 3863622 w 5342334"/>
              <a:gd name="connsiteY13-1498" fmla="*/ 912639 h 5785910"/>
              <a:gd name="connsiteX14-1499" fmla="*/ 3674765 w 5342334"/>
              <a:gd name="connsiteY14-1500" fmla="*/ 2045786 h 5785910"/>
              <a:gd name="connsiteX15-1501" fmla="*/ 4585837 w 5342334"/>
              <a:gd name="connsiteY15-1502" fmla="*/ 2046833 h 5785910"/>
              <a:gd name="connsiteX16-1503" fmla="*/ 4775401 w 5342334"/>
              <a:gd name="connsiteY16-1504" fmla="*/ 2003486 h 5785910"/>
              <a:gd name="connsiteX17-1505" fmla="*/ 5203724 w 5342334"/>
              <a:gd name="connsiteY17-1506" fmla="*/ 2381935 h 5785910"/>
              <a:gd name="connsiteX18-1507" fmla="*/ 4980124 w 5342334"/>
              <a:gd name="connsiteY18-1508" fmla="*/ 2705696 h 5785910"/>
              <a:gd name="connsiteX19-1509" fmla="*/ 5342334 w 5342334"/>
              <a:gd name="connsiteY19-1510" fmla="*/ 3258997 h 5785910"/>
              <a:gd name="connsiteX20-1511" fmla="*/ 5107100 w 5342334"/>
              <a:gd name="connsiteY20-1512" fmla="*/ 3754493 h 5785910"/>
              <a:gd name="connsiteX21-1513" fmla="*/ 5342334 w 5342334"/>
              <a:gd name="connsiteY21-1514" fmla="*/ 4140580 h 5785910"/>
              <a:gd name="connsiteX22-1515" fmla="*/ 4844706 w 5342334"/>
              <a:gd name="connsiteY22-1516" fmla="*/ 4606676 h 5785910"/>
              <a:gd name="connsiteX23-1517" fmla="*/ 4790537 w 5342334"/>
              <a:gd name="connsiteY23-1518" fmla="*/ 4596433 h 5785910"/>
              <a:gd name="connsiteX24-1519" fmla="*/ 4802287 w 5342334"/>
              <a:gd name="connsiteY24-1520" fmla="*/ 4606672 h 5785910"/>
              <a:gd name="connsiteX25-1521" fmla="*/ 5191248 w 5342334"/>
              <a:gd name="connsiteY25-1522" fmla="*/ 4997228 h 5785910"/>
              <a:gd name="connsiteX26-1523" fmla="*/ 4866278 w 5342334"/>
              <a:gd name="connsiteY26-1524" fmla="*/ 5435572 h 5785910"/>
              <a:gd name="connsiteX27-1525" fmla="*/ 4581456 w 5342334"/>
              <a:gd name="connsiteY27-1526" fmla="*/ 5443059 h 5785910"/>
              <a:gd name="connsiteX28-1527" fmla="*/ 4593578 w 5342334"/>
              <a:gd name="connsiteY28-1528" fmla="*/ 5444848 h 5785910"/>
              <a:gd name="connsiteX29-1529" fmla="*/ 4581281 w 5342334"/>
              <a:gd name="connsiteY29-1530" fmla="*/ 5445228 h 5785910"/>
              <a:gd name="connsiteX30-1531" fmla="*/ 2201665 w 5342334"/>
              <a:gd name="connsiteY30-1532" fmla="*/ 5541774 h 5785910"/>
              <a:gd name="connsiteX31-1533" fmla="*/ 1514723 w 5342334"/>
              <a:gd name="connsiteY31-1534" fmla="*/ 2929703 h 5785910"/>
              <a:gd name="connsiteX32-1535" fmla="*/ 1975047 w 5342334"/>
              <a:gd name="connsiteY32-1536" fmla="*/ 2725675 h 5785910"/>
              <a:gd name="connsiteX33-1537" fmla="*/ 2654934 w 5342334"/>
              <a:gd name="connsiteY33-1538" fmla="*/ 1630299 h 5785910"/>
              <a:gd name="connsiteX34-1539" fmla="*/ 3108192 w 5342334"/>
              <a:gd name="connsiteY34-1540" fmla="*/ 686009 h 5785910"/>
              <a:gd name="connsiteX35-1541" fmla="*/ 3334821 w 5342334"/>
              <a:gd name="connsiteY35-1542" fmla="*/ 6121 h 5785910"/>
              <a:gd name="connsiteX36-1543" fmla="*/ 3380735 w 5342334"/>
              <a:gd name="connsiteY36-1544" fmla="*/ 118 h 5785910"/>
              <a:gd name="connsiteX0-1545" fmla="*/ 1438934 w 5342334"/>
              <a:gd name="connsiteY0-1546" fmla="*/ 2944008 h 5785910"/>
              <a:gd name="connsiteX1-1547" fmla="*/ 1441770 w 5342334"/>
              <a:gd name="connsiteY1-1548" fmla="*/ 2943473 h 5785910"/>
              <a:gd name="connsiteX2-1549" fmla="*/ 1438934 w 5342334"/>
              <a:gd name="connsiteY2-1550" fmla="*/ 2944008 h 5785910"/>
              <a:gd name="connsiteX3-1551" fmla="*/ 1354605 w 5342334"/>
              <a:gd name="connsiteY3-1552" fmla="*/ 2912708 h 5785910"/>
              <a:gd name="connsiteX4-1553" fmla="*/ 1423317 w 5342334"/>
              <a:gd name="connsiteY4-1554" fmla="*/ 2947468 h 5785910"/>
              <a:gd name="connsiteX5-1555" fmla="*/ 1421525 w 5342334"/>
              <a:gd name="connsiteY5-1556" fmla="*/ 3320849 h 5785910"/>
              <a:gd name="connsiteX6-1557" fmla="*/ 2146318 w 5342334"/>
              <a:gd name="connsiteY6-1558" fmla="*/ 5548257 h 5785910"/>
              <a:gd name="connsiteX7-1559" fmla="*/ 2115204 w 5342334"/>
              <a:gd name="connsiteY7-1560" fmla="*/ 5553206 h 5785910"/>
              <a:gd name="connsiteX8-1561" fmla="*/ 1246460 w 5342334"/>
              <a:gd name="connsiteY8-1562" fmla="*/ 5785910 h 5785910"/>
              <a:gd name="connsiteX9-1563" fmla="*/ 0 w 5342334"/>
              <a:gd name="connsiteY9-1564" fmla="*/ 3148605 h 5785910"/>
              <a:gd name="connsiteX10-1565" fmla="*/ 1262428 w 5342334"/>
              <a:gd name="connsiteY10-1566" fmla="*/ 2938106 h 5785910"/>
              <a:gd name="connsiteX11-1567" fmla="*/ 1354605 w 5342334"/>
              <a:gd name="connsiteY11-1568" fmla="*/ 2912708 h 5785910"/>
              <a:gd name="connsiteX12-1569" fmla="*/ 3380735 w 5342334"/>
              <a:gd name="connsiteY12-1570" fmla="*/ 118 h 5785910"/>
              <a:gd name="connsiteX13-1571" fmla="*/ 3863622 w 5342334"/>
              <a:gd name="connsiteY13-1572" fmla="*/ 912639 h 5785910"/>
              <a:gd name="connsiteX14-1573" fmla="*/ 3674765 w 5342334"/>
              <a:gd name="connsiteY14-1574" fmla="*/ 2045786 h 5785910"/>
              <a:gd name="connsiteX15-1575" fmla="*/ 4585837 w 5342334"/>
              <a:gd name="connsiteY15-1576" fmla="*/ 2046833 h 5785910"/>
              <a:gd name="connsiteX16-1577" fmla="*/ 4775401 w 5342334"/>
              <a:gd name="connsiteY16-1578" fmla="*/ 2003486 h 5785910"/>
              <a:gd name="connsiteX17-1579" fmla="*/ 5203724 w 5342334"/>
              <a:gd name="connsiteY17-1580" fmla="*/ 2381935 h 5785910"/>
              <a:gd name="connsiteX18-1581" fmla="*/ 4980124 w 5342334"/>
              <a:gd name="connsiteY18-1582" fmla="*/ 2705696 h 5785910"/>
              <a:gd name="connsiteX19-1583" fmla="*/ 5342334 w 5342334"/>
              <a:gd name="connsiteY19-1584" fmla="*/ 3258997 h 5785910"/>
              <a:gd name="connsiteX20-1585" fmla="*/ 5107100 w 5342334"/>
              <a:gd name="connsiteY20-1586" fmla="*/ 3754493 h 5785910"/>
              <a:gd name="connsiteX21-1587" fmla="*/ 5342334 w 5342334"/>
              <a:gd name="connsiteY21-1588" fmla="*/ 4140580 h 5785910"/>
              <a:gd name="connsiteX22-1589" fmla="*/ 4844706 w 5342334"/>
              <a:gd name="connsiteY22-1590" fmla="*/ 4606676 h 5785910"/>
              <a:gd name="connsiteX23-1591" fmla="*/ 4790537 w 5342334"/>
              <a:gd name="connsiteY23-1592" fmla="*/ 4596433 h 5785910"/>
              <a:gd name="connsiteX24-1593" fmla="*/ 4802287 w 5342334"/>
              <a:gd name="connsiteY24-1594" fmla="*/ 4606672 h 5785910"/>
              <a:gd name="connsiteX25-1595" fmla="*/ 5191248 w 5342334"/>
              <a:gd name="connsiteY25-1596" fmla="*/ 4997228 h 5785910"/>
              <a:gd name="connsiteX26-1597" fmla="*/ 4866278 w 5342334"/>
              <a:gd name="connsiteY26-1598" fmla="*/ 5435572 h 5785910"/>
              <a:gd name="connsiteX27-1599" fmla="*/ 4581456 w 5342334"/>
              <a:gd name="connsiteY27-1600" fmla="*/ 5443059 h 5785910"/>
              <a:gd name="connsiteX28-1601" fmla="*/ 4593578 w 5342334"/>
              <a:gd name="connsiteY28-1602" fmla="*/ 5444848 h 5785910"/>
              <a:gd name="connsiteX29-1603" fmla="*/ 4581281 w 5342334"/>
              <a:gd name="connsiteY29-1604" fmla="*/ 5445228 h 5785910"/>
              <a:gd name="connsiteX30-1605" fmla="*/ 2201665 w 5342334"/>
              <a:gd name="connsiteY30-1606" fmla="*/ 5541774 h 5785910"/>
              <a:gd name="connsiteX31-1607" fmla="*/ 1514723 w 5342334"/>
              <a:gd name="connsiteY31-1608" fmla="*/ 2929703 h 5785910"/>
              <a:gd name="connsiteX32-1609" fmla="*/ 1975047 w 5342334"/>
              <a:gd name="connsiteY32-1610" fmla="*/ 2725675 h 5785910"/>
              <a:gd name="connsiteX33-1611" fmla="*/ 2654934 w 5342334"/>
              <a:gd name="connsiteY33-1612" fmla="*/ 1630299 h 5785910"/>
              <a:gd name="connsiteX34-1613" fmla="*/ 3108192 w 5342334"/>
              <a:gd name="connsiteY34-1614" fmla="*/ 686009 h 5785910"/>
              <a:gd name="connsiteX35-1615" fmla="*/ 3334821 w 5342334"/>
              <a:gd name="connsiteY35-1616" fmla="*/ 6121 h 5785910"/>
              <a:gd name="connsiteX36-1617" fmla="*/ 3380735 w 5342334"/>
              <a:gd name="connsiteY36-1618" fmla="*/ 118 h 5785910"/>
              <a:gd name="connsiteX0-1619" fmla="*/ 1438934 w 5342334"/>
              <a:gd name="connsiteY0-1620" fmla="*/ 2944008 h 5785910"/>
              <a:gd name="connsiteX1-1621" fmla="*/ 1441770 w 5342334"/>
              <a:gd name="connsiteY1-1622" fmla="*/ 2943473 h 5785910"/>
              <a:gd name="connsiteX2-1623" fmla="*/ 1438934 w 5342334"/>
              <a:gd name="connsiteY2-1624" fmla="*/ 2944008 h 5785910"/>
              <a:gd name="connsiteX3-1625" fmla="*/ 1354605 w 5342334"/>
              <a:gd name="connsiteY3-1626" fmla="*/ 2912708 h 5785910"/>
              <a:gd name="connsiteX4-1627" fmla="*/ 1423317 w 5342334"/>
              <a:gd name="connsiteY4-1628" fmla="*/ 2947468 h 5785910"/>
              <a:gd name="connsiteX5-1629" fmla="*/ 1421525 w 5342334"/>
              <a:gd name="connsiteY5-1630" fmla="*/ 3320849 h 5785910"/>
              <a:gd name="connsiteX6-1631" fmla="*/ 2146318 w 5342334"/>
              <a:gd name="connsiteY6-1632" fmla="*/ 5548257 h 5785910"/>
              <a:gd name="connsiteX7-1633" fmla="*/ 2115204 w 5342334"/>
              <a:gd name="connsiteY7-1634" fmla="*/ 5553206 h 5785910"/>
              <a:gd name="connsiteX8-1635" fmla="*/ 1246460 w 5342334"/>
              <a:gd name="connsiteY8-1636" fmla="*/ 5785910 h 5785910"/>
              <a:gd name="connsiteX9-1637" fmla="*/ 0 w 5342334"/>
              <a:gd name="connsiteY9-1638" fmla="*/ 3148605 h 5785910"/>
              <a:gd name="connsiteX10-1639" fmla="*/ 1262428 w 5342334"/>
              <a:gd name="connsiteY10-1640" fmla="*/ 2938106 h 5785910"/>
              <a:gd name="connsiteX11-1641" fmla="*/ 1354605 w 5342334"/>
              <a:gd name="connsiteY11-1642" fmla="*/ 2912708 h 5785910"/>
              <a:gd name="connsiteX12-1643" fmla="*/ 3380735 w 5342334"/>
              <a:gd name="connsiteY12-1644" fmla="*/ 118 h 5785910"/>
              <a:gd name="connsiteX13-1645" fmla="*/ 3863622 w 5342334"/>
              <a:gd name="connsiteY13-1646" fmla="*/ 912639 h 5785910"/>
              <a:gd name="connsiteX14-1647" fmla="*/ 3674765 w 5342334"/>
              <a:gd name="connsiteY14-1648" fmla="*/ 2045786 h 5785910"/>
              <a:gd name="connsiteX15-1649" fmla="*/ 4585837 w 5342334"/>
              <a:gd name="connsiteY15-1650" fmla="*/ 2046833 h 5785910"/>
              <a:gd name="connsiteX16-1651" fmla="*/ 4775401 w 5342334"/>
              <a:gd name="connsiteY16-1652" fmla="*/ 2003486 h 5785910"/>
              <a:gd name="connsiteX17-1653" fmla="*/ 5203724 w 5342334"/>
              <a:gd name="connsiteY17-1654" fmla="*/ 2381935 h 5785910"/>
              <a:gd name="connsiteX18-1655" fmla="*/ 4980124 w 5342334"/>
              <a:gd name="connsiteY18-1656" fmla="*/ 2705696 h 5785910"/>
              <a:gd name="connsiteX19-1657" fmla="*/ 5342334 w 5342334"/>
              <a:gd name="connsiteY19-1658" fmla="*/ 3258997 h 5785910"/>
              <a:gd name="connsiteX20-1659" fmla="*/ 5107100 w 5342334"/>
              <a:gd name="connsiteY20-1660" fmla="*/ 3754493 h 5785910"/>
              <a:gd name="connsiteX21-1661" fmla="*/ 5342334 w 5342334"/>
              <a:gd name="connsiteY21-1662" fmla="*/ 4140580 h 5785910"/>
              <a:gd name="connsiteX22-1663" fmla="*/ 4844706 w 5342334"/>
              <a:gd name="connsiteY22-1664" fmla="*/ 4606676 h 5785910"/>
              <a:gd name="connsiteX23-1665" fmla="*/ 4790537 w 5342334"/>
              <a:gd name="connsiteY23-1666" fmla="*/ 4596433 h 5785910"/>
              <a:gd name="connsiteX24-1667" fmla="*/ 4802287 w 5342334"/>
              <a:gd name="connsiteY24-1668" fmla="*/ 4606672 h 5785910"/>
              <a:gd name="connsiteX25-1669" fmla="*/ 5191248 w 5342334"/>
              <a:gd name="connsiteY25-1670" fmla="*/ 4997228 h 5785910"/>
              <a:gd name="connsiteX26-1671" fmla="*/ 4866278 w 5342334"/>
              <a:gd name="connsiteY26-1672" fmla="*/ 5435572 h 5785910"/>
              <a:gd name="connsiteX27-1673" fmla="*/ 4581456 w 5342334"/>
              <a:gd name="connsiteY27-1674" fmla="*/ 5443059 h 5785910"/>
              <a:gd name="connsiteX28-1675" fmla="*/ 4593578 w 5342334"/>
              <a:gd name="connsiteY28-1676" fmla="*/ 5444848 h 5785910"/>
              <a:gd name="connsiteX29-1677" fmla="*/ 4581281 w 5342334"/>
              <a:gd name="connsiteY29-1678" fmla="*/ 5445228 h 5785910"/>
              <a:gd name="connsiteX30-1679" fmla="*/ 2201665 w 5342334"/>
              <a:gd name="connsiteY30-1680" fmla="*/ 5541774 h 5785910"/>
              <a:gd name="connsiteX31-1681" fmla="*/ 1514723 w 5342334"/>
              <a:gd name="connsiteY31-1682" fmla="*/ 2929703 h 5785910"/>
              <a:gd name="connsiteX32-1683" fmla="*/ 1975047 w 5342334"/>
              <a:gd name="connsiteY32-1684" fmla="*/ 2725675 h 5785910"/>
              <a:gd name="connsiteX33-1685" fmla="*/ 2654934 w 5342334"/>
              <a:gd name="connsiteY33-1686" fmla="*/ 1630299 h 5785910"/>
              <a:gd name="connsiteX34-1687" fmla="*/ 3108192 w 5342334"/>
              <a:gd name="connsiteY34-1688" fmla="*/ 686009 h 5785910"/>
              <a:gd name="connsiteX35-1689" fmla="*/ 3334821 w 5342334"/>
              <a:gd name="connsiteY35-1690" fmla="*/ 6121 h 5785910"/>
              <a:gd name="connsiteX36-1691" fmla="*/ 3380735 w 5342334"/>
              <a:gd name="connsiteY36-1692" fmla="*/ 118 h 5785910"/>
              <a:gd name="connsiteX0-1693" fmla="*/ 1438934 w 5342334"/>
              <a:gd name="connsiteY0-1694" fmla="*/ 2944008 h 5785910"/>
              <a:gd name="connsiteX1-1695" fmla="*/ 1441770 w 5342334"/>
              <a:gd name="connsiteY1-1696" fmla="*/ 2943473 h 5785910"/>
              <a:gd name="connsiteX2-1697" fmla="*/ 1438934 w 5342334"/>
              <a:gd name="connsiteY2-1698" fmla="*/ 2944008 h 5785910"/>
              <a:gd name="connsiteX3-1699" fmla="*/ 1354605 w 5342334"/>
              <a:gd name="connsiteY3-1700" fmla="*/ 2912708 h 5785910"/>
              <a:gd name="connsiteX4-1701" fmla="*/ 1423317 w 5342334"/>
              <a:gd name="connsiteY4-1702" fmla="*/ 2947468 h 5785910"/>
              <a:gd name="connsiteX5-1703" fmla="*/ 1421525 w 5342334"/>
              <a:gd name="connsiteY5-1704" fmla="*/ 3320849 h 5785910"/>
              <a:gd name="connsiteX6-1705" fmla="*/ 2146318 w 5342334"/>
              <a:gd name="connsiteY6-1706" fmla="*/ 5548257 h 5785910"/>
              <a:gd name="connsiteX7-1707" fmla="*/ 2115204 w 5342334"/>
              <a:gd name="connsiteY7-1708" fmla="*/ 5553206 h 5785910"/>
              <a:gd name="connsiteX8-1709" fmla="*/ 1246460 w 5342334"/>
              <a:gd name="connsiteY8-1710" fmla="*/ 5785910 h 5785910"/>
              <a:gd name="connsiteX9-1711" fmla="*/ 0 w 5342334"/>
              <a:gd name="connsiteY9-1712" fmla="*/ 3148605 h 5785910"/>
              <a:gd name="connsiteX10-1713" fmla="*/ 1262428 w 5342334"/>
              <a:gd name="connsiteY10-1714" fmla="*/ 2938106 h 5785910"/>
              <a:gd name="connsiteX11-1715" fmla="*/ 1354605 w 5342334"/>
              <a:gd name="connsiteY11-1716" fmla="*/ 2912708 h 5785910"/>
              <a:gd name="connsiteX12-1717" fmla="*/ 3380735 w 5342334"/>
              <a:gd name="connsiteY12-1718" fmla="*/ 118 h 5785910"/>
              <a:gd name="connsiteX13-1719" fmla="*/ 3863622 w 5342334"/>
              <a:gd name="connsiteY13-1720" fmla="*/ 912639 h 5785910"/>
              <a:gd name="connsiteX14-1721" fmla="*/ 3674765 w 5342334"/>
              <a:gd name="connsiteY14-1722" fmla="*/ 2045786 h 5785910"/>
              <a:gd name="connsiteX15-1723" fmla="*/ 4585837 w 5342334"/>
              <a:gd name="connsiteY15-1724" fmla="*/ 2046833 h 5785910"/>
              <a:gd name="connsiteX16-1725" fmla="*/ 4775401 w 5342334"/>
              <a:gd name="connsiteY16-1726" fmla="*/ 2003486 h 5785910"/>
              <a:gd name="connsiteX17-1727" fmla="*/ 5203724 w 5342334"/>
              <a:gd name="connsiteY17-1728" fmla="*/ 2381935 h 5785910"/>
              <a:gd name="connsiteX18-1729" fmla="*/ 4980124 w 5342334"/>
              <a:gd name="connsiteY18-1730" fmla="*/ 2705696 h 5785910"/>
              <a:gd name="connsiteX19-1731" fmla="*/ 5342334 w 5342334"/>
              <a:gd name="connsiteY19-1732" fmla="*/ 3258997 h 5785910"/>
              <a:gd name="connsiteX20-1733" fmla="*/ 5107100 w 5342334"/>
              <a:gd name="connsiteY20-1734" fmla="*/ 3754493 h 5785910"/>
              <a:gd name="connsiteX21-1735" fmla="*/ 5342334 w 5342334"/>
              <a:gd name="connsiteY21-1736" fmla="*/ 4140580 h 5785910"/>
              <a:gd name="connsiteX22-1737" fmla="*/ 4844706 w 5342334"/>
              <a:gd name="connsiteY22-1738" fmla="*/ 4606676 h 5785910"/>
              <a:gd name="connsiteX23-1739" fmla="*/ 4790537 w 5342334"/>
              <a:gd name="connsiteY23-1740" fmla="*/ 4596433 h 5785910"/>
              <a:gd name="connsiteX24-1741" fmla="*/ 4802287 w 5342334"/>
              <a:gd name="connsiteY24-1742" fmla="*/ 4606672 h 5785910"/>
              <a:gd name="connsiteX25-1743" fmla="*/ 5191248 w 5342334"/>
              <a:gd name="connsiteY25-1744" fmla="*/ 4997228 h 5785910"/>
              <a:gd name="connsiteX26-1745" fmla="*/ 4866278 w 5342334"/>
              <a:gd name="connsiteY26-1746" fmla="*/ 5435572 h 5785910"/>
              <a:gd name="connsiteX27-1747" fmla="*/ 4581456 w 5342334"/>
              <a:gd name="connsiteY27-1748" fmla="*/ 5443059 h 5785910"/>
              <a:gd name="connsiteX28-1749" fmla="*/ 4593578 w 5342334"/>
              <a:gd name="connsiteY28-1750" fmla="*/ 5444848 h 5785910"/>
              <a:gd name="connsiteX29-1751" fmla="*/ 4581281 w 5342334"/>
              <a:gd name="connsiteY29-1752" fmla="*/ 5445228 h 5785910"/>
              <a:gd name="connsiteX30-1753" fmla="*/ 2233555 w 5342334"/>
              <a:gd name="connsiteY30-1754" fmla="*/ 5541774 h 5785910"/>
              <a:gd name="connsiteX31-1755" fmla="*/ 1514723 w 5342334"/>
              <a:gd name="connsiteY31-1756" fmla="*/ 2929703 h 5785910"/>
              <a:gd name="connsiteX32-1757" fmla="*/ 1975047 w 5342334"/>
              <a:gd name="connsiteY32-1758" fmla="*/ 2725675 h 5785910"/>
              <a:gd name="connsiteX33-1759" fmla="*/ 2654934 w 5342334"/>
              <a:gd name="connsiteY33-1760" fmla="*/ 1630299 h 5785910"/>
              <a:gd name="connsiteX34-1761" fmla="*/ 3108192 w 5342334"/>
              <a:gd name="connsiteY34-1762" fmla="*/ 686009 h 5785910"/>
              <a:gd name="connsiteX35-1763" fmla="*/ 3334821 w 5342334"/>
              <a:gd name="connsiteY35-1764" fmla="*/ 6121 h 5785910"/>
              <a:gd name="connsiteX36-1765" fmla="*/ 3380735 w 5342334"/>
              <a:gd name="connsiteY36-1766" fmla="*/ 118 h 5785910"/>
              <a:gd name="connsiteX0-1767" fmla="*/ 1438934 w 5342334"/>
              <a:gd name="connsiteY0-1768" fmla="*/ 2944008 h 5785910"/>
              <a:gd name="connsiteX1-1769" fmla="*/ 1441770 w 5342334"/>
              <a:gd name="connsiteY1-1770" fmla="*/ 2943473 h 5785910"/>
              <a:gd name="connsiteX2-1771" fmla="*/ 1438934 w 5342334"/>
              <a:gd name="connsiteY2-1772" fmla="*/ 2944008 h 5785910"/>
              <a:gd name="connsiteX3-1773" fmla="*/ 1354605 w 5342334"/>
              <a:gd name="connsiteY3-1774" fmla="*/ 2912708 h 5785910"/>
              <a:gd name="connsiteX4-1775" fmla="*/ 1423317 w 5342334"/>
              <a:gd name="connsiteY4-1776" fmla="*/ 2947468 h 5785910"/>
              <a:gd name="connsiteX5-1777" fmla="*/ 1421525 w 5342334"/>
              <a:gd name="connsiteY5-1778" fmla="*/ 3320849 h 5785910"/>
              <a:gd name="connsiteX6-1779" fmla="*/ 2146318 w 5342334"/>
              <a:gd name="connsiteY6-1780" fmla="*/ 5548257 h 5785910"/>
              <a:gd name="connsiteX7-1781" fmla="*/ 2115204 w 5342334"/>
              <a:gd name="connsiteY7-1782" fmla="*/ 5553206 h 5785910"/>
              <a:gd name="connsiteX8-1783" fmla="*/ 1246460 w 5342334"/>
              <a:gd name="connsiteY8-1784" fmla="*/ 5785910 h 5785910"/>
              <a:gd name="connsiteX9-1785" fmla="*/ 0 w 5342334"/>
              <a:gd name="connsiteY9-1786" fmla="*/ 3148605 h 5785910"/>
              <a:gd name="connsiteX10-1787" fmla="*/ 1262428 w 5342334"/>
              <a:gd name="connsiteY10-1788" fmla="*/ 2938106 h 5785910"/>
              <a:gd name="connsiteX11-1789" fmla="*/ 1354605 w 5342334"/>
              <a:gd name="connsiteY11-1790" fmla="*/ 2912708 h 5785910"/>
              <a:gd name="connsiteX12-1791" fmla="*/ 3380735 w 5342334"/>
              <a:gd name="connsiteY12-1792" fmla="*/ 118 h 5785910"/>
              <a:gd name="connsiteX13-1793" fmla="*/ 3863622 w 5342334"/>
              <a:gd name="connsiteY13-1794" fmla="*/ 912639 h 5785910"/>
              <a:gd name="connsiteX14-1795" fmla="*/ 3674765 w 5342334"/>
              <a:gd name="connsiteY14-1796" fmla="*/ 2045786 h 5785910"/>
              <a:gd name="connsiteX15-1797" fmla="*/ 4585837 w 5342334"/>
              <a:gd name="connsiteY15-1798" fmla="*/ 2046833 h 5785910"/>
              <a:gd name="connsiteX16-1799" fmla="*/ 4775401 w 5342334"/>
              <a:gd name="connsiteY16-1800" fmla="*/ 2003486 h 5785910"/>
              <a:gd name="connsiteX17-1801" fmla="*/ 5203724 w 5342334"/>
              <a:gd name="connsiteY17-1802" fmla="*/ 2381935 h 5785910"/>
              <a:gd name="connsiteX18-1803" fmla="*/ 4980124 w 5342334"/>
              <a:gd name="connsiteY18-1804" fmla="*/ 2705696 h 5785910"/>
              <a:gd name="connsiteX19-1805" fmla="*/ 5342334 w 5342334"/>
              <a:gd name="connsiteY19-1806" fmla="*/ 3258997 h 5785910"/>
              <a:gd name="connsiteX20-1807" fmla="*/ 5107100 w 5342334"/>
              <a:gd name="connsiteY20-1808" fmla="*/ 3754493 h 5785910"/>
              <a:gd name="connsiteX21-1809" fmla="*/ 5342334 w 5342334"/>
              <a:gd name="connsiteY21-1810" fmla="*/ 4140580 h 5785910"/>
              <a:gd name="connsiteX22-1811" fmla="*/ 4844706 w 5342334"/>
              <a:gd name="connsiteY22-1812" fmla="*/ 4606676 h 5785910"/>
              <a:gd name="connsiteX23-1813" fmla="*/ 4790537 w 5342334"/>
              <a:gd name="connsiteY23-1814" fmla="*/ 4596433 h 5785910"/>
              <a:gd name="connsiteX24-1815" fmla="*/ 4802287 w 5342334"/>
              <a:gd name="connsiteY24-1816" fmla="*/ 4606672 h 5785910"/>
              <a:gd name="connsiteX25-1817" fmla="*/ 5191248 w 5342334"/>
              <a:gd name="connsiteY25-1818" fmla="*/ 4997228 h 5785910"/>
              <a:gd name="connsiteX26-1819" fmla="*/ 4866278 w 5342334"/>
              <a:gd name="connsiteY26-1820" fmla="*/ 5435572 h 5785910"/>
              <a:gd name="connsiteX27-1821" fmla="*/ 4581456 w 5342334"/>
              <a:gd name="connsiteY27-1822" fmla="*/ 5443059 h 5785910"/>
              <a:gd name="connsiteX28-1823" fmla="*/ 4593578 w 5342334"/>
              <a:gd name="connsiteY28-1824" fmla="*/ 5444848 h 5785910"/>
              <a:gd name="connsiteX29-1825" fmla="*/ 4581281 w 5342334"/>
              <a:gd name="connsiteY29-1826" fmla="*/ 5445228 h 5785910"/>
              <a:gd name="connsiteX30-1827" fmla="*/ 2276075 w 5342334"/>
              <a:gd name="connsiteY30-1828" fmla="*/ 5536459 h 5785910"/>
              <a:gd name="connsiteX31-1829" fmla="*/ 1514723 w 5342334"/>
              <a:gd name="connsiteY31-1830" fmla="*/ 2929703 h 5785910"/>
              <a:gd name="connsiteX32-1831" fmla="*/ 1975047 w 5342334"/>
              <a:gd name="connsiteY32-1832" fmla="*/ 2725675 h 5785910"/>
              <a:gd name="connsiteX33-1833" fmla="*/ 2654934 w 5342334"/>
              <a:gd name="connsiteY33-1834" fmla="*/ 1630299 h 5785910"/>
              <a:gd name="connsiteX34-1835" fmla="*/ 3108192 w 5342334"/>
              <a:gd name="connsiteY34-1836" fmla="*/ 686009 h 5785910"/>
              <a:gd name="connsiteX35-1837" fmla="*/ 3334821 w 5342334"/>
              <a:gd name="connsiteY35-1838" fmla="*/ 6121 h 5785910"/>
              <a:gd name="connsiteX36-1839" fmla="*/ 3380735 w 5342334"/>
              <a:gd name="connsiteY36-1840" fmla="*/ 118 h 5785910"/>
              <a:gd name="connsiteX0-1841" fmla="*/ 1438934 w 5342334"/>
              <a:gd name="connsiteY0-1842" fmla="*/ 2944008 h 5785910"/>
              <a:gd name="connsiteX1-1843" fmla="*/ 1441770 w 5342334"/>
              <a:gd name="connsiteY1-1844" fmla="*/ 2943473 h 5785910"/>
              <a:gd name="connsiteX2-1845" fmla="*/ 1438934 w 5342334"/>
              <a:gd name="connsiteY2-1846" fmla="*/ 2944008 h 5785910"/>
              <a:gd name="connsiteX3-1847" fmla="*/ 1354605 w 5342334"/>
              <a:gd name="connsiteY3-1848" fmla="*/ 2912708 h 5785910"/>
              <a:gd name="connsiteX4-1849" fmla="*/ 1423317 w 5342334"/>
              <a:gd name="connsiteY4-1850" fmla="*/ 2947468 h 5785910"/>
              <a:gd name="connsiteX5-1851" fmla="*/ 1421525 w 5342334"/>
              <a:gd name="connsiteY5-1852" fmla="*/ 3320849 h 5785910"/>
              <a:gd name="connsiteX6-1853" fmla="*/ 2146318 w 5342334"/>
              <a:gd name="connsiteY6-1854" fmla="*/ 5548257 h 5785910"/>
              <a:gd name="connsiteX7-1855" fmla="*/ 2115204 w 5342334"/>
              <a:gd name="connsiteY7-1856" fmla="*/ 5553206 h 5785910"/>
              <a:gd name="connsiteX8-1857" fmla="*/ 1246460 w 5342334"/>
              <a:gd name="connsiteY8-1858" fmla="*/ 5785910 h 5785910"/>
              <a:gd name="connsiteX9-1859" fmla="*/ 0 w 5342334"/>
              <a:gd name="connsiteY9-1860" fmla="*/ 3148605 h 5785910"/>
              <a:gd name="connsiteX10-1861" fmla="*/ 1262428 w 5342334"/>
              <a:gd name="connsiteY10-1862" fmla="*/ 2938106 h 5785910"/>
              <a:gd name="connsiteX11-1863" fmla="*/ 1354605 w 5342334"/>
              <a:gd name="connsiteY11-1864" fmla="*/ 2912708 h 5785910"/>
              <a:gd name="connsiteX12-1865" fmla="*/ 3380735 w 5342334"/>
              <a:gd name="connsiteY12-1866" fmla="*/ 118 h 5785910"/>
              <a:gd name="connsiteX13-1867" fmla="*/ 3863622 w 5342334"/>
              <a:gd name="connsiteY13-1868" fmla="*/ 912639 h 5785910"/>
              <a:gd name="connsiteX14-1869" fmla="*/ 3674765 w 5342334"/>
              <a:gd name="connsiteY14-1870" fmla="*/ 2045786 h 5785910"/>
              <a:gd name="connsiteX15-1871" fmla="*/ 4585837 w 5342334"/>
              <a:gd name="connsiteY15-1872" fmla="*/ 2046833 h 5785910"/>
              <a:gd name="connsiteX16-1873" fmla="*/ 4775401 w 5342334"/>
              <a:gd name="connsiteY16-1874" fmla="*/ 2003486 h 5785910"/>
              <a:gd name="connsiteX17-1875" fmla="*/ 5203724 w 5342334"/>
              <a:gd name="connsiteY17-1876" fmla="*/ 2381935 h 5785910"/>
              <a:gd name="connsiteX18-1877" fmla="*/ 4980124 w 5342334"/>
              <a:gd name="connsiteY18-1878" fmla="*/ 2705696 h 5785910"/>
              <a:gd name="connsiteX19-1879" fmla="*/ 5342334 w 5342334"/>
              <a:gd name="connsiteY19-1880" fmla="*/ 3258997 h 5785910"/>
              <a:gd name="connsiteX20-1881" fmla="*/ 5107100 w 5342334"/>
              <a:gd name="connsiteY20-1882" fmla="*/ 3754493 h 5785910"/>
              <a:gd name="connsiteX21-1883" fmla="*/ 5342334 w 5342334"/>
              <a:gd name="connsiteY21-1884" fmla="*/ 4140580 h 5785910"/>
              <a:gd name="connsiteX22-1885" fmla="*/ 4844706 w 5342334"/>
              <a:gd name="connsiteY22-1886" fmla="*/ 4606676 h 5785910"/>
              <a:gd name="connsiteX23-1887" fmla="*/ 4790537 w 5342334"/>
              <a:gd name="connsiteY23-1888" fmla="*/ 4596433 h 5785910"/>
              <a:gd name="connsiteX24-1889" fmla="*/ 4802287 w 5342334"/>
              <a:gd name="connsiteY24-1890" fmla="*/ 4606672 h 5785910"/>
              <a:gd name="connsiteX25-1891" fmla="*/ 5191248 w 5342334"/>
              <a:gd name="connsiteY25-1892" fmla="*/ 4997228 h 5785910"/>
              <a:gd name="connsiteX26-1893" fmla="*/ 4866278 w 5342334"/>
              <a:gd name="connsiteY26-1894" fmla="*/ 5435572 h 5785910"/>
              <a:gd name="connsiteX27-1895" fmla="*/ 4581456 w 5342334"/>
              <a:gd name="connsiteY27-1896" fmla="*/ 5443059 h 5785910"/>
              <a:gd name="connsiteX28-1897" fmla="*/ 4593578 w 5342334"/>
              <a:gd name="connsiteY28-1898" fmla="*/ 5444848 h 5785910"/>
              <a:gd name="connsiteX29-1899" fmla="*/ 4581281 w 5342334"/>
              <a:gd name="connsiteY29-1900" fmla="*/ 5445228 h 5785910"/>
              <a:gd name="connsiteX30-1901" fmla="*/ 2276075 w 5342334"/>
              <a:gd name="connsiteY30-1902" fmla="*/ 5536459 h 5785910"/>
              <a:gd name="connsiteX31-1903" fmla="*/ 1551927 w 5342334"/>
              <a:gd name="connsiteY31-1904" fmla="*/ 2929703 h 5785910"/>
              <a:gd name="connsiteX32-1905" fmla="*/ 1975047 w 5342334"/>
              <a:gd name="connsiteY32-1906" fmla="*/ 2725675 h 5785910"/>
              <a:gd name="connsiteX33-1907" fmla="*/ 2654934 w 5342334"/>
              <a:gd name="connsiteY33-1908" fmla="*/ 1630299 h 5785910"/>
              <a:gd name="connsiteX34-1909" fmla="*/ 3108192 w 5342334"/>
              <a:gd name="connsiteY34-1910" fmla="*/ 686009 h 5785910"/>
              <a:gd name="connsiteX35-1911" fmla="*/ 3334821 w 5342334"/>
              <a:gd name="connsiteY35-1912" fmla="*/ 6121 h 5785910"/>
              <a:gd name="connsiteX36-1913" fmla="*/ 3380735 w 5342334"/>
              <a:gd name="connsiteY36-1914" fmla="*/ 118 h 5785910"/>
              <a:gd name="connsiteX0-1915" fmla="*/ 1438934 w 5342334"/>
              <a:gd name="connsiteY0-1916" fmla="*/ 2944008 h 5785910"/>
              <a:gd name="connsiteX1-1917" fmla="*/ 1441770 w 5342334"/>
              <a:gd name="connsiteY1-1918" fmla="*/ 2943473 h 5785910"/>
              <a:gd name="connsiteX2-1919" fmla="*/ 1438934 w 5342334"/>
              <a:gd name="connsiteY2-1920" fmla="*/ 2944008 h 5785910"/>
              <a:gd name="connsiteX3-1921" fmla="*/ 1354605 w 5342334"/>
              <a:gd name="connsiteY3-1922" fmla="*/ 2912708 h 5785910"/>
              <a:gd name="connsiteX4-1923" fmla="*/ 1423317 w 5342334"/>
              <a:gd name="connsiteY4-1924" fmla="*/ 2947468 h 5785910"/>
              <a:gd name="connsiteX5-1925" fmla="*/ 1421525 w 5342334"/>
              <a:gd name="connsiteY5-1926" fmla="*/ 3320849 h 5785910"/>
              <a:gd name="connsiteX6-1927" fmla="*/ 2146318 w 5342334"/>
              <a:gd name="connsiteY6-1928" fmla="*/ 5548257 h 5785910"/>
              <a:gd name="connsiteX7-1929" fmla="*/ 2115204 w 5342334"/>
              <a:gd name="connsiteY7-1930" fmla="*/ 5553206 h 5785910"/>
              <a:gd name="connsiteX8-1931" fmla="*/ 1246460 w 5342334"/>
              <a:gd name="connsiteY8-1932" fmla="*/ 5785910 h 5785910"/>
              <a:gd name="connsiteX9-1933" fmla="*/ 0 w 5342334"/>
              <a:gd name="connsiteY9-1934" fmla="*/ 3148605 h 5785910"/>
              <a:gd name="connsiteX10-1935" fmla="*/ 1262428 w 5342334"/>
              <a:gd name="connsiteY10-1936" fmla="*/ 2938106 h 5785910"/>
              <a:gd name="connsiteX11-1937" fmla="*/ 1354605 w 5342334"/>
              <a:gd name="connsiteY11-1938" fmla="*/ 2912708 h 5785910"/>
              <a:gd name="connsiteX12-1939" fmla="*/ 3380735 w 5342334"/>
              <a:gd name="connsiteY12-1940" fmla="*/ 118 h 5785910"/>
              <a:gd name="connsiteX13-1941" fmla="*/ 3863622 w 5342334"/>
              <a:gd name="connsiteY13-1942" fmla="*/ 912639 h 5785910"/>
              <a:gd name="connsiteX14-1943" fmla="*/ 3674765 w 5342334"/>
              <a:gd name="connsiteY14-1944" fmla="*/ 2045786 h 5785910"/>
              <a:gd name="connsiteX15-1945" fmla="*/ 4585837 w 5342334"/>
              <a:gd name="connsiteY15-1946" fmla="*/ 2046833 h 5785910"/>
              <a:gd name="connsiteX16-1947" fmla="*/ 4775401 w 5342334"/>
              <a:gd name="connsiteY16-1948" fmla="*/ 2003486 h 5785910"/>
              <a:gd name="connsiteX17-1949" fmla="*/ 5203724 w 5342334"/>
              <a:gd name="connsiteY17-1950" fmla="*/ 2381935 h 5785910"/>
              <a:gd name="connsiteX18-1951" fmla="*/ 4980124 w 5342334"/>
              <a:gd name="connsiteY18-1952" fmla="*/ 2705696 h 5785910"/>
              <a:gd name="connsiteX19-1953" fmla="*/ 5342334 w 5342334"/>
              <a:gd name="connsiteY19-1954" fmla="*/ 3258997 h 5785910"/>
              <a:gd name="connsiteX20-1955" fmla="*/ 5107100 w 5342334"/>
              <a:gd name="connsiteY20-1956" fmla="*/ 3754493 h 5785910"/>
              <a:gd name="connsiteX21-1957" fmla="*/ 5342334 w 5342334"/>
              <a:gd name="connsiteY21-1958" fmla="*/ 4140580 h 5785910"/>
              <a:gd name="connsiteX22-1959" fmla="*/ 4844706 w 5342334"/>
              <a:gd name="connsiteY22-1960" fmla="*/ 4606676 h 5785910"/>
              <a:gd name="connsiteX23-1961" fmla="*/ 4790537 w 5342334"/>
              <a:gd name="connsiteY23-1962" fmla="*/ 4596433 h 5785910"/>
              <a:gd name="connsiteX24-1963" fmla="*/ 4802287 w 5342334"/>
              <a:gd name="connsiteY24-1964" fmla="*/ 4606672 h 5785910"/>
              <a:gd name="connsiteX25-1965" fmla="*/ 5191248 w 5342334"/>
              <a:gd name="connsiteY25-1966" fmla="*/ 4997228 h 5785910"/>
              <a:gd name="connsiteX26-1967" fmla="*/ 4866278 w 5342334"/>
              <a:gd name="connsiteY26-1968" fmla="*/ 5435572 h 5785910"/>
              <a:gd name="connsiteX27-1969" fmla="*/ 4581456 w 5342334"/>
              <a:gd name="connsiteY27-1970" fmla="*/ 5443059 h 5785910"/>
              <a:gd name="connsiteX28-1971" fmla="*/ 4593578 w 5342334"/>
              <a:gd name="connsiteY28-1972" fmla="*/ 5444848 h 5785910"/>
              <a:gd name="connsiteX29-1973" fmla="*/ 4581281 w 5342334"/>
              <a:gd name="connsiteY29-1974" fmla="*/ 5445228 h 5785910"/>
              <a:gd name="connsiteX30-1975" fmla="*/ 2276075 w 5342334"/>
              <a:gd name="connsiteY30-1976" fmla="*/ 5536459 h 5785910"/>
              <a:gd name="connsiteX31-1977" fmla="*/ 1567871 w 5342334"/>
              <a:gd name="connsiteY31-1978" fmla="*/ 2924388 h 5785910"/>
              <a:gd name="connsiteX32-1979" fmla="*/ 1975047 w 5342334"/>
              <a:gd name="connsiteY32-1980" fmla="*/ 2725675 h 5785910"/>
              <a:gd name="connsiteX33-1981" fmla="*/ 2654934 w 5342334"/>
              <a:gd name="connsiteY33-1982" fmla="*/ 1630299 h 5785910"/>
              <a:gd name="connsiteX34-1983" fmla="*/ 3108192 w 5342334"/>
              <a:gd name="connsiteY34-1984" fmla="*/ 686009 h 5785910"/>
              <a:gd name="connsiteX35-1985" fmla="*/ 3334821 w 5342334"/>
              <a:gd name="connsiteY35-1986" fmla="*/ 6121 h 5785910"/>
              <a:gd name="connsiteX36-1987" fmla="*/ 3380735 w 5342334"/>
              <a:gd name="connsiteY36-1988" fmla="*/ 118 h 5785910"/>
              <a:gd name="connsiteX0-1989" fmla="*/ 1438934 w 5342334"/>
              <a:gd name="connsiteY0-1990" fmla="*/ 2944008 h 5785910"/>
              <a:gd name="connsiteX1-1991" fmla="*/ 1441770 w 5342334"/>
              <a:gd name="connsiteY1-1992" fmla="*/ 2943473 h 5785910"/>
              <a:gd name="connsiteX2-1993" fmla="*/ 1438934 w 5342334"/>
              <a:gd name="connsiteY2-1994" fmla="*/ 2944008 h 5785910"/>
              <a:gd name="connsiteX3-1995" fmla="*/ 1354605 w 5342334"/>
              <a:gd name="connsiteY3-1996" fmla="*/ 2912708 h 5785910"/>
              <a:gd name="connsiteX4-1997" fmla="*/ 1423317 w 5342334"/>
              <a:gd name="connsiteY4-1998" fmla="*/ 2947468 h 5785910"/>
              <a:gd name="connsiteX5-1999" fmla="*/ 1421525 w 5342334"/>
              <a:gd name="connsiteY5-2000" fmla="*/ 3320849 h 5785910"/>
              <a:gd name="connsiteX6-2001" fmla="*/ 2146318 w 5342334"/>
              <a:gd name="connsiteY6-2002" fmla="*/ 5548257 h 5785910"/>
              <a:gd name="connsiteX7-2003" fmla="*/ 2115204 w 5342334"/>
              <a:gd name="connsiteY7-2004" fmla="*/ 5553206 h 5785910"/>
              <a:gd name="connsiteX8-2005" fmla="*/ 1246460 w 5342334"/>
              <a:gd name="connsiteY8-2006" fmla="*/ 5785910 h 5785910"/>
              <a:gd name="connsiteX9-2007" fmla="*/ 0 w 5342334"/>
              <a:gd name="connsiteY9-2008" fmla="*/ 3148605 h 5785910"/>
              <a:gd name="connsiteX10-2009" fmla="*/ 1262428 w 5342334"/>
              <a:gd name="connsiteY10-2010" fmla="*/ 2938106 h 5785910"/>
              <a:gd name="connsiteX11-2011" fmla="*/ 1354605 w 5342334"/>
              <a:gd name="connsiteY11-2012" fmla="*/ 2912708 h 5785910"/>
              <a:gd name="connsiteX12-2013" fmla="*/ 3380735 w 5342334"/>
              <a:gd name="connsiteY12-2014" fmla="*/ 118 h 5785910"/>
              <a:gd name="connsiteX13-2015" fmla="*/ 3863622 w 5342334"/>
              <a:gd name="connsiteY13-2016" fmla="*/ 912639 h 5785910"/>
              <a:gd name="connsiteX14-2017" fmla="*/ 3674765 w 5342334"/>
              <a:gd name="connsiteY14-2018" fmla="*/ 2045786 h 5785910"/>
              <a:gd name="connsiteX15-2019" fmla="*/ 4585837 w 5342334"/>
              <a:gd name="connsiteY15-2020" fmla="*/ 2046833 h 5785910"/>
              <a:gd name="connsiteX16-2021" fmla="*/ 4775401 w 5342334"/>
              <a:gd name="connsiteY16-2022" fmla="*/ 2003486 h 5785910"/>
              <a:gd name="connsiteX17-2023" fmla="*/ 5203724 w 5342334"/>
              <a:gd name="connsiteY17-2024" fmla="*/ 2381935 h 5785910"/>
              <a:gd name="connsiteX18-2025" fmla="*/ 4980124 w 5342334"/>
              <a:gd name="connsiteY18-2026" fmla="*/ 2705696 h 5785910"/>
              <a:gd name="connsiteX19-2027" fmla="*/ 5342334 w 5342334"/>
              <a:gd name="connsiteY19-2028" fmla="*/ 3258997 h 5785910"/>
              <a:gd name="connsiteX20-2029" fmla="*/ 5107100 w 5342334"/>
              <a:gd name="connsiteY20-2030" fmla="*/ 3754493 h 5785910"/>
              <a:gd name="connsiteX21-2031" fmla="*/ 5342334 w 5342334"/>
              <a:gd name="connsiteY21-2032" fmla="*/ 4140580 h 5785910"/>
              <a:gd name="connsiteX22-2033" fmla="*/ 4844706 w 5342334"/>
              <a:gd name="connsiteY22-2034" fmla="*/ 4606676 h 5785910"/>
              <a:gd name="connsiteX23-2035" fmla="*/ 4790537 w 5342334"/>
              <a:gd name="connsiteY23-2036" fmla="*/ 4596433 h 5785910"/>
              <a:gd name="connsiteX24-2037" fmla="*/ 4802287 w 5342334"/>
              <a:gd name="connsiteY24-2038" fmla="*/ 4606672 h 5785910"/>
              <a:gd name="connsiteX25-2039" fmla="*/ 5191248 w 5342334"/>
              <a:gd name="connsiteY25-2040" fmla="*/ 4997228 h 5785910"/>
              <a:gd name="connsiteX26-2041" fmla="*/ 4866278 w 5342334"/>
              <a:gd name="connsiteY26-2042" fmla="*/ 5435572 h 5785910"/>
              <a:gd name="connsiteX27-2043" fmla="*/ 4581456 w 5342334"/>
              <a:gd name="connsiteY27-2044" fmla="*/ 5443059 h 5785910"/>
              <a:gd name="connsiteX28-2045" fmla="*/ 4593578 w 5342334"/>
              <a:gd name="connsiteY28-2046" fmla="*/ 5444848 h 5785910"/>
              <a:gd name="connsiteX29-2047" fmla="*/ 4581281 w 5342334"/>
              <a:gd name="connsiteY29-2048" fmla="*/ 5445228 h 5785910"/>
              <a:gd name="connsiteX30-2049" fmla="*/ 2276075 w 5342334"/>
              <a:gd name="connsiteY30-2050" fmla="*/ 5536459 h 5785910"/>
              <a:gd name="connsiteX31-2051" fmla="*/ 1567871 w 5342334"/>
              <a:gd name="connsiteY31-2052" fmla="*/ 2924388 h 5785910"/>
              <a:gd name="connsiteX32-2053" fmla="*/ 1975047 w 5342334"/>
              <a:gd name="connsiteY32-2054" fmla="*/ 2725675 h 5785910"/>
              <a:gd name="connsiteX33-2055" fmla="*/ 2654934 w 5342334"/>
              <a:gd name="connsiteY33-2056" fmla="*/ 1630299 h 5785910"/>
              <a:gd name="connsiteX34-2057" fmla="*/ 3108192 w 5342334"/>
              <a:gd name="connsiteY34-2058" fmla="*/ 686009 h 5785910"/>
              <a:gd name="connsiteX35-2059" fmla="*/ 3334821 w 5342334"/>
              <a:gd name="connsiteY35-2060" fmla="*/ 6121 h 5785910"/>
              <a:gd name="connsiteX36-2061" fmla="*/ 3380735 w 5342334"/>
              <a:gd name="connsiteY36-2062" fmla="*/ 118 h 57859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</a:cxnLst>
            <a:rect l="l" t="t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284113" y="6078828"/>
            <a:ext cx="4222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汇报人： 千库网   汇报时间：</a:t>
            </a:r>
            <a:r>
              <a:rPr lang="en-US" altLang="zh-CN" dirty="0" smtClean="0"/>
              <a:t>20XX</a:t>
            </a:r>
            <a:r>
              <a:rPr lang="zh-CN" altLang="en-US" dirty="0" smtClean="0"/>
              <a:t>年</a:t>
            </a:r>
            <a:r>
              <a:rPr lang="en-US" altLang="zh-CN" dirty="0" smtClean="0"/>
              <a:t>X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5" grpId="0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728210" y="1573967"/>
            <a:ext cx="7525063" cy="3582649"/>
            <a:chOff x="2728210" y="1573967"/>
            <a:chExt cx="7525063" cy="3582649"/>
          </a:xfrm>
        </p:grpSpPr>
        <p:sp>
          <p:nvSpPr>
            <p:cNvPr id="6" name="直角三角形 5"/>
            <p:cNvSpPr/>
            <p:nvPr/>
          </p:nvSpPr>
          <p:spPr>
            <a:xfrm>
              <a:off x="5291528" y="1573967"/>
              <a:ext cx="194872" cy="329783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rot="5400000">
              <a:off x="5185640" y="4748340"/>
              <a:ext cx="499978" cy="310871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156616" y="1888760"/>
              <a:ext cx="5096657" cy="2923663"/>
            </a:xfrm>
            <a:custGeom>
              <a:avLst/>
              <a:gdLst>
                <a:gd name="connsiteX0" fmla="*/ 44971 w 3867463"/>
                <a:gd name="connsiteY0" fmla="*/ 0 h 2218544"/>
                <a:gd name="connsiteX1" fmla="*/ 3867463 w 3867463"/>
                <a:gd name="connsiteY1" fmla="*/ 14990 h 2218544"/>
                <a:gd name="connsiteX2" fmla="*/ 3282846 w 3867463"/>
                <a:gd name="connsiteY2" fmla="*/ 1648918 h 2218544"/>
                <a:gd name="connsiteX3" fmla="*/ 0 w 3867463"/>
                <a:gd name="connsiteY3" fmla="*/ 2218544 h 2218544"/>
                <a:gd name="connsiteX4" fmla="*/ 44971 w 3867463"/>
                <a:gd name="connsiteY4" fmla="*/ 0 h 221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463" h="2218544">
                  <a:moveTo>
                    <a:pt x="44971" y="0"/>
                  </a:moveTo>
                  <a:lnTo>
                    <a:pt x="3867463" y="14990"/>
                  </a:lnTo>
                  <a:lnTo>
                    <a:pt x="3282846" y="1648918"/>
                  </a:lnTo>
                  <a:lnTo>
                    <a:pt x="0" y="2218544"/>
                  </a:lnTo>
                  <a:lnTo>
                    <a:pt x="4497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28210" y="1573967"/>
              <a:ext cx="2563318" cy="3582649"/>
            </a:xfrm>
            <a:prstGeom prst="rect">
              <a:avLst/>
            </a:prstGeom>
            <a:solidFill>
              <a:srgbClr val="FF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207082" y="2338465"/>
              <a:ext cx="1605575" cy="1978702"/>
            </a:xfrm>
            <a:prstGeom prst="rect">
              <a:avLst/>
            </a:prstGeom>
            <a:noFill/>
            <a:ln w="762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67856" y="2608288"/>
              <a:ext cx="16788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01</a:t>
              </a:r>
              <a:endParaRPr lang="zh-CN" altLang="en-US" sz="96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46360" y="2668249"/>
              <a:ext cx="40323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 smtClean="0"/>
                <a:t>关于我们</a:t>
              </a:r>
              <a:endParaRPr lang="zh-CN" altLang="en-US" sz="72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00B0F0"/>
          </a:fgClr>
          <a:bgClr>
            <a:srgbClr val="00B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0" y="0"/>
            <a:ext cx="1630017" cy="140518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278834" y="-1"/>
            <a:ext cx="1172817" cy="8613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01551" y="463174"/>
            <a:ext cx="2160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社团简史</a:t>
            </a:r>
            <a:endParaRPr lang="zh-CN" altLang="en-US" sz="3600" dirty="0"/>
          </a:p>
        </p:txBody>
      </p:sp>
      <p:cxnSp>
        <p:nvCxnSpPr>
          <p:cNvPr id="10" name="直接连接符 9"/>
          <p:cNvCxnSpPr>
            <a:stCxn id="11" idx="3"/>
            <a:endCxn id="12" idx="3"/>
          </p:cNvCxnSpPr>
          <p:nvPr/>
        </p:nvCxnSpPr>
        <p:spPr>
          <a:xfrm>
            <a:off x="1885951" y="3519930"/>
            <a:ext cx="84169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五边形 10"/>
          <p:cNvSpPr/>
          <p:nvPr/>
        </p:nvSpPr>
        <p:spPr>
          <a:xfrm>
            <a:off x="1517650" y="3200844"/>
            <a:ext cx="368300" cy="636587"/>
          </a:xfrm>
          <a:prstGeom prst="homePlate">
            <a:avLst>
              <a:gd name="adj" fmla="val 442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五边形 11"/>
          <p:cNvSpPr/>
          <p:nvPr/>
        </p:nvSpPr>
        <p:spPr>
          <a:xfrm flipH="1">
            <a:off x="10302876" y="3200844"/>
            <a:ext cx="366713" cy="636587"/>
          </a:xfrm>
          <a:prstGeom prst="homePlate">
            <a:avLst>
              <a:gd name="adj" fmla="val 442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62"/>
          <p:cNvSpPr txBox="1">
            <a:spLocks noChangeArrowheads="1"/>
          </p:cNvSpPr>
          <p:nvPr/>
        </p:nvSpPr>
        <p:spPr bwMode="auto">
          <a:xfrm>
            <a:off x="2093843" y="2936144"/>
            <a:ext cx="116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FF323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20XX</a:t>
            </a:r>
            <a:endParaRPr lang="zh-CN" altLang="en-US" dirty="0">
              <a:solidFill>
                <a:srgbClr val="FF323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2565400" y="3424681"/>
            <a:ext cx="179388" cy="1439863"/>
            <a:chOff x="1041400" y="2974386"/>
            <a:chExt cx="180000" cy="1440000"/>
          </a:xfrm>
        </p:grpSpPr>
        <p:sp>
          <p:nvSpPr>
            <p:cNvPr id="31" name="椭圆 57"/>
            <p:cNvSpPr>
              <a:spLocks noChangeArrowheads="1"/>
            </p:cNvSpPr>
            <p:nvPr/>
          </p:nvSpPr>
          <p:spPr bwMode="auto">
            <a:xfrm>
              <a:off x="1041400" y="2974386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2" name="直接连接符 31"/>
            <p:cNvCxnSpPr>
              <a:stCxn id="31" idx="4"/>
            </p:cNvCxnSpPr>
            <p:nvPr/>
          </p:nvCxnSpPr>
          <p:spPr>
            <a:xfrm>
              <a:off x="1132197" y="3153791"/>
              <a:ext cx="0" cy="1260595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5"/>
          <p:cNvGrpSpPr/>
          <p:nvPr/>
        </p:nvGrpSpPr>
        <p:grpSpPr bwMode="auto">
          <a:xfrm>
            <a:off x="4451350" y="3424680"/>
            <a:ext cx="179388" cy="1619250"/>
            <a:chOff x="2926895" y="2974386"/>
            <a:chExt cx="180000" cy="1620000"/>
          </a:xfrm>
        </p:grpSpPr>
        <p:sp>
          <p:nvSpPr>
            <p:cNvPr id="29" name="椭圆 69"/>
            <p:cNvSpPr>
              <a:spLocks noChangeArrowheads="1"/>
            </p:cNvSpPr>
            <p:nvPr/>
          </p:nvSpPr>
          <p:spPr bwMode="auto">
            <a:xfrm>
              <a:off x="2926895" y="2974386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004948" y="3153857"/>
              <a:ext cx="0" cy="1440529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6"/>
          <p:cNvGrpSpPr/>
          <p:nvPr/>
        </p:nvGrpSpPr>
        <p:grpSpPr bwMode="auto">
          <a:xfrm>
            <a:off x="6335714" y="3424680"/>
            <a:ext cx="180975" cy="1798638"/>
            <a:chOff x="4812390" y="2974386"/>
            <a:chExt cx="180000" cy="1800000"/>
          </a:xfrm>
        </p:grpSpPr>
        <p:sp>
          <p:nvSpPr>
            <p:cNvPr id="27" name="椭圆 72"/>
            <p:cNvSpPr>
              <a:spLocks noChangeArrowheads="1"/>
            </p:cNvSpPr>
            <p:nvPr/>
          </p:nvSpPr>
          <p:spPr bwMode="auto">
            <a:xfrm>
              <a:off x="4812390" y="2974386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908705" y="3153910"/>
              <a:ext cx="0" cy="1620476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7"/>
          <p:cNvGrpSpPr/>
          <p:nvPr/>
        </p:nvGrpSpPr>
        <p:grpSpPr bwMode="auto">
          <a:xfrm>
            <a:off x="8221664" y="3424681"/>
            <a:ext cx="180975" cy="1979613"/>
            <a:chOff x="6697886" y="2974386"/>
            <a:chExt cx="180000" cy="1980000"/>
          </a:xfrm>
        </p:grpSpPr>
        <p:sp>
          <p:nvSpPr>
            <p:cNvPr id="25" name="椭圆 75"/>
            <p:cNvSpPr>
              <a:spLocks noChangeArrowheads="1"/>
            </p:cNvSpPr>
            <p:nvPr/>
          </p:nvSpPr>
          <p:spPr bwMode="auto">
            <a:xfrm>
              <a:off x="6697886" y="2974386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6784728" y="3153809"/>
              <a:ext cx="1579" cy="1800577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6"/>
          <p:cNvSpPr txBox="1">
            <a:spLocks noChangeArrowheads="1"/>
          </p:cNvSpPr>
          <p:nvPr/>
        </p:nvSpPr>
        <p:spPr bwMode="auto">
          <a:xfrm>
            <a:off x="2651125" y="3559619"/>
            <a:ext cx="157003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0" bIns="0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文本框 27"/>
          <p:cNvSpPr txBox="1">
            <a:spLocks noChangeArrowheads="1"/>
          </p:cNvSpPr>
          <p:nvPr/>
        </p:nvSpPr>
        <p:spPr bwMode="auto">
          <a:xfrm>
            <a:off x="4540250" y="3559618"/>
            <a:ext cx="156845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0" bIns="0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28"/>
          <p:cNvSpPr txBox="1">
            <a:spLocks noChangeArrowheads="1"/>
          </p:cNvSpPr>
          <p:nvPr/>
        </p:nvSpPr>
        <p:spPr bwMode="auto">
          <a:xfrm>
            <a:off x="6461125" y="3559618"/>
            <a:ext cx="156845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0" bIns="0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9"/>
          <p:cNvSpPr txBox="1">
            <a:spLocks noChangeArrowheads="1"/>
          </p:cNvSpPr>
          <p:nvPr/>
        </p:nvSpPr>
        <p:spPr bwMode="auto">
          <a:xfrm>
            <a:off x="8323264" y="3559619"/>
            <a:ext cx="1570037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0" bIns="0"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此处输入文本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文本框 62"/>
          <p:cNvSpPr txBox="1">
            <a:spLocks noChangeArrowheads="1"/>
          </p:cNvSpPr>
          <p:nvPr/>
        </p:nvSpPr>
        <p:spPr bwMode="auto">
          <a:xfrm>
            <a:off x="3969025" y="2903014"/>
            <a:ext cx="116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FF323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20XX</a:t>
            </a:r>
            <a:endParaRPr lang="zh-CN" altLang="en-US" dirty="0">
              <a:solidFill>
                <a:srgbClr val="FF323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4" name="文本框 62"/>
          <p:cNvSpPr txBox="1">
            <a:spLocks noChangeArrowheads="1"/>
          </p:cNvSpPr>
          <p:nvPr/>
        </p:nvSpPr>
        <p:spPr bwMode="auto">
          <a:xfrm>
            <a:off x="5817703" y="2936145"/>
            <a:ext cx="116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FF323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20XX</a:t>
            </a:r>
            <a:endParaRPr lang="zh-CN" altLang="en-US" dirty="0">
              <a:solidFill>
                <a:srgbClr val="FF323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5" name="文本框 62"/>
          <p:cNvSpPr txBox="1">
            <a:spLocks noChangeArrowheads="1"/>
          </p:cNvSpPr>
          <p:nvPr/>
        </p:nvSpPr>
        <p:spPr bwMode="auto">
          <a:xfrm>
            <a:off x="7692886" y="2916267"/>
            <a:ext cx="1166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FF323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20XX</a:t>
            </a:r>
            <a:endParaRPr lang="zh-CN" altLang="en-US" dirty="0">
              <a:solidFill>
                <a:srgbClr val="FF323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9813234" y="5452813"/>
            <a:ext cx="1630017" cy="140518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11019183" y="5996609"/>
            <a:ext cx="1172817" cy="8613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038662" y="1109272"/>
            <a:ext cx="836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本社团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创办自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20XX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14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年来获得过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8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次校级优秀社团称号。目前拥有在校社团成员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5000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名，也是全校最大的学习型社团巴拉巴拉巴拉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5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"/>
                            </p:stCondLst>
                            <p:childTnLst>
                              <p:par>
                                <p:cTn id="10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5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50"/>
                            </p:stCondLst>
                            <p:childTnLst>
                              <p:par>
                                <p:cTn id="1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25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 animBg="1"/>
      <p:bldP spid="13" grpId="0"/>
      <p:bldP spid="21" grpId="0"/>
      <p:bldP spid="22" grpId="0"/>
      <p:bldP spid="23" grpId="0"/>
      <p:bldP spid="24" grpId="0"/>
      <p:bldP spid="33" grpId="0"/>
      <p:bldP spid="34" grpId="0"/>
      <p:bldP spid="3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928567" y="1722348"/>
            <a:ext cx="2160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招</a:t>
            </a:r>
            <a:r>
              <a:rPr lang="zh-CN" altLang="en-US" sz="3600" dirty="0" smtClean="0"/>
              <a:t>新计划</a:t>
            </a:r>
            <a:endParaRPr lang="zh-CN" altLang="en-US" sz="360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 rot="16200000">
            <a:off x="5964641" y="3842066"/>
            <a:ext cx="3102246" cy="649239"/>
          </a:xfrm>
          <a:prstGeom prst="rect">
            <a:avLst/>
          </a:prstGeom>
          <a:solidFill>
            <a:srgbClr val="FF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 rot="16200000">
            <a:off x="6975012" y="4138961"/>
            <a:ext cx="2499856" cy="657841"/>
          </a:xfrm>
          <a:prstGeom prst="rect">
            <a:avLst/>
          </a:prstGeom>
          <a:solidFill>
            <a:srgbClr val="FF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 rot="16200000">
            <a:off x="6952714" y="3411790"/>
            <a:ext cx="3962802" cy="649239"/>
          </a:xfrm>
          <a:prstGeom prst="rect">
            <a:avLst/>
          </a:prstGeom>
          <a:solidFill>
            <a:srgbClr val="FF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 rot="16200000">
            <a:off x="8090017" y="3839914"/>
            <a:ext cx="3102249" cy="653544"/>
          </a:xfrm>
          <a:prstGeom prst="rect">
            <a:avLst/>
          </a:prstGeom>
          <a:solidFill>
            <a:srgbClr val="FF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 rot="16200000">
            <a:off x="8545329" y="3577450"/>
            <a:ext cx="3618580" cy="662139"/>
          </a:xfrm>
          <a:prstGeom prst="rect">
            <a:avLst/>
          </a:prstGeom>
          <a:solidFill>
            <a:srgbClr val="FF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 rot="16200000">
            <a:off x="6186061" y="5203677"/>
            <a:ext cx="1140193" cy="216845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E21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 rot="16200000">
            <a:off x="8368320" y="5669712"/>
            <a:ext cx="1140192" cy="1236381"/>
          </a:xfrm>
          <a:custGeom>
            <a:avLst/>
            <a:gdLst>
              <a:gd name="T0" fmla="*/ 0 w 954068"/>
              <a:gd name="T1" fmla="*/ 0 h 1034556"/>
              <a:gd name="T2" fmla="*/ 954068 w 954068"/>
              <a:gd name="T3" fmla="*/ 242046 h 1034556"/>
              <a:gd name="T4" fmla="*/ 954068 w 954068"/>
              <a:gd name="T5" fmla="*/ 792504 h 1034556"/>
              <a:gd name="T6" fmla="*/ 13447 w 954068"/>
              <a:gd name="T7" fmla="*/ 1034556 h 1034556"/>
              <a:gd name="T8" fmla="*/ 0 w 954068"/>
              <a:gd name="T9" fmla="*/ 0 h 1034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4068" h="1034556">
                <a:moveTo>
                  <a:pt x="0" y="0"/>
                </a:moveTo>
                <a:lnTo>
                  <a:pt x="954068" y="242046"/>
                </a:lnTo>
                <a:lnTo>
                  <a:pt x="954068" y="792504"/>
                </a:lnTo>
                <a:lnTo>
                  <a:pt x="13447" y="1034556"/>
                </a:lnTo>
                <a:cubicBezTo>
                  <a:pt x="13447" y="747977"/>
                  <a:pt x="0" y="286579"/>
                  <a:pt x="0" y="0"/>
                </a:cubicBezTo>
                <a:close/>
              </a:path>
            </a:pathLst>
          </a:custGeom>
          <a:solidFill>
            <a:srgbClr val="E21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 rot="5400000" flipH="1">
            <a:off x="10537677" y="5203676"/>
            <a:ext cx="1140193" cy="216845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E21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 rot="16200000">
            <a:off x="7309331" y="5581329"/>
            <a:ext cx="1108051" cy="1381008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E21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 rot="5400000" flipH="1">
            <a:off x="9450848" y="5581327"/>
            <a:ext cx="1108051" cy="1381008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E21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3" name="组合 18"/>
          <p:cNvGrpSpPr/>
          <p:nvPr/>
        </p:nvGrpSpPr>
        <p:grpSpPr bwMode="auto">
          <a:xfrm>
            <a:off x="7039503" y="1903749"/>
            <a:ext cx="952511" cy="490226"/>
            <a:chOff x="1852960" y="1059581"/>
            <a:chExt cx="1182688" cy="688975"/>
          </a:xfrm>
        </p:grpSpPr>
        <p:sp>
          <p:nvSpPr>
            <p:cNvPr id="44" name="Freeform 16"/>
            <p:cNvSpPr/>
            <p:nvPr/>
          </p:nvSpPr>
          <p:spPr bwMode="auto">
            <a:xfrm>
              <a:off x="2411760" y="1059581"/>
              <a:ext cx="623888" cy="384175"/>
            </a:xfrm>
            <a:custGeom>
              <a:avLst/>
              <a:gdLst>
                <a:gd name="T0" fmla="*/ 2147483647 w 86"/>
                <a:gd name="T1" fmla="*/ 2147483647 h 53"/>
                <a:gd name="T2" fmla="*/ 2147483647 w 86"/>
                <a:gd name="T3" fmla="*/ 2147483647 h 53"/>
                <a:gd name="T4" fmla="*/ 2147483647 w 86"/>
                <a:gd name="T5" fmla="*/ 0 h 53"/>
                <a:gd name="T6" fmla="*/ 2147483647 w 86"/>
                <a:gd name="T7" fmla="*/ 2147483647 h 53"/>
                <a:gd name="T8" fmla="*/ 2147483647 w 86"/>
                <a:gd name="T9" fmla="*/ 2147483647 h 53"/>
                <a:gd name="T10" fmla="*/ 2147483647 w 86"/>
                <a:gd name="T11" fmla="*/ 2147483647 h 53"/>
                <a:gd name="T12" fmla="*/ 0 w 86"/>
                <a:gd name="T13" fmla="*/ 2147483647 h 53"/>
                <a:gd name="T14" fmla="*/ 2147483647 w 86"/>
                <a:gd name="T15" fmla="*/ 2147483647 h 53"/>
                <a:gd name="T16" fmla="*/ 2147483647 w 86"/>
                <a:gd name="T17" fmla="*/ 2147483647 h 53"/>
                <a:gd name="T18" fmla="*/ 2147483647 w 86"/>
                <a:gd name="T19" fmla="*/ 2147483647 h 53"/>
                <a:gd name="T20" fmla="*/ 2147483647 w 86"/>
                <a:gd name="T21" fmla="*/ 2147483647 h 53"/>
                <a:gd name="T22" fmla="*/ 2147483647 w 86"/>
                <a:gd name="T23" fmla="*/ 2147483647 h 53"/>
                <a:gd name="T24" fmla="*/ 2147483647 w 86"/>
                <a:gd name="T25" fmla="*/ 2147483647 h 53"/>
                <a:gd name="T26" fmla="*/ 2147483647 w 86"/>
                <a:gd name="T27" fmla="*/ 214748364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6" h="53">
                  <a:moveTo>
                    <a:pt x="67" y="21"/>
                  </a:moveTo>
                  <a:cubicBezTo>
                    <a:pt x="67" y="20"/>
                    <a:pt x="67" y="18"/>
                    <a:pt x="67" y="17"/>
                  </a:cubicBezTo>
                  <a:cubicBezTo>
                    <a:pt x="67" y="7"/>
                    <a:pt x="58" y="0"/>
                    <a:pt x="46" y="0"/>
                  </a:cubicBezTo>
                  <a:cubicBezTo>
                    <a:pt x="36" y="0"/>
                    <a:pt x="28" y="6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19" y="13"/>
                    <a:pt x="12" y="16"/>
                    <a:pt x="8" y="19"/>
                  </a:cubicBezTo>
                  <a:cubicBezTo>
                    <a:pt x="3" y="23"/>
                    <a:pt x="0" y="28"/>
                    <a:pt x="0" y="33"/>
                  </a:cubicBezTo>
                  <a:cubicBezTo>
                    <a:pt x="0" y="42"/>
                    <a:pt x="8" y="50"/>
                    <a:pt x="18" y="52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9" y="51"/>
                    <a:pt x="86" y="45"/>
                    <a:pt x="86" y="37"/>
                  </a:cubicBezTo>
                  <a:cubicBezTo>
                    <a:pt x="86" y="29"/>
                    <a:pt x="77" y="22"/>
                    <a:pt x="6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1852960" y="1181818"/>
              <a:ext cx="914400" cy="566738"/>
            </a:xfrm>
            <a:custGeom>
              <a:avLst/>
              <a:gdLst>
                <a:gd name="T0" fmla="*/ 2147483647 w 126"/>
                <a:gd name="T1" fmla="*/ 2147483647 h 78"/>
                <a:gd name="T2" fmla="*/ 2147483647 w 126"/>
                <a:gd name="T3" fmla="*/ 2147483647 h 78"/>
                <a:gd name="T4" fmla="*/ 2147483647 w 126"/>
                <a:gd name="T5" fmla="*/ 2147483647 h 78"/>
                <a:gd name="T6" fmla="*/ 2147483647 w 126"/>
                <a:gd name="T7" fmla="*/ 2147483647 h 78"/>
                <a:gd name="T8" fmla="*/ 2147483647 w 126"/>
                <a:gd name="T9" fmla="*/ 2147483647 h 78"/>
                <a:gd name="T10" fmla="*/ 2147483647 w 126"/>
                <a:gd name="T11" fmla="*/ 0 h 78"/>
                <a:gd name="T12" fmla="*/ 2147483647 w 126"/>
                <a:gd name="T13" fmla="*/ 2147483647 h 78"/>
                <a:gd name="T14" fmla="*/ 2147483647 w 126"/>
                <a:gd name="T15" fmla="*/ 2147483647 h 78"/>
                <a:gd name="T16" fmla="*/ 0 w 126"/>
                <a:gd name="T17" fmla="*/ 2147483647 h 78"/>
                <a:gd name="T18" fmla="*/ 2147483647 w 126"/>
                <a:gd name="T19" fmla="*/ 2147483647 h 78"/>
                <a:gd name="T20" fmla="*/ 2147483647 w 126"/>
                <a:gd name="T21" fmla="*/ 2147483647 h 78"/>
                <a:gd name="T22" fmla="*/ 2147483647 w 126"/>
                <a:gd name="T23" fmla="*/ 2147483647 h 78"/>
                <a:gd name="T24" fmla="*/ 2147483647 w 126"/>
                <a:gd name="T25" fmla="*/ 2147483647 h 78"/>
                <a:gd name="T26" fmla="*/ 2147483647 w 126"/>
                <a:gd name="T27" fmla="*/ 2147483647 h 78"/>
                <a:gd name="T28" fmla="*/ 2147483647 w 126"/>
                <a:gd name="T29" fmla="*/ 2147483647 h 78"/>
                <a:gd name="T30" fmla="*/ 2147483647 w 126"/>
                <a:gd name="T31" fmla="*/ 2147483647 h 78"/>
                <a:gd name="T32" fmla="*/ 2147483647 w 126"/>
                <a:gd name="T33" fmla="*/ 2147483647 h 78"/>
                <a:gd name="T34" fmla="*/ 2147483647 w 126"/>
                <a:gd name="T35" fmla="*/ 2147483647 h 78"/>
                <a:gd name="T36" fmla="*/ 2147483647 w 126"/>
                <a:gd name="T37" fmla="*/ 2147483647 h 78"/>
                <a:gd name="T38" fmla="*/ 2147483647 w 126"/>
                <a:gd name="T39" fmla="*/ 2147483647 h 78"/>
                <a:gd name="T40" fmla="*/ 2147483647 w 126"/>
                <a:gd name="T41" fmla="*/ 2147483647 h 78"/>
                <a:gd name="T42" fmla="*/ 2147483647 w 126"/>
                <a:gd name="T43" fmla="*/ 2147483647 h 78"/>
                <a:gd name="T44" fmla="*/ 2147483647 w 126"/>
                <a:gd name="T45" fmla="*/ 2147483647 h 78"/>
                <a:gd name="T46" fmla="*/ 2147483647 w 126"/>
                <a:gd name="T47" fmla="*/ 2147483647 h 78"/>
                <a:gd name="T48" fmla="*/ 2147483647 w 126"/>
                <a:gd name="T49" fmla="*/ 2147483647 h 78"/>
                <a:gd name="T50" fmla="*/ 2147483647 w 126"/>
                <a:gd name="T51" fmla="*/ 2147483647 h 78"/>
                <a:gd name="T52" fmla="*/ 2147483647 w 126"/>
                <a:gd name="T53" fmla="*/ 2147483647 h 78"/>
                <a:gd name="T54" fmla="*/ 2147483647 w 126"/>
                <a:gd name="T55" fmla="*/ 2147483647 h 78"/>
                <a:gd name="T56" fmla="*/ 2147483647 w 126"/>
                <a:gd name="T57" fmla="*/ 2147483647 h 78"/>
                <a:gd name="T58" fmla="*/ 2147483647 w 126"/>
                <a:gd name="T59" fmla="*/ 2147483647 h 7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6" h="78">
                  <a:moveTo>
                    <a:pt x="118" y="39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4" y="38"/>
                    <a:pt x="92" y="38"/>
                  </a:cubicBezTo>
                  <a:cubicBezTo>
                    <a:pt x="81" y="35"/>
                    <a:pt x="73" y="27"/>
                    <a:pt x="73" y="17"/>
                  </a:cubicBezTo>
                  <a:cubicBezTo>
                    <a:pt x="73" y="11"/>
                    <a:pt x="76" y="6"/>
                    <a:pt x="81" y="2"/>
                  </a:cubicBezTo>
                  <a:cubicBezTo>
                    <a:pt x="77" y="1"/>
                    <a:pt x="73" y="0"/>
                    <a:pt x="68" y="0"/>
                  </a:cubicBezTo>
                  <a:cubicBezTo>
                    <a:pt x="53" y="0"/>
                    <a:pt x="40" y="8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7" y="20"/>
                    <a:pt x="0" y="33"/>
                    <a:pt x="0" y="49"/>
                  </a:cubicBezTo>
                  <a:cubicBezTo>
                    <a:pt x="0" y="62"/>
                    <a:pt x="11" y="73"/>
                    <a:pt x="26" y="76"/>
                  </a:cubicBezTo>
                  <a:cubicBezTo>
                    <a:pt x="28" y="77"/>
                    <a:pt x="30" y="78"/>
                    <a:pt x="32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1" y="78"/>
                    <a:pt x="102" y="77"/>
                  </a:cubicBezTo>
                  <a:cubicBezTo>
                    <a:pt x="115" y="75"/>
                    <a:pt x="126" y="66"/>
                    <a:pt x="126" y="54"/>
                  </a:cubicBezTo>
                  <a:cubicBezTo>
                    <a:pt x="126" y="48"/>
                    <a:pt x="123" y="43"/>
                    <a:pt x="118" y="39"/>
                  </a:cubicBezTo>
                  <a:close/>
                  <a:moveTo>
                    <a:pt x="36" y="58"/>
                  </a:moveTo>
                  <a:cubicBezTo>
                    <a:pt x="33" y="58"/>
                    <a:pt x="31" y="55"/>
                    <a:pt x="31" y="52"/>
                  </a:cubicBezTo>
                  <a:cubicBezTo>
                    <a:pt x="31" y="49"/>
                    <a:pt x="33" y="47"/>
                    <a:pt x="36" y="47"/>
                  </a:cubicBezTo>
                  <a:cubicBezTo>
                    <a:pt x="39" y="47"/>
                    <a:pt x="41" y="49"/>
                    <a:pt x="41" y="52"/>
                  </a:cubicBezTo>
                  <a:cubicBezTo>
                    <a:pt x="41" y="55"/>
                    <a:pt x="39" y="58"/>
                    <a:pt x="36" y="58"/>
                  </a:cubicBezTo>
                  <a:close/>
                  <a:moveTo>
                    <a:pt x="58" y="58"/>
                  </a:moveTo>
                  <a:cubicBezTo>
                    <a:pt x="56" y="58"/>
                    <a:pt x="53" y="56"/>
                    <a:pt x="53" y="53"/>
                  </a:cubicBezTo>
                  <a:cubicBezTo>
                    <a:pt x="53" y="50"/>
                    <a:pt x="56" y="47"/>
                    <a:pt x="58" y="47"/>
                  </a:cubicBezTo>
                  <a:cubicBezTo>
                    <a:pt x="61" y="47"/>
                    <a:pt x="64" y="50"/>
                    <a:pt x="64" y="53"/>
                  </a:cubicBezTo>
                  <a:cubicBezTo>
                    <a:pt x="64" y="56"/>
                    <a:pt x="61" y="58"/>
                    <a:pt x="58" y="58"/>
                  </a:cubicBezTo>
                  <a:close/>
                  <a:moveTo>
                    <a:pt x="81" y="58"/>
                  </a:moveTo>
                  <a:cubicBezTo>
                    <a:pt x="78" y="58"/>
                    <a:pt x="76" y="56"/>
                    <a:pt x="76" y="53"/>
                  </a:cubicBezTo>
                  <a:cubicBezTo>
                    <a:pt x="76" y="50"/>
                    <a:pt x="78" y="48"/>
                    <a:pt x="81" y="48"/>
                  </a:cubicBezTo>
                  <a:cubicBezTo>
                    <a:pt x="84" y="48"/>
                    <a:pt x="86" y="50"/>
                    <a:pt x="86" y="53"/>
                  </a:cubicBezTo>
                  <a:cubicBezTo>
                    <a:pt x="86" y="56"/>
                    <a:pt x="84" y="58"/>
                    <a:pt x="8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16"/>
          <p:cNvSpPr/>
          <p:nvPr/>
        </p:nvSpPr>
        <p:spPr bwMode="auto">
          <a:xfrm>
            <a:off x="7906071" y="2863119"/>
            <a:ext cx="642130" cy="195991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16"/>
          <p:cNvSpPr/>
          <p:nvPr/>
        </p:nvSpPr>
        <p:spPr bwMode="auto">
          <a:xfrm>
            <a:off x="8531363" y="1364105"/>
            <a:ext cx="890220" cy="275288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6"/>
          <p:cNvSpPr/>
          <p:nvPr/>
        </p:nvSpPr>
        <p:spPr bwMode="auto">
          <a:xfrm>
            <a:off x="9313611" y="2323474"/>
            <a:ext cx="587921" cy="181079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6"/>
          <p:cNvSpPr/>
          <p:nvPr/>
        </p:nvSpPr>
        <p:spPr bwMode="auto">
          <a:xfrm>
            <a:off x="9912096" y="1663907"/>
            <a:ext cx="936587" cy="289628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 bwMode="auto">
          <a:xfrm>
            <a:off x="7081454" y="2717279"/>
            <a:ext cx="808038" cy="71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实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践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部</a:t>
            </a:r>
            <a:endParaRPr lang="en-US" altLang="zh-CN" sz="1600" b="1" dirty="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7773500" y="3424315"/>
            <a:ext cx="808038" cy="71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实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践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部</a:t>
            </a:r>
            <a:endParaRPr lang="en-US" altLang="zh-CN" sz="1600" b="1" dirty="0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8540497" y="1912806"/>
            <a:ext cx="808038" cy="71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实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践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部</a:t>
            </a:r>
            <a:endParaRPr lang="en-US" altLang="zh-CN" sz="1600" b="1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9217553" y="2754754"/>
            <a:ext cx="808038" cy="71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实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践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部</a:t>
            </a:r>
            <a:endParaRPr lang="en-US" altLang="zh-CN" sz="1600" b="1" dirty="0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9969559" y="2382498"/>
            <a:ext cx="808038" cy="71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实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践</a:t>
            </a:r>
            <a:endParaRPr lang="en-US" altLang="zh-CN" sz="16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zh-CN" altLang="en-US" sz="1600" b="1" dirty="0" smtClean="0">
                <a:solidFill>
                  <a:prstClr val="white"/>
                </a:solidFill>
              </a:rPr>
              <a:t>部</a:t>
            </a:r>
            <a:endParaRPr lang="en-US" altLang="zh-CN" sz="1600" b="1" dirty="0">
              <a:solidFill>
                <a:prstClr val="white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-142582" y="142581"/>
            <a:ext cx="2067443" cy="178227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5400000">
            <a:off x="802234" y="1656160"/>
            <a:ext cx="974360" cy="83996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5400000">
            <a:off x="-87874" y="2216477"/>
            <a:ext cx="1274168" cy="109842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63711" y="2683241"/>
            <a:ext cx="3852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社团共设立了</a:t>
            </a:r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</a:rPr>
              <a:t>个部门，包括实践部，实践部，实践部，实践部，实践部。每个部门共有两名部长，各个部门招新计划如下：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实践</a:t>
            </a:r>
            <a:r>
              <a:rPr lang="zh-CN" altLang="en-US" dirty="0" smtClean="0">
                <a:solidFill>
                  <a:schemeClr val="bg1"/>
                </a:solidFill>
              </a:rPr>
              <a:t>部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实践</a:t>
            </a:r>
            <a:r>
              <a:rPr lang="zh-CN" altLang="en-US" dirty="0" smtClean="0">
                <a:solidFill>
                  <a:schemeClr val="bg1"/>
                </a:solidFill>
              </a:rPr>
              <a:t>部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实践</a:t>
            </a:r>
            <a:r>
              <a:rPr lang="zh-CN" altLang="en-US" dirty="0" smtClean="0">
                <a:solidFill>
                  <a:schemeClr val="bg1"/>
                </a:solidFill>
              </a:rPr>
              <a:t>部</a:t>
            </a:r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实践</a:t>
            </a:r>
            <a:r>
              <a:rPr lang="zh-CN" altLang="en-US" dirty="0" smtClean="0">
                <a:solidFill>
                  <a:schemeClr val="bg1"/>
                </a:solidFill>
              </a:rPr>
              <a:t>部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实践</a:t>
            </a:r>
            <a:r>
              <a:rPr lang="zh-CN" altLang="en-US" dirty="0" smtClean="0">
                <a:solidFill>
                  <a:schemeClr val="bg1"/>
                </a:solidFill>
              </a:rPr>
              <a:t>部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7" grpId="0" animBg="1"/>
      <p:bldP spid="38" grpId="0" animBg="1"/>
      <p:bldP spid="39" grpId="0" animBg="1"/>
      <p:bldP spid="40" grpId="0" animBg="1"/>
      <p:bldP spid="4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749287" y="1338760"/>
            <a:ext cx="3697357" cy="1828800"/>
          </a:xfrm>
          <a:custGeom>
            <a:avLst/>
            <a:gdLst>
              <a:gd name="connsiteX0" fmla="*/ 145774 w 3697357"/>
              <a:gd name="connsiteY0" fmla="*/ 0 h 1828800"/>
              <a:gd name="connsiteX1" fmla="*/ 2756453 w 3697357"/>
              <a:gd name="connsiteY1" fmla="*/ 13252 h 1828800"/>
              <a:gd name="connsiteX2" fmla="*/ 3697357 w 3697357"/>
              <a:gd name="connsiteY2" fmla="*/ 1828800 h 1828800"/>
              <a:gd name="connsiteX3" fmla="*/ 2809461 w 3697357"/>
              <a:gd name="connsiteY3" fmla="*/ 1351722 h 1828800"/>
              <a:gd name="connsiteX4" fmla="*/ 0 w 3697357"/>
              <a:gd name="connsiteY4" fmla="*/ 1616765 h 1828800"/>
              <a:gd name="connsiteX5" fmla="*/ 145774 w 3697357"/>
              <a:gd name="connsiteY5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7357" h="1828800">
                <a:moveTo>
                  <a:pt x="145774" y="0"/>
                </a:moveTo>
                <a:lnTo>
                  <a:pt x="2756453" y="13252"/>
                </a:lnTo>
                <a:lnTo>
                  <a:pt x="3697357" y="1828800"/>
                </a:lnTo>
                <a:lnTo>
                  <a:pt x="2809461" y="1351722"/>
                </a:lnTo>
                <a:lnTo>
                  <a:pt x="0" y="1616765"/>
                </a:lnTo>
                <a:lnTo>
                  <a:pt x="14577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492487" y="1325507"/>
            <a:ext cx="954157" cy="1842052"/>
          </a:xfrm>
          <a:custGeom>
            <a:avLst/>
            <a:gdLst>
              <a:gd name="connsiteX0" fmla="*/ 0 w 954157"/>
              <a:gd name="connsiteY0" fmla="*/ 0 h 1789044"/>
              <a:gd name="connsiteX1" fmla="*/ 954157 w 954157"/>
              <a:gd name="connsiteY1" fmla="*/ 1789044 h 1789044"/>
              <a:gd name="connsiteX2" fmla="*/ 26505 w 954157"/>
              <a:gd name="connsiteY2" fmla="*/ 1338470 h 1789044"/>
              <a:gd name="connsiteX3" fmla="*/ 0 w 954157"/>
              <a:gd name="connsiteY3" fmla="*/ 0 h 178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4157" h="1789044">
                <a:moveTo>
                  <a:pt x="0" y="0"/>
                </a:moveTo>
                <a:lnTo>
                  <a:pt x="954157" y="1789044"/>
                </a:lnTo>
                <a:lnTo>
                  <a:pt x="26505" y="133847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7268818" y="1424897"/>
            <a:ext cx="3697357" cy="1828800"/>
          </a:xfrm>
          <a:custGeom>
            <a:avLst/>
            <a:gdLst>
              <a:gd name="connsiteX0" fmla="*/ 145774 w 3697357"/>
              <a:gd name="connsiteY0" fmla="*/ 0 h 1828800"/>
              <a:gd name="connsiteX1" fmla="*/ 2756453 w 3697357"/>
              <a:gd name="connsiteY1" fmla="*/ 13252 h 1828800"/>
              <a:gd name="connsiteX2" fmla="*/ 3697357 w 3697357"/>
              <a:gd name="connsiteY2" fmla="*/ 1828800 h 1828800"/>
              <a:gd name="connsiteX3" fmla="*/ 2809461 w 3697357"/>
              <a:gd name="connsiteY3" fmla="*/ 1351722 h 1828800"/>
              <a:gd name="connsiteX4" fmla="*/ 0 w 3697357"/>
              <a:gd name="connsiteY4" fmla="*/ 1616765 h 1828800"/>
              <a:gd name="connsiteX5" fmla="*/ 145774 w 3697357"/>
              <a:gd name="connsiteY5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7357" h="1828800">
                <a:moveTo>
                  <a:pt x="145774" y="0"/>
                </a:moveTo>
                <a:lnTo>
                  <a:pt x="2756453" y="13252"/>
                </a:lnTo>
                <a:lnTo>
                  <a:pt x="3697357" y="1828800"/>
                </a:lnTo>
                <a:lnTo>
                  <a:pt x="2809461" y="1351722"/>
                </a:lnTo>
                <a:lnTo>
                  <a:pt x="0" y="1616765"/>
                </a:lnTo>
                <a:lnTo>
                  <a:pt x="14577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>
            <a:off x="7255565" y="1431522"/>
            <a:ext cx="954157" cy="1835425"/>
          </a:xfrm>
          <a:custGeom>
            <a:avLst/>
            <a:gdLst>
              <a:gd name="connsiteX0" fmla="*/ 0 w 954157"/>
              <a:gd name="connsiteY0" fmla="*/ 0 h 1789044"/>
              <a:gd name="connsiteX1" fmla="*/ 954157 w 954157"/>
              <a:gd name="connsiteY1" fmla="*/ 1789044 h 1789044"/>
              <a:gd name="connsiteX2" fmla="*/ 26505 w 954157"/>
              <a:gd name="connsiteY2" fmla="*/ 1338470 h 1789044"/>
              <a:gd name="connsiteX3" fmla="*/ 0 w 954157"/>
              <a:gd name="connsiteY3" fmla="*/ 0 h 178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4157" h="1789044">
                <a:moveTo>
                  <a:pt x="0" y="0"/>
                </a:moveTo>
                <a:lnTo>
                  <a:pt x="954157" y="1789044"/>
                </a:lnTo>
                <a:lnTo>
                  <a:pt x="26505" y="133847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V="1">
            <a:off x="1822174" y="4698185"/>
            <a:ext cx="3697357" cy="1828800"/>
          </a:xfrm>
          <a:custGeom>
            <a:avLst/>
            <a:gdLst>
              <a:gd name="connsiteX0" fmla="*/ 145774 w 3697357"/>
              <a:gd name="connsiteY0" fmla="*/ 0 h 1828800"/>
              <a:gd name="connsiteX1" fmla="*/ 2756453 w 3697357"/>
              <a:gd name="connsiteY1" fmla="*/ 13252 h 1828800"/>
              <a:gd name="connsiteX2" fmla="*/ 3697357 w 3697357"/>
              <a:gd name="connsiteY2" fmla="*/ 1828800 h 1828800"/>
              <a:gd name="connsiteX3" fmla="*/ 2809461 w 3697357"/>
              <a:gd name="connsiteY3" fmla="*/ 1351722 h 1828800"/>
              <a:gd name="connsiteX4" fmla="*/ 0 w 3697357"/>
              <a:gd name="connsiteY4" fmla="*/ 1616765 h 1828800"/>
              <a:gd name="connsiteX5" fmla="*/ 145774 w 3697357"/>
              <a:gd name="connsiteY5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7357" h="1828800">
                <a:moveTo>
                  <a:pt x="145774" y="0"/>
                </a:moveTo>
                <a:lnTo>
                  <a:pt x="2756453" y="13252"/>
                </a:lnTo>
                <a:lnTo>
                  <a:pt x="3697357" y="1828800"/>
                </a:lnTo>
                <a:lnTo>
                  <a:pt x="2809461" y="1351722"/>
                </a:lnTo>
                <a:lnTo>
                  <a:pt x="0" y="1616765"/>
                </a:lnTo>
                <a:lnTo>
                  <a:pt x="14577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4565374" y="4698186"/>
            <a:ext cx="954157" cy="1842052"/>
          </a:xfrm>
          <a:custGeom>
            <a:avLst/>
            <a:gdLst>
              <a:gd name="connsiteX0" fmla="*/ 0 w 954157"/>
              <a:gd name="connsiteY0" fmla="*/ 0 h 1789044"/>
              <a:gd name="connsiteX1" fmla="*/ 954157 w 954157"/>
              <a:gd name="connsiteY1" fmla="*/ 1789044 h 1789044"/>
              <a:gd name="connsiteX2" fmla="*/ 26505 w 954157"/>
              <a:gd name="connsiteY2" fmla="*/ 1338470 h 1789044"/>
              <a:gd name="connsiteX3" fmla="*/ 0 w 954157"/>
              <a:gd name="connsiteY3" fmla="*/ 0 h 178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4157" h="1789044">
                <a:moveTo>
                  <a:pt x="0" y="0"/>
                </a:moveTo>
                <a:lnTo>
                  <a:pt x="954157" y="1789044"/>
                </a:lnTo>
                <a:lnTo>
                  <a:pt x="26505" y="133847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7275444" y="4651801"/>
            <a:ext cx="3697357" cy="1828800"/>
          </a:xfrm>
          <a:custGeom>
            <a:avLst/>
            <a:gdLst>
              <a:gd name="connsiteX0" fmla="*/ 145774 w 3697357"/>
              <a:gd name="connsiteY0" fmla="*/ 0 h 1828800"/>
              <a:gd name="connsiteX1" fmla="*/ 2756453 w 3697357"/>
              <a:gd name="connsiteY1" fmla="*/ 13252 h 1828800"/>
              <a:gd name="connsiteX2" fmla="*/ 3697357 w 3697357"/>
              <a:gd name="connsiteY2" fmla="*/ 1828800 h 1828800"/>
              <a:gd name="connsiteX3" fmla="*/ 2809461 w 3697357"/>
              <a:gd name="connsiteY3" fmla="*/ 1351722 h 1828800"/>
              <a:gd name="connsiteX4" fmla="*/ 0 w 3697357"/>
              <a:gd name="connsiteY4" fmla="*/ 1616765 h 1828800"/>
              <a:gd name="connsiteX5" fmla="*/ 145774 w 3697357"/>
              <a:gd name="connsiteY5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7357" h="1828800">
                <a:moveTo>
                  <a:pt x="145774" y="0"/>
                </a:moveTo>
                <a:lnTo>
                  <a:pt x="2756453" y="13252"/>
                </a:lnTo>
                <a:lnTo>
                  <a:pt x="3697357" y="1828800"/>
                </a:lnTo>
                <a:lnTo>
                  <a:pt x="2809461" y="1351722"/>
                </a:lnTo>
                <a:lnTo>
                  <a:pt x="0" y="1616765"/>
                </a:lnTo>
                <a:lnTo>
                  <a:pt x="14577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 flipV="1">
            <a:off x="7262191" y="4638551"/>
            <a:ext cx="954157" cy="1835425"/>
          </a:xfrm>
          <a:custGeom>
            <a:avLst/>
            <a:gdLst>
              <a:gd name="connsiteX0" fmla="*/ 0 w 954157"/>
              <a:gd name="connsiteY0" fmla="*/ 0 h 1789044"/>
              <a:gd name="connsiteX1" fmla="*/ 954157 w 954157"/>
              <a:gd name="connsiteY1" fmla="*/ 1789044 h 1789044"/>
              <a:gd name="connsiteX2" fmla="*/ 26505 w 954157"/>
              <a:gd name="connsiteY2" fmla="*/ 1338470 h 1789044"/>
              <a:gd name="connsiteX3" fmla="*/ 0 w 954157"/>
              <a:gd name="connsiteY3" fmla="*/ 0 h 178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4157" h="1789044">
                <a:moveTo>
                  <a:pt x="0" y="0"/>
                </a:moveTo>
                <a:lnTo>
                  <a:pt x="954157" y="1789044"/>
                </a:lnTo>
                <a:lnTo>
                  <a:pt x="26505" y="133847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168348" y="2743489"/>
            <a:ext cx="2319130" cy="2319130"/>
          </a:xfrm>
          <a:prstGeom prst="ellipse">
            <a:avLst/>
          </a:prstGeom>
          <a:solidFill>
            <a:srgbClr val="FF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41612" y="3312897"/>
            <a:ext cx="2160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社团</a:t>
            </a:r>
            <a:endParaRPr lang="en-US" altLang="zh-CN" sz="36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大事件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87827" y="1458028"/>
            <a:ext cx="254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输入您的标题</a:t>
            </a:r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20" name="文本框 19"/>
          <p:cNvSpPr txBox="1"/>
          <p:nvPr/>
        </p:nvSpPr>
        <p:spPr>
          <a:xfrm>
            <a:off x="8448261" y="1464654"/>
            <a:ext cx="254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21" name="文本框 20"/>
          <p:cNvSpPr txBox="1"/>
          <p:nvPr/>
        </p:nvSpPr>
        <p:spPr>
          <a:xfrm>
            <a:off x="2146853" y="5195141"/>
            <a:ext cx="254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22" name="文本框 21"/>
          <p:cNvSpPr txBox="1"/>
          <p:nvPr/>
        </p:nvSpPr>
        <p:spPr>
          <a:xfrm>
            <a:off x="8580784" y="5175264"/>
            <a:ext cx="254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  <a:p>
            <a:endParaRPr lang="en-US" altLang="zh-CN" dirty="0" smtClean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45524" cy="1519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7" grpId="1" animBg="1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714594" y="2442681"/>
            <a:ext cx="25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3730375" y="3068685"/>
            <a:ext cx="25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</p:txBody>
      </p:sp>
      <p:sp>
        <p:nvSpPr>
          <p:cNvPr id="17" name="文本框 16"/>
          <p:cNvSpPr txBox="1"/>
          <p:nvPr/>
        </p:nvSpPr>
        <p:spPr>
          <a:xfrm>
            <a:off x="3704073" y="3705208"/>
            <a:ext cx="25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</p:txBody>
      </p:sp>
      <p:sp>
        <p:nvSpPr>
          <p:cNvPr id="4" name="KSO_Shape"/>
          <p:cNvSpPr/>
          <p:nvPr/>
        </p:nvSpPr>
        <p:spPr>
          <a:xfrm>
            <a:off x="513727" y="2182479"/>
            <a:ext cx="1833129" cy="2676102"/>
          </a:xfrm>
          <a:custGeom>
            <a:avLst/>
            <a:gdLst/>
            <a:ahLst/>
            <a:cxnLst/>
            <a:rect l="l" t="t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11930" y="446855"/>
                  <a:pt x="824343" y="520985"/>
                  <a:pt x="720816" y="565357"/>
                </a:cubicBezTo>
                <a:lnTo>
                  <a:pt x="720816" y="915123"/>
                </a:lnTo>
                <a:lnTo>
                  <a:pt x="847224" y="1420756"/>
                </a:lnTo>
                <a:lnTo>
                  <a:pt x="738609" y="1420756"/>
                </a:lnTo>
                <a:lnTo>
                  <a:pt x="486817" y="986631"/>
                </a:lnTo>
                <a:lnTo>
                  <a:pt x="235024" y="1420756"/>
                </a:lnTo>
                <a:lnTo>
                  <a:pt x="126408" y="1420756"/>
                </a:lnTo>
                <a:lnTo>
                  <a:pt x="252816" y="915123"/>
                </a:lnTo>
                <a:lnTo>
                  <a:pt x="252816" y="565357"/>
                </a:lnTo>
                <a:cubicBezTo>
                  <a:pt x="149290" y="520985"/>
                  <a:pt x="61703" y="446855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757678" y="2663624"/>
            <a:ext cx="1683369" cy="620742"/>
          </a:xfrm>
          <a:custGeom>
            <a:avLst/>
            <a:gdLst>
              <a:gd name="connsiteX0" fmla="*/ 0 w 2120348"/>
              <a:gd name="connsiteY0" fmla="*/ 781878 h 781878"/>
              <a:gd name="connsiteX1" fmla="*/ 702365 w 2120348"/>
              <a:gd name="connsiteY1" fmla="*/ 0 h 781878"/>
              <a:gd name="connsiteX2" fmla="*/ 2120348 w 2120348"/>
              <a:gd name="connsiteY2" fmla="*/ 13252 h 781878"/>
              <a:gd name="connsiteX3" fmla="*/ 2120348 w 2120348"/>
              <a:gd name="connsiteY3" fmla="*/ 13252 h 78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348" h="781878">
                <a:moveTo>
                  <a:pt x="0" y="781878"/>
                </a:moveTo>
                <a:lnTo>
                  <a:pt x="702365" y="0"/>
                </a:lnTo>
                <a:lnTo>
                  <a:pt x="2120348" y="13252"/>
                </a:lnTo>
                <a:lnTo>
                  <a:pt x="2120348" y="13252"/>
                </a:lnTo>
              </a:path>
            </a:pathLst>
          </a:custGeom>
          <a:noFill/>
          <a:ln>
            <a:solidFill>
              <a:srgbClr val="E3374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736636" y="3252803"/>
            <a:ext cx="1714932" cy="336673"/>
          </a:xfrm>
          <a:custGeom>
            <a:avLst/>
            <a:gdLst>
              <a:gd name="connsiteX0" fmla="*/ 0 w 2160104"/>
              <a:gd name="connsiteY0" fmla="*/ 424069 h 424069"/>
              <a:gd name="connsiteX1" fmla="*/ 702365 w 2160104"/>
              <a:gd name="connsiteY1" fmla="*/ 0 h 424069"/>
              <a:gd name="connsiteX2" fmla="*/ 2160104 w 2160104"/>
              <a:gd name="connsiteY2" fmla="*/ 0 h 42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0104" h="424069">
                <a:moveTo>
                  <a:pt x="0" y="424069"/>
                </a:moveTo>
                <a:lnTo>
                  <a:pt x="702365" y="0"/>
                </a:lnTo>
                <a:lnTo>
                  <a:pt x="2160104" y="0"/>
                </a:lnTo>
              </a:path>
            </a:pathLst>
          </a:custGeom>
          <a:noFill/>
          <a:ln>
            <a:solidFill>
              <a:srgbClr val="E3374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736636" y="3799898"/>
            <a:ext cx="1725453" cy="21042"/>
          </a:xfrm>
          <a:custGeom>
            <a:avLst/>
            <a:gdLst>
              <a:gd name="connsiteX0" fmla="*/ 0 w 2173356"/>
              <a:gd name="connsiteY0" fmla="*/ 0 h 26504"/>
              <a:gd name="connsiteX1" fmla="*/ 2173356 w 2173356"/>
              <a:gd name="connsiteY1" fmla="*/ 26504 h 26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73356" h="26504">
                <a:moveTo>
                  <a:pt x="0" y="0"/>
                </a:moveTo>
                <a:lnTo>
                  <a:pt x="2173356" y="26504"/>
                </a:lnTo>
              </a:path>
            </a:pathLst>
          </a:custGeom>
          <a:noFill/>
          <a:ln>
            <a:solidFill>
              <a:srgbClr val="E3374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736636" y="4136571"/>
            <a:ext cx="1725453" cy="263027"/>
          </a:xfrm>
          <a:custGeom>
            <a:avLst/>
            <a:gdLst>
              <a:gd name="connsiteX0" fmla="*/ 0 w 2173356"/>
              <a:gd name="connsiteY0" fmla="*/ 0 h 331305"/>
              <a:gd name="connsiteX1" fmla="*/ 728869 w 2173356"/>
              <a:gd name="connsiteY1" fmla="*/ 331305 h 331305"/>
              <a:gd name="connsiteX2" fmla="*/ 2173356 w 2173356"/>
              <a:gd name="connsiteY2" fmla="*/ 291548 h 33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3356" h="331305">
                <a:moveTo>
                  <a:pt x="0" y="0"/>
                </a:moveTo>
                <a:lnTo>
                  <a:pt x="728869" y="331305"/>
                </a:lnTo>
                <a:lnTo>
                  <a:pt x="2173356" y="291548"/>
                </a:lnTo>
              </a:path>
            </a:pathLst>
          </a:custGeom>
          <a:noFill/>
          <a:ln>
            <a:solidFill>
              <a:srgbClr val="E3374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30526" y="2589976"/>
            <a:ext cx="178858" cy="178858"/>
          </a:xfrm>
          <a:prstGeom prst="ellipse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14744" y="3163374"/>
            <a:ext cx="178858" cy="178858"/>
          </a:xfrm>
          <a:prstGeom prst="ellipse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20005" y="3757814"/>
            <a:ext cx="178858" cy="178858"/>
          </a:xfrm>
          <a:prstGeom prst="ellipse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14744" y="4289128"/>
            <a:ext cx="178858" cy="178858"/>
          </a:xfrm>
          <a:prstGeom prst="ellipse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677770" y="4268084"/>
            <a:ext cx="25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输入您的标题</a:t>
            </a:r>
            <a:endParaRPr lang="en-US" altLang="zh-CN" dirty="0"/>
          </a:p>
        </p:txBody>
      </p:sp>
      <p:sp>
        <p:nvSpPr>
          <p:cNvPr id="22" name="等腰三角形 21"/>
          <p:cNvSpPr/>
          <p:nvPr/>
        </p:nvSpPr>
        <p:spPr>
          <a:xfrm rot="16200000">
            <a:off x="10267140" y="142582"/>
            <a:ext cx="2067443" cy="178227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6200000">
            <a:off x="10297557" y="1642909"/>
            <a:ext cx="974360" cy="83996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11005706" y="2176721"/>
            <a:ext cx="1274168" cy="109842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48414" cy="16182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 rot="16200000">
            <a:off x="5684987" y="3299990"/>
            <a:ext cx="3052411" cy="242551"/>
          </a:xfrm>
          <a:prstGeom prst="rect">
            <a:avLst/>
          </a:prstGeom>
          <a:solidFill>
            <a:srgbClr val="641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1A2A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6062488" y="3663373"/>
            <a:ext cx="2313575" cy="258722"/>
          </a:xfrm>
          <a:prstGeom prst="rect">
            <a:avLst/>
          </a:prstGeom>
          <a:solidFill>
            <a:srgbClr val="D83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323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6684132" y="3299991"/>
            <a:ext cx="3052411" cy="242551"/>
          </a:xfrm>
          <a:prstGeom prst="rect">
            <a:avLst/>
          </a:prstGeom>
          <a:solidFill>
            <a:srgbClr val="641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1A2A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7293914" y="3908315"/>
            <a:ext cx="1838232" cy="247941"/>
          </a:xfrm>
          <a:prstGeom prst="rect">
            <a:avLst/>
          </a:prstGeom>
          <a:solidFill>
            <a:srgbClr val="D83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323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7672496" y="3299990"/>
            <a:ext cx="3052411" cy="242551"/>
          </a:xfrm>
          <a:prstGeom prst="rect">
            <a:avLst/>
          </a:prstGeom>
          <a:solidFill>
            <a:srgbClr val="641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1A2A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rot="16200000">
            <a:off x="8155107" y="3791922"/>
            <a:ext cx="2081795" cy="237162"/>
          </a:xfrm>
          <a:prstGeom prst="rect">
            <a:avLst/>
          </a:prstGeom>
          <a:solidFill>
            <a:srgbClr val="D83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323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50157" y="5115339"/>
            <a:ext cx="50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Ps</a:t>
            </a:r>
          </a:p>
          <a:p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7997687" y="5068957"/>
            <a:ext cx="58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PPT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958470" y="5075583"/>
            <a:ext cx="58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AI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50157" y="5817704"/>
            <a:ext cx="2385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*特殊岗位技能要求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50"/>
                            </p:stCondLst>
                            <p:childTnLst>
                              <p:par>
                                <p:cTn id="8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50"/>
                            </p:stCondLst>
                            <p:childTnLst>
                              <p:par>
                                <p:cTn id="9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8" grpId="0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5" grpId="0"/>
      <p:bldP spid="36" grpId="0"/>
      <p:bldP spid="3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 rot="5400000">
            <a:off x="3784332" y="1881810"/>
            <a:ext cx="2525303" cy="2525303"/>
          </a:xfrm>
          <a:prstGeom prst="teardrop">
            <a:avLst/>
          </a:pr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3366052" cy="157207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015408" y="2093843"/>
            <a:ext cx="2027583" cy="2027583"/>
          </a:xfrm>
          <a:prstGeom prst="ellipse">
            <a:avLst/>
          </a:prstGeom>
          <a:solidFill>
            <a:srgbClr val="FF323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488082" y="2757823"/>
            <a:ext cx="1622251" cy="1622251"/>
            <a:chOff x="6488082" y="2757823"/>
            <a:chExt cx="1622251" cy="1622251"/>
          </a:xfrm>
        </p:grpSpPr>
        <p:sp>
          <p:nvSpPr>
            <p:cNvPr id="4" name="泪滴形 3"/>
            <p:cNvSpPr/>
            <p:nvPr/>
          </p:nvSpPr>
          <p:spPr>
            <a:xfrm rot="10800000">
              <a:off x="6488082" y="2757823"/>
              <a:ext cx="1622251" cy="1622251"/>
            </a:xfrm>
            <a:prstGeom prst="teardrop">
              <a:avLst/>
            </a:prstGeom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672470" y="2948610"/>
              <a:ext cx="1212574" cy="1212574"/>
            </a:xfrm>
            <a:prstGeom prst="ellipse">
              <a:avLst/>
            </a:prstGeom>
            <a:solidFill>
              <a:srgbClr val="FF3232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2637" y="4563929"/>
            <a:ext cx="2022404" cy="2022404"/>
            <a:chOff x="4292637" y="4563929"/>
            <a:chExt cx="2022404" cy="2022404"/>
          </a:xfrm>
        </p:grpSpPr>
        <p:sp>
          <p:nvSpPr>
            <p:cNvPr id="2" name="泪滴形 1"/>
            <p:cNvSpPr/>
            <p:nvPr/>
          </p:nvSpPr>
          <p:spPr>
            <a:xfrm>
              <a:off x="4292637" y="4563929"/>
              <a:ext cx="2022404" cy="2022404"/>
            </a:xfrm>
            <a:prstGeom prst="teardrop">
              <a:avLst/>
            </a:prstGeom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545495" y="4731027"/>
              <a:ext cx="1616763" cy="1616763"/>
            </a:xfrm>
            <a:prstGeom prst="ellipse">
              <a:avLst/>
            </a:prstGeom>
            <a:solidFill>
              <a:srgbClr val="FF3232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04306" y="4580151"/>
            <a:ext cx="1378912" cy="1378912"/>
            <a:chOff x="6504306" y="4580151"/>
            <a:chExt cx="1378912" cy="1378912"/>
          </a:xfrm>
        </p:grpSpPr>
        <p:sp>
          <p:nvSpPr>
            <p:cNvPr id="5" name="泪滴形 4"/>
            <p:cNvSpPr/>
            <p:nvPr/>
          </p:nvSpPr>
          <p:spPr>
            <a:xfrm rot="16200000">
              <a:off x="6504306" y="4580151"/>
              <a:ext cx="1378912" cy="1378912"/>
            </a:xfrm>
            <a:prstGeom prst="teardrop">
              <a:avLst/>
            </a:prstGeom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619461" y="4671394"/>
              <a:ext cx="1133058" cy="1133058"/>
            </a:xfrm>
            <a:prstGeom prst="ellipse">
              <a:avLst/>
            </a:prstGeom>
            <a:solidFill>
              <a:srgbClr val="FF3232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490429" y="2503518"/>
            <a:ext cx="10247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zh-CN" altLang="en-US" sz="2800" b="1" dirty="0">
                <a:solidFill>
                  <a:srgbClr val="FFC000"/>
                </a:solidFill>
              </a:rPr>
              <a:t>报名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36673" y="3040231"/>
            <a:ext cx="10247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02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FC000"/>
                </a:solidFill>
              </a:rPr>
              <a:t>面试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8481" y="5034683"/>
            <a:ext cx="10247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03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FC000"/>
                </a:solidFill>
              </a:rPr>
              <a:t>试用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70413" y="4776266"/>
            <a:ext cx="10046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04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FC000"/>
                </a:solidFill>
              </a:rPr>
              <a:t>录取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2365" y="2120348"/>
            <a:ext cx="2888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Add your title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8395252" y="2869096"/>
            <a:ext cx="2888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Add your title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8388626" y="4731026"/>
            <a:ext cx="2888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Add your title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695739" y="4764156"/>
            <a:ext cx="2888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Add your title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Say some thing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7008" y="1895061"/>
            <a:ext cx="9276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x1ao4 miter" panose="02000500000000000000" pitchFamily="2" charset="0"/>
              </a:rPr>
              <a:t>谢谢您的聆听</a:t>
            </a:r>
            <a:endParaRPr lang="zh-CN" altLang="en-US" sz="7200" dirty="0">
              <a:solidFill>
                <a:schemeClr val="bg1"/>
              </a:solidFill>
              <a:latin typeface="x1ao4 miter" panose="02000500000000000000" pitchFamily="2" charset="0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5247862" y="4454364"/>
            <a:ext cx="979004" cy="796257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FF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KSO_Shape"/>
          <p:cNvSpPr/>
          <p:nvPr/>
        </p:nvSpPr>
        <p:spPr>
          <a:xfrm>
            <a:off x="8509453" y="4615571"/>
            <a:ext cx="646143" cy="60199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FF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KSO_Shape"/>
          <p:cNvSpPr/>
          <p:nvPr/>
        </p:nvSpPr>
        <p:spPr>
          <a:xfrm>
            <a:off x="1802297" y="4491559"/>
            <a:ext cx="979004" cy="89089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rgbClr val="FF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43061" y="3684104"/>
            <a:ext cx="307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更多详情请关注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>
        <p:split orient="vert"/>
      </p:transition>
    </mc:Choice>
    <mc:Fallback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E03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299</Words>
  <Application>Microsoft Office PowerPoint</Application>
  <PresentationFormat>宽屏</PresentationFormat>
  <Paragraphs>89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Calibri</vt:lpstr>
      <vt:lpstr>幼圆</vt:lpstr>
      <vt:lpstr>微软雅黑</vt:lpstr>
      <vt:lpstr>Arial</vt:lpstr>
      <vt:lpstr>宋体</vt:lpstr>
      <vt:lpstr>x1ao4 miter</vt:lpstr>
      <vt:lpstr>华文琥珀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x550</dc:creator>
  <cp:lastModifiedBy>Administrator</cp:lastModifiedBy>
  <cp:revision>45</cp:revision>
  <dcterms:created xsi:type="dcterms:W3CDTF">2014-09-06T12:49:00Z</dcterms:created>
  <dcterms:modified xsi:type="dcterms:W3CDTF">2017-07-30T12:25:50Z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