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handoutMasterIdLst>
    <p:handoutMasterId r:id="rId50"/>
  </p:handoutMasterIdLst>
  <p:sldIdLst>
    <p:sldId id="300" r:id="rId3"/>
    <p:sldId id="260" r:id="rId4"/>
    <p:sldId id="262" r:id="rId5"/>
    <p:sldId id="261" r:id="rId6"/>
    <p:sldId id="263" r:id="rId7"/>
    <p:sldId id="265" r:id="rId8"/>
    <p:sldId id="266" r:id="rId9"/>
    <p:sldId id="259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311" r:id="rId20"/>
    <p:sldId id="276" r:id="rId21"/>
    <p:sldId id="291" r:id="rId22"/>
    <p:sldId id="303" r:id="rId23"/>
    <p:sldId id="282" r:id="rId24"/>
    <p:sldId id="280" r:id="rId25"/>
    <p:sldId id="304" r:id="rId26"/>
    <p:sldId id="312" r:id="rId27"/>
    <p:sldId id="283" r:id="rId28"/>
    <p:sldId id="307" r:id="rId29"/>
    <p:sldId id="286" r:id="rId30"/>
    <p:sldId id="305" r:id="rId31"/>
    <p:sldId id="287" r:id="rId32"/>
    <p:sldId id="289" r:id="rId33"/>
    <p:sldId id="290" r:id="rId34"/>
    <p:sldId id="295" r:id="rId35"/>
    <p:sldId id="292" r:id="rId36"/>
    <p:sldId id="293" r:id="rId37"/>
    <p:sldId id="299" r:id="rId38"/>
    <p:sldId id="301" r:id="rId39"/>
    <p:sldId id="294" r:id="rId40"/>
    <p:sldId id="298" r:id="rId41"/>
    <p:sldId id="308" r:id="rId42"/>
    <p:sldId id="309" r:id="rId43"/>
    <p:sldId id="310" r:id="rId44"/>
    <p:sldId id="318" r:id="rId45"/>
    <p:sldId id="321" r:id="rId46"/>
    <p:sldId id="326" r:id="rId47"/>
    <p:sldId id="316" r:id="rId48"/>
    <p:sldId id="328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C4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9"/>
    <p:restoredTop sz="94674"/>
  </p:normalViewPr>
  <p:slideViewPr>
    <p:cSldViewPr snapToGrid="0" snapToObjects="1">
      <p:cViewPr varScale="1">
        <p:scale>
          <a:sx n="103" d="100"/>
          <a:sy n="103" d="100"/>
        </p:scale>
        <p:origin x="6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85428464639215"/>
          <c:y val="0.0617280537371221"/>
          <c:w val="0.934436802079967"/>
          <c:h val="0.830777830672425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EC4B6"/>
            </a:solidFill>
            <a:ln w="12700"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2700"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034823936"/>
        <c:axId val="-2034820496"/>
      </c:barChart>
      <c:catAx>
        <c:axId val="-2034823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-2034820496"/>
        <c:crosses val="autoZero"/>
        <c:auto val="1"/>
        <c:lblAlgn val="ctr"/>
        <c:lblOffset val="100"/>
        <c:noMultiLvlLbl val="0"/>
      </c:catAx>
      <c:valAx>
        <c:axId val="-2034820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-2034823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9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2EC4B6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</c:dPt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</c:dPt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</c:dPt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900">
          <a:solidFill>
            <a:schemeClr val="tx1">
              <a:lumMod val="65000"/>
              <a:lumOff val="35000"/>
            </a:schemeClr>
          </a:solidFill>
          <a:latin typeface="Open Sans Light" pitchFamily="34" charset="0"/>
          <a:ea typeface="Open Sans Light" pitchFamily="34" charset="0"/>
          <a:cs typeface="Open Sans Light" pitchFamily="34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85428464639215"/>
          <c:y val="0.0617280537371221"/>
          <c:w val="0.934436802079967"/>
          <c:h val="0.830777830672425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2EC4B6"/>
            </a:solidFill>
            <a:ln w="12700"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 w="12700"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66451184"/>
        <c:axId val="-2065887056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 w="12700">
                    <a:noFill/>
                  </a:ln>
                  <a:effectLst/>
                </c:spPr>
                <c:invertIfNegative val="0"/>
                <c:dLbls>
                  <c:delete val="1"/>
                </c:dLbls>
                <c:cat>
                  <c:numRef>
                    <c:extLst>
                      <c:ext uri="{02D57815-91ED-43cb-92C2-25804820EDAC}">
                        <c15:fullRef>
                          <c15:sqref/>
                        </c15:fullRef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4.3</c:v>
                      </c:pt>
                      <c:pt idx="1">
                        <c:v>2.5</c:v>
                      </c:pt>
                      <c:pt idx="2">
                        <c:v>3.5</c:v>
                      </c:pt>
                      <c:pt idx="3">
                        <c:v>4.5</c:v>
                      </c:pt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12700">
                    <a:noFill/>
                  </a:ln>
                  <a:effectLst/>
                </c:spPr>
                <c:invertIfNegative val="0"/>
                <c:dLbls>
                  <c:delete val="1"/>
                </c:dLbls>
                <c:cat>
                  <c:numRef>
                    <c:extLst>
                      <c:ext uri="{02D57815-91ED-43cb-92C2-25804820EDAC}">
                        <c15:fullRef>
                          <c15:sqref/>
                        </c15:fullRef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</c:v>
                      </c:pt>
                      <c:pt idx="2">
                        <c:v>1.8</c:v>
                      </c:pt>
                      <c:pt idx="3">
                        <c:v>1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-2066451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-2065887056"/>
        <c:crosses val="autoZero"/>
        <c:auto val="1"/>
        <c:lblAlgn val="ctr"/>
        <c:lblOffset val="100"/>
        <c:noMultiLvlLbl val="0"/>
      </c:catAx>
      <c:valAx>
        <c:axId val="-2065887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50000"/>
              </a:schemeClr>
            </a:solidFill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-2066451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900" b="0" i="0">
          <a:solidFill>
            <a:schemeClr val="bg1"/>
          </a:solidFill>
          <a:latin typeface="Roboto Thin" charset="0"/>
          <a:ea typeface="Roboto Thin" charset="0"/>
          <a:cs typeface="Roboto Thin" charset="0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69819143700787"/>
          <c:y val="0.0455608202251241"/>
          <c:w val="0.945830585629921"/>
          <c:h val="0.853252213627834"/>
        </c:manualLayout>
      </c:layout>
      <c:barChart>
        <c:barDir val="bar"/>
        <c:grouping val="stack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12.6</c:v>
                </c:pt>
                <c:pt idx="6">
                  <c:v>22.5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2EC4B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8.5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-2034838416"/>
        <c:axId val="-2034936512"/>
      </c:barChart>
      <c:catAx>
        <c:axId val="-2034838416"/>
        <c:scaling>
          <c:orientation val="minMax"/>
        </c:scaling>
        <c:delete val="0"/>
        <c:axPos val="l"/>
        <c:min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-2034936512"/>
        <c:crosses val="autoZero"/>
        <c:auto val="1"/>
        <c:lblAlgn val="ctr"/>
        <c:lblOffset val="100"/>
        <c:noMultiLvlLbl val="0"/>
      </c:catAx>
      <c:valAx>
        <c:axId val="-2034936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</a:p>
        </c:txPr>
        <c:crossAx val="-2034838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2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E5D0C754-3004-E344-AFC8-AB0756B771CD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C4BD40B2-B05B-F84A-AF1B-1A6CDB4DD80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216928" y="1681901"/>
            <a:ext cx="3758148" cy="3758148"/>
          </a:xfrm>
          <a:custGeom>
            <a:avLst/>
            <a:gdLst>
              <a:gd name="connsiteX0" fmla="*/ 1204097 w 2408194"/>
              <a:gd name="connsiteY0" fmla="*/ 0 h 2408194"/>
              <a:gd name="connsiteX1" fmla="*/ 2408194 w 2408194"/>
              <a:gd name="connsiteY1" fmla="*/ 1204097 h 2408194"/>
              <a:gd name="connsiteX2" fmla="*/ 1204097 w 2408194"/>
              <a:gd name="connsiteY2" fmla="*/ 2408194 h 2408194"/>
              <a:gd name="connsiteX3" fmla="*/ 0 w 2408194"/>
              <a:gd name="connsiteY3" fmla="*/ 1204097 h 240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8194" h="2408194">
                <a:moveTo>
                  <a:pt x="1204097" y="0"/>
                </a:moveTo>
                <a:lnTo>
                  <a:pt x="2408194" y="1204097"/>
                </a:lnTo>
                <a:lnTo>
                  <a:pt x="1204097" y="2408194"/>
                </a:lnTo>
                <a:lnTo>
                  <a:pt x="0" y="1204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088689" y="-1"/>
            <a:ext cx="3788111" cy="1347600"/>
          </a:xfrm>
          <a:custGeom>
            <a:avLst/>
            <a:gdLst>
              <a:gd name="connsiteX0" fmla="*/ 0 w 3788111"/>
              <a:gd name="connsiteY0" fmla="*/ 0 h 1347600"/>
              <a:gd name="connsiteX1" fmla="*/ 3788111 w 3788111"/>
              <a:gd name="connsiteY1" fmla="*/ 0 h 1347600"/>
              <a:gd name="connsiteX2" fmla="*/ 3788111 w 3788111"/>
              <a:gd name="connsiteY2" fmla="*/ 1347600 h 1347600"/>
              <a:gd name="connsiteX3" fmla="*/ 0 w 3788111"/>
              <a:gd name="connsiteY3" fmla="*/ 1347600 h 13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111" h="1347600">
                <a:moveTo>
                  <a:pt x="0" y="0"/>
                </a:moveTo>
                <a:lnTo>
                  <a:pt x="3788111" y="0"/>
                </a:lnTo>
                <a:lnTo>
                  <a:pt x="3788111" y="1347600"/>
                </a:lnTo>
                <a:lnTo>
                  <a:pt x="0" y="134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1088689" y="5873335"/>
            <a:ext cx="3788111" cy="984665"/>
          </a:xfrm>
          <a:custGeom>
            <a:avLst/>
            <a:gdLst>
              <a:gd name="connsiteX0" fmla="*/ 0 w 3788111"/>
              <a:gd name="connsiteY0" fmla="*/ 0 h 984665"/>
              <a:gd name="connsiteX1" fmla="*/ 3788111 w 3788111"/>
              <a:gd name="connsiteY1" fmla="*/ 0 h 984665"/>
              <a:gd name="connsiteX2" fmla="*/ 3788111 w 3788111"/>
              <a:gd name="connsiteY2" fmla="*/ 984665 h 984665"/>
              <a:gd name="connsiteX3" fmla="*/ 0 w 3788111"/>
              <a:gd name="connsiteY3" fmla="*/ 984665 h 98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111" h="984665">
                <a:moveTo>
                  <a:pt x="0" y="0"/>
                </a:moveTo>
                <a:lnTo>
                  <a:pt x="3788111" y="0"/>
                </a:lnTo>
                <a:lnTo>
                  <a:pt x="3788111" y="984665"/>
                </a:lnTo>
                <a:lnTo>
                  <a:pt x="0" y="9846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095999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9790" y="332295"/>
            <a:ext cx="11472420" cy="6193410"/>
          </a:xfrm>
          <a:custGeom>
            <a:avLst/>
            <a:gdLst>
              <a:gd name="connsiteX0" fmla="*/ 0 w 11472420"/>
              <a:gd name="connsiteY0" fmla="*/ 0 h 6193410"/>
              <a:gd name="connsiteX1" fmla="*/ 11472420 w 11472420"/>
              <a:gd name="connsiteY1" fmla="*/ 0 h 6193410"/>
              <a:gd name="connsiteX2" fmla="*/ 11472420 w 11472420"/>
              <a:gd name="connsiteY2" fmla="*/ 6193410 h 6193410"/>
              <a:gd name="connsiteX3" fmla="*/ 0 w 11472420"/>
              <a:gd name="connsiteY3" fmla="*/ 6193410 h 619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72420" h="6193410">
                <a:moveTo>
                  <a:pt x="0" y="0"/>
                </a:moveTo>
                <a:lnTo>
                  <a:pt x="11472420" y="0"/>
                </a:lnTo>
                <a:lnTo>
                  <a:pt x="11472420" y="6193410"/>
                </a:lnTo>
                <a:lnTo>
                  <a:pt x="0" y="61934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95999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4834466" y="0"/>
            <a:ext cx="2777067" cy="2780140"/>
          </a:xfrm>
          <a:custGeom>
            <a:avLst/>
            <a:gdLst>
              <a:gd name="connsiteX0" fmla="*/ 0 w 2777067"/>
              <a:gd name="connsiteY0" fmla="*/ 0 h 2780140"/>
              <a:gd name="connsiteX1" fmla="*/ 2777067 w 2777067"/>
              <a:gd name="connsiteY1" fmla="*/ 0 h 2780140"/>
              <a:gd name="connsiteX2" fmla="*/ 2777067 w 2777067"/>
              <a:gd name="connsiteY2" fmla="*/ 2780140 h 2780140"/>
              <a:gd name="connsiteX3" fmla="*/ 0 w 2777067"/>
              <a:gd name="connsiteY3" fmla="*/ 2780140 h 278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7067" h="2780140">
                <a:moveTo>
                  <a:pt x="0" y="0"/>
                </a:moveTo>
                <a:lnTo>
                  <a:pt x="2777067" y="0"/>
                </a:lnTo>
                <a:lnTo>
                  <a:pt x="2777067" y="2780140"/>
                </a:lnTo>
                <a:lnTo>
                  <a:pt x="0" y="27801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834467" y="3140168"/>
            <a:ext cx="4225812" cy="2794967"/>
          </a:xfrm>
          <a:custGeom>
            <a:avLst/>
            <a:gdLst>
              <a:gd name="connsiteX0" fmla="*/ 0 w 4225812"/>
              <a:gd name="connsiteY0" fmla="*/ 0 h 2794967"/>
              <a:gd name="connsiteX1" fmla="*/ 4225812 w 4225812"/>
              <a:gd name="connsiteY1" fmla="*/ 0 h 2794967"/>
              <a:gd name="connsiteX2" fmla="*/ 4225812 w 4225812"/>
              <a:gd name="connsiteY2" fmla="*/ 2794967 h 2794967"/>
              <a:gd name="connsiteX3" fmla="*/ 0 w 4225812"/>
              <a:gd name="connsiteY3" fmla="*/ 2794967 h 279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5812" h="2794967">
                <a:moveTo>
                  <a:pt x="0" y="0"/>
                </a:moveTo>
                <a:lnTo>
                  <a:pt x="4225812" y="0"/>
                </a:lnTo>
                <a:lnTo>
                  <a:pt x="4225812" y="2794967"/>
                </a:lnTo>
                <a:lnTo>
                  <a:pt x="0" y="27949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7992533" y="795867"/>
            <a:ext cx="3225800" cy="1984274"/>
          </a:xfrm>
          <a:custGeom>
            <a:avLst/>
            <a:gdLst>
              <a:gd name="connsiteX0" fmla="*/ 0 w 3225800"/>
              <a:gd name="connsiteY0" fmla="*/ 0 h 1984274"/>
              <a:gd name="connsiteX1" fmla="*/ 3225800 w 3225800"/>
              <a:gd name="connsiteY1" fmla="*/ 0 h 1984274"/>
              <a:gd name="connsiteX2" fmla="*/ 3225800 w 3225800"/>
              <a:gd name="connsiteY2" fmla="*/ 1984274 h 1984274"/>
              <a:gd name="connsiteX3" fmla="*/ 0 w 3225800"/>
              <a:gd name="connsiteY3" fmla="*/ 1984274 h 198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800" h="1984274">
                <a:moveTo>
                  <a:pt x="0" y="0"/>
                </a:moveTo>
                <a:lnTo>
                  <a:pt x="3225800" y="0"/>
                </a:lnTo>
                <a:lnTo>
                  <a:pt x="3225800" y="1984274"/>
                </a:lnTo>
                <a:lnTo>
                  <a:pt x="0" y="19842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302933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6680200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-1" y="-1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429000" y="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0" y="3428999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>
          <a:xfrm>
            <a:off x="3429000" y="3428999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475614" y="-1685352"/>
            <a:ext cx="3370705" cy="3370705"/>
          </a:xfrm>
          <a:custGeom>
            <a:avLst/>
            <a:gdLst>
              <a:gd name="connsiteX0" fmla="*/ 1685352 w 3370705"/>
              <a:gd name="connsiteY0" fmla="*/ 0 h 3370705"/>
              <a:gd name="connsiteX1" fmla="*/ 3370705 w 3370705"/>
              <a:gd name="connsiteY1" fmla="*/ 1685353 h 3370705"/>
              <a:gd name="connsiteX2" fmla="*/ 1685352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2" y="0"/>
                </a:moveTo>
                <a:lnTo>
                  <a:pt x="3370705" y="1685353"/>
                </a:lnTo>
                <a:lnTo>
                  <a:pt x="1685352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410648" y="249681"/>
            <a:ext cx="3370705" cy="3370705"/>
          </a:xfrm>
          <a:custGeom>
            <a:avLst/>
            <a:gdLst>
              <a:gd name="connsiteX0" fmla="*/ 1685353 w 3370705"/>
              <a:gd name="connsiteY0" fmla="*/ 0 h 3370705"/>
              <a:gd name="connsiteX1" fmla="*/ 3370705 w 3370705"/>
              <a:gd name="connsiteY1" fmla="*/ 1685353 h 3370705"/>
              <a:gd name="connsiteX2" fmla="*/ 1685353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3" y="0"/>
                </a:moveTo>
                <a:lnTo>
                  <a:pt x="3370705" y="1685353"/>
                </a:lnTo>
                <a:lnTo>
                  <a:pt x="1685353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6345681" y="-1685352"/>
            <a:ext cx="3370705" cy="3370705"/>
          </a:xfrm>
          <a:custGeom>
            <a:avLst/>
            <a:gdLst>
              <a:gd name="connsiteX0" fmla="*/ 1685352 w 3370705"/>
              <a:gd name="connsiteY0" fmla="*/ 0 h 3370705"/>
              <a:gd name="connsiteX1" fmla="*/ 3370705 w 3370705"/>
              <a:gd name="connsiteY1" fmla="*/ 1685353 h 3370705"/>
              <a:gd name="connsiteX2" fmla="*/ 1685352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2" y="0"/>
                </a:moveTo>
                <a:lnTo>
                  <a:pt x="3370705" y="1685353"/>
                </a:lnTo>
                <a:lnTo>
                  <a:pt x="1685352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3371144" y="-2398036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6121319" y="352140"/>
            <a:ext cx="4790629" cy="4790629"/>
          </a:xfrm>
          <a:custGeom>
            <a:avLst/>
            <a:gdLst>
              <a:gd name="connsiteX0" fmla="*/ 2395315 w 4790629"/>
              <a:gd name="connsiteY0" fmla="*/ 0 h 4790629"/>
              <a:gd name="connsiteX1" fmla="*/ 4790629 w 4790629"/>
              <a:gd name="connsiteY1" fmla="*/ 2395315 h 4790629"/>
              <a:gd name="connsiteX2" fmla="*/ 2395315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5" y="0"/>
                </a:moveTo>
                <a:lnTo>
                  <a:pt x="4790629" y="2395315"/>
                </a:lnTo>
                <a:lnTo>
                  <a:pt x="2395315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8871494" y="-2398035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>
          <a:xfrm>
            <a:off x="11621672" y="352139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"/>
          </p:nvPr>
        </p:nvSpPr>
        <p:spPr>
          <a:xfrm>
            <a:off x="8871497" y="3102314"/>
            <a:ext cx="4790629" cy="4790629"/>
          </a:xfrm>
          <a:custGeom>
            <a:avLst/>
            <a:gdLst>
              <a:gd name="connsiteX0" fmla="*/ 2395315 w 4790629"/>
              <a:gd name="connsiteY0" fmla="*/ 0 h 4790629"/>
              <a:gd name="connsiteX1" fmla="*/ 4790629 w 4790629"/>
              <a:gd name="connsiteY1" fmla="*/ 2395315 h 4790629"/>
              <a:gd name="connsiteX2" fmla="*/ 2395315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5" y="0"/>
                </a:moveTo>
                <a:lnTo>
                  <a:pt x="4790629" y="2395315"/>
                </a:lnTo>
                <a:lnTo>
                  <a:pt x="2395315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3680790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238461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3680790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6238461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0"/>
          </p:nvPr>
        </p:nvSpPr>
        <p:spPr>
          <a:xfrm>
            <a:off x="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304800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609600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914400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410201" y="-1"/>
            <a:ext cx="6781799" cy="6858000"/>
          </a:xfrm>
          <a:custGeom>
            <a:avLst/>
            <a:gdLst>
              <a:gd name="connsiteX0" fmla="*/ 3163663 w 6781799"/>
              <a:gd name="connsiteY0" fmla="*/ 0 h 6858000"/>
              <a:gd name="connsiteX1" fmla="*/ 6781799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3163663" y="0"/>
                </a:moveTo>
                <a:lnTo>
                  <a:pt x="6781799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781799" cy="6858000"/>
          </a:xfrm>
          <a:custGeom>
            <a:avLst/>
            <a:gdLst>
              <a:gd name="connsiteX0" fmla="*/ 0 w 6781799"/>
              <a:gd name="connsiteY0" fmla="*/ 0 h 6858000"/>
              <a:gd name="connsiteX1" fmla="*/ 3618136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0" y="0"/>
                </a:moveTo>
                <a:lnTo>
                  <a:pt x="3618136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99457" y="1"/>
            <a:ext cx="7391400" cy="6858000"/>
          </a:xfrm>
          <a:custGeom>
            <a:avLst/>
            <a:gdLst>
              <a:gd name="connsiteX0" fmla="*/ 3723825 w 7391400"/>
              <a:gd name="connsiteY0" fmla="*/ 0 h 6858000"/>
              <a:gd name="connsiteX1" fmla="*/ 7391400 w 7391400"/>
              <a:gd name="connsiteY1" fmla="*/ 0 h 6858000"/>
              <a:gd name="connsiteX2" fmla="*/ 3667575 w 7391400"/>
              <a:gd name="connsiteY2" fmla="*/ 6858000 h 6858000"/>
              <a:gd name="connsiteX3" fmla="*/ 0 w 739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1400" h="6858000">
                <a:moveTo>
                  <a:pt x="3723825" y="0"/>
                </a:moveTo>
                <a:lnTo>
                  <a:pt x="7391400" y="0"/>
                </a:lnTo>
                <a:lnTo>
                  <a:pt x="366757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141231" y="1183988"/>
            <a:ext cx="6828572" cy="4313626"/>
          </a:xfrm>
          <a:custGeom>
            <a:avLst/>
            <a:gdLst>
              <a:gd name="connsiteX0" fmla="*/ 0 w 6828572"/>
              <a:gd name="connsiteY0" fmla="*/ 0 h 4313626"/>
              <a:gd name="connsiteX1" fmla="*/ 6828572 w 6828572"/>
              <a:gd name="connsiteY1" fmla="*/ 0 h 4313626"/>
              <a:gd name="connsiteX2" fmla="*/ 6828572 w 6828572"/>
              <a:gd name="connsiteY2" fmla="*/ 4313626 h 4313626"/>
              <a:gd name="connsiteX3" fmla="*/ 0 w 6828572"/>
              <a:gd name="connsiteY3" fmla="*/ 4313626 h 4313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28572" h="4313626">
                <a:moveTo>
                  <a:pt x="0" y="0"/>
                </a:moveTo>
                <a:lnTo>
                  <a:pt x="6828572" y="0"/>
                </a:lnTo>
                <a:lnTo>
                  <a:pt x="6828572" y="4313626"/>
                </a:lnTo>
                <a:lnTo>
                  <a:pt x="0" y="43136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398076" y="-878668"/>
            <a:ext cx="4449078" cy="6142211"/>
          </a:xfrm>
          <a:custGeom>
            <a:avLst/>
            <a:gdLst>
              <a:gd name="connsiteX0" fmla="*/ 9355 w 4449078"/>
              <a:gd name="connsiteY0" fmla="*/ 0 h 6142211"/>
              <a:gd name="connsiteX1" fmla="*/ 4442841 w 4449078"/>
              <a:gd name="connsiteY1" fmla="*/ 0 h 6142211"/>
              <a:gd name="connsiteX2" fmla="*/ 4449078 w 4449078"/>
              <a:gd name="connsiteY2" fmla="*/ 6859 h 6142211"/>
              <a:gd name="connsiteX3" fmla="*/ 4445959 w 4449078"/>
              <a:gd name="connsiteY3" fmla="*/ 6135352 h 6142211"/>
              <a:gd name="connsiteX4" fmla="*/ 4439723 w 4449078"/>
              <a:gd name="connsiteY4" fmla="*/ 6142211 h 6142211"/>
              <a:gd name="connsiteX5" fmla="*/ 6236 w 4449078"/>
              <a:gd name="connsiteY5" fmla="*/ 6142211 h 6142211"/>
              <a:gd name="connsiteX6" fmla="*/ 0 w 4449078"/>
              <a:gd name="connsiteY6" fmla="*/ 6135352 h 6142211"/>
              <a:gd name="connsiteX7" fmla="*/ 3118 w 4449078"/>
              <a:gd name="connsiteY7" fmla="*/ 6859 h 6142211"/>
              <a:gd name="connsiteX8" fmla="*/ 9355 w 4449078"/>
              <a:gd name="connsiteY8" fmla="*/ 0 h 61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49078" h="6142211">
                <a:moveTo>
                  <a:pt x="9355" y="0"/>
                </a:moveTo>
                <a:cubicBezTo>
                  <a:pt x="4442841" y="0"/>
                  <a:pt x="4442841" y="0"/>
                  <a:pt x="4442841" y="0"/>
                </a:cubicBezTo>
                <a:cubicBezTo>
                  <a:pt x="4445959" y="0"/>
                  <a:pt x="4449078" y="3429"/>
                  <a:pt x="4449078" y="6859"/>
                </a:cubicBezTo>
                <a:lnTo>
                  <a:pt x="4445959" y="6135352"/>
                </a:lnTo>
                <a:cubicBezTo>
                  <a:pt x="4445959" y="6138781"/>
                  <a:pt x="4442841" y="6142211"/>
                  <a:pt x="4439723" y="6142211"/>
                </a:cubicBezTo>
                <a:cubicBezTo>
                  <a:pt x="6236" y="6142211"/>
                  <a:pt x="6236" y="6142211"/>
                  <a:pt x="6236" y="6142211"/>
                </a:cubicBezTo>
                <a:cubicBezTo>
                  <a:pt x="3118" y="6142211"/>
                  <a:pt x="0" y="6138781"/>
                  <a:pt x="0" y="6135352"/>
                </a:cubicBezTo>
                <a:cubicBezTo>
                  <a:pt x="3118" y="6859"/>
                  <a:pt x="3118" y="6859"/>
                  <a:pt x="3118" y="6859"/>
                </a:cubicBezTo>
                <a:cubicBezTo>
                  <a:pt x="3118" y="3429"/>
                  <a:pt x="6236" y="0"/>
                  <a:pt x="93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605457" y="2025548"/>
            <a:ext cx="3109057" cy="5451108"/>
          </a:xfrm>
          <a:custGeom>
            <a:avLst/>
            <a:gdLst>
              <a:gd name="connsiteX0" fmla="*/ 0 w 3109057"/>
              <a:gd name="connsiteY0" fmla="*/ 0 h 5451108"/>
              <a:gd name="connsiteX1" fmla="*/ 3109057 w 3109057"/>
              <a:gd name="connsiteY1" fmla="*/ 0 h 5451108"/>
              <a:gd name="connsiteX2" fmla="*/ 3109057 w 3109057"/>
              <a:gd name="connsiteY2" fmla="*/ 5451108 h 5451108"/>
              <a:gd name="connsiteX3" fmla="*/ 0 w 3109057"/>
              <a:gd name="connsiteY3" fmla="*/ 5451108 h 545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057" h="5451108">
                <a:moveTo>
                  <a:pt x="0" y="0"/>
                </a:moveTo>
                <a:lnTo>
                  <a:pt x="3109057" y="0"/>
                </a:lnTo>
                <a:lnTo>
                  <a:pt x="3109057" y="5451108"/>
                </a:lnTo>
                <a:lnTo>
                  <a:pt x="0" y="54511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3661799" y="2912953"/>
            <a:ext cx="4920628" cy="3108373"/>
          </a:xfrm>
          <a:custGeom>
            <a:avLst/>
            <a:gdLst>
              <a:gd name="connsiteX0" fmla="*/ 0 w 4920628"/>
              <a:gd name="connsiteY0" fmla="*/ 0 h 3108373"/>
              <a:gd name="connsiteX1" fmla="*/ 4920628 w 4920628"/>
              <a:gd name="connsiteY1" fmla="*/ 0 h 3108373"/>
              <a:gd name="connsiteX2" fmla="*/ 4920628 w 4920628"/>
              <a:gd name="connsiteY2" fmla="*/ 3108373 h 3108373"/>
              <a:gd name="connsiteX3" fmla="*/ 0 w 4920628"/>
              <a:gd name="connsiteY3" fmla="*/ 3108373 h 310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0628" h="3108373">
                <a:moveTo>
                  <a:pt x="0" y="0"/>
                </a:moveTo>
                <a:lnTo>
                  <a:pt x="4920628" y="0"/>
                </a:lnTo>
                <a:lnTo>
                  <a:pt x="4920628" y="3108373"/>
                </a:lnTo>
                <a:lnTo>
                  <a:pt x="0" y="31083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1"/>
          </p:nvPr>
        </p:nvSpPr>
        <p:spPr>
          <a:xfrm>
            <a:off x="2161991" y="3753595"/>
            <a:ext cx="1720046" cy="2374624"/>
          </a:xfrm>
          <a:custGeom>
            <a:avLst/>
            <a:gdLst>
              <a:gd name="connsiteX0" fmla="*/ 3616 w 1720046"/>
              <a:gd name="connsiteY0" fmla="*/ 0 h 2374624"/>
              <a:gd name="connsiteX1" fmla="*/ 1717635 w 1720046"/>
              <a:gd name="connsiteY1" fmla="*/ 0 h 2374624"/>
              <a:gd name="connsiteX2" fmla="*/ 1720046 w 1720046"/>
              <a:gd name="connsiteY2" fmla="*/ 2652 h 2374624"/>
              <a:gd name="connsiteX3" fmla="*/ 1718841 w 1720046"/>
              <a:gd name="connsiteY3" fmla="*/ 2371972 h 2374624"/>
              <a:gd name="connsiteX4" fmla="*/ 1716430 w 1720046"/>
              <a:gd name="connsiteY4" fmla="*/ 2374624 h 2374624"/>
              <a:gd name="connsiteX5" fmla="*/ 2411 w 1720046"/>
              <a:gd name="connsiteY5" fmla="*/ 2374624 h 2374624"/>
              <a:gd name="connsiteX6" fmla="*/ 0 w 1720046"/>
              <a:gd name="connsiteY6" fmla="*/ 2371972 h 2374624"/>
              <a:gd name="connsiteX7" fmla="*/ 1205 w 1720046"/>
              <a:gd name="connsiteY7" fmla="*/ 2652 h 2374624"/>
              <a:gd name="connsiteX8" fmla="*/ 3616 w 1720046"/>
              <a:gd name="connsiteY8" fmla="*/ 0 h 2374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0046" h="2374624">
                <a:moveTo>
                  <a:pt x="3616" y="0"/>
                </a:moveTo>
                <a:cubicBezTo>
                  <a:pt x="1717635" y="0"/>
                  <a:pt x="1717635" y="0"/>
                  <a:pt x="1717635" y="0"/>
                </a:cubicBezTo>
                <a:cubicBezTo>
                  <a:pt x="1718841" y="0"/>
                  <a:pt x="1720046" y="1326"/>
                  <a:pt x="1720046" y="2652"/>
                </a:cubicBezTo>
                <a:lnTo>
                  <a:pt x="1718841" y="2371972"/>
                </a:lnTo>
                <a:cubicBezTo>
                  <a:pt x="1718841" y="2373298"/>
                  <a:pt x="1717635" y="2374624"/>
                  <a:pt x="1716430" y="2374624"/>
                </a:cubicBezTo>
                <a:cubicBezTo>
                  <a:pt x="2411" y="2374624"/>
                  <a:pt x="2411" y="2374624"/>
                  <a:pt x="2411" y="2374624"/>
                </a:cubicBezTo>
                <a:cubicBezTo>
                  <a:pt x="1205" y="2374624"/>
                  <a:pt x="0" y="2373298"/>
                  <a:pt x="0" y="2371972"/>
                </a:cubicBezTo>
                <a:cubicBezTo>
                  <a:pt x="1205" y="2652"/>
                  <a:pt x="1205" y="2652"/>
                  <a:pt x="1205" y="2652"/>
                </a:cubicBezTo>
                <a:cubicBezTo>
                  <a:pt x="1205" y="1326"/>
                  <a:pt x="2411" y="0"/>
                  <a:pt x="361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2"/>
          </p:nvPr>
        </p:nvSpPr>
        <p:spPr>
          <a:xfrm>
            <a:off x="8736961" y="4688336"/>
            <a:ext cx="842525" cy="1477198"/>
          </a:xfrm>
          <a:custGeom>
            <a:avLst/>
            <a:gdLst>
              <a:gd name="connsiteX0" fmla="*/ 0 w 842525"/>
              <a:gd name="connsiteY0" fmla="*/ 0 h 1477198"/>
              <a:gd name="connsiteX1" fmla="*/ 842525 w 842525"/>
              <a:gd name="connsiteY1" fmla="*/ 0 h 1477198"/>
              <a:gd name="connsiteX2" fmla="*/ 842525 w 842525"/>
              <a:gd name="connsiteY2" fmla="*/ 1477198 h 1477198"/>
              <a:gd name="connsiteX3" fmla="*/ 0 w 842525"/>
              <a:gd name="connsiteY3" fmla="*/ 1477198 h 147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2525" h="1477198">
                <a:moveTo>
                  <a:pt x="0" y="0"/>
                </a:moveTo>
                <a:lnTo>
                  <a:pt x="842525" y="0"/>
                </a:lnTo>
                <a:lnTo>
                  <a:pt x="842525" y="1477198"/>
                </a:lnTo>
                <a:lnTo>
                  <a:pt x="0" y="14771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1999" cy="3022599"/>
          </a:xfrm>
          <a:custGeom>
            <a:avLst/>
            <a:gdLst>
              <a:gd name="connsiteX0" fmla="*/ 0 w 12191999"/>
              <a:gd name="connsiteY0" fmla="*/ 0 h 3022599"/>
              <a:gd name="connsiteX1" fmla="*/ 12191999 w 12191999"/>
              <a:gd name="connsiteY1" fmla="*/ 0 h 3022599"/>
              <a:gd name="connsiteX2" fmla="*/ 12191999 w 12191999"/>
              <a:gd name="connsiteY2" fmla="*/ 3022599 h 3022599"/>
              <a:gd name="connsiteX3" fmla="*/ 0 w 12191999"/>
              <a:gd name="connsiteY3" fmla="*/ 3022599 h 302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022599">
                <a:moveTo>
                  <a:pt x="0" y="0"/>
                </a:moveTo>
                <a:lnTo>
                  <a:pt x="12191999" y="0"/>
                </a:lnTo>
                <a:lnTo>
                  <a:pt x="12191999" y="3022599"/>
                </a:lnTo>
                <a:lnTo>
                  <a:pt x="0" y="3022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720769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4926957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8133145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1647461" y="2286530"/>
            <a:ext cx="2068012" cy="2398892"/>
          </a:xfrm>
          <a:custGeom>
            <a:avLst/>
            <a:gdLst>
              <a:gd name="connsiteX0" fmla="*/ 1034006 w 2068012"/>
              <a:gd name="connsiteY0" fmla="*/ 0 h 2398892"/>
              <a:gd name="connsiteX1" fmla="*/ 2068012 w 2068012"/>
              <a:gd name="connsiteY1" fmla="*/ 517003 h 2398892"/>
              <a:gd name="connsiteX2" fmla="*/ 2068012 w 2068012"/>
              <a:gd name="connsiteY2" fmla="*/ 1881889 h 2398892"/>
              <a:gd name="connsiteX3" fmla="*/ 1034006 w 2068012"/>
              <a:gd name="connsiteY3" fmla="*/ 2398892 h 2398892"/>
              <a:gd name="connsiteX4" fmla="*/ 0 w 2068012"/>
              <a:gd name="connsiteY4" fmla="*/ 1881889 h 2398892"/>
              <a:gd name="connsiteX5" fmla="*/ 0 w 2068012"/>
              <a:gd name="connsiteY5" fmla="*/ 517003 h 239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012" h="2398892">
                <a:moveTo>
                  <a:pt x="1034006" y="0"/>
                </a:moveTo>
                <a:lnTo>
                  <a:pt x="2068012" y="517003"/>
                </a:lnTo>
                <a:lnTo>
                  <a:pt x="2068012" y="1881889"/>
                </a:lnTo>
                <a:lnTo>
                  <a:pt x="1034006" y="2398892"/>
                </a:lnTo>
                <a:lnTo>
                  <a:pt x="0" y="1881889"/>
                </a:lnTo>
                <a:lnTo>
                  <a:pt x="0" y="5170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622156" y="1776318"/>
            <a:ext cx="2947686" cy="3419316"/>
          </a:xfrm>
          <a:custGeom>
            <a:avLst/>
            <a:gdLst>
              <a:gd name="connsiteX0" fmla="*/ 1473843 w 2947686"/>
              <a:gd name="connsiteY0" fmla="*/ 0 h 3419316"/>
              <a:gd name="connsiteX1" fmla="*/ 2947686 w 2947686"/>
              <a:gd name="connsiteY1" fmla="*/ 736922 h 3419316"/>
              <a:gd name="connsiteX2" fmla="*/ 2947686 w 2947686"/>
              <a:gd name="connsiteY2" fmla="*/ 2682394 h 3419316"/>
              <a:gd name="connsiteX3" fmla="*/ 1473843 w 2947686"/>
              <a:gd name="connsiteY3" fmla="*/ 3419316 h 3419316"/>
              <a:gd name="connsiteX4" fmla="*/ 0 w 2947686"/>
              <a:gd name="connsiteY4" fmla="*/ 2682394 h 3419316"/>
              <a:gd name="connsiteX5" fmla="*/ 0 w 2947686"/>
              <a:gd name="connsiteY5" fmla="*/ 736922 h 341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686" h="3419316">
                <a:moveTo>
                  <a:pt x="1473843" y="0"/>
                </a:moveTo>
                <a:lnTo>
                  <a:pt x="2947686" y="736922"/>
                </a:lnTo>
                <a:lnTo>
                  <a:pt x="2947686" y="2682394"/>
                </a:lnTo>
                <a:lnTo>
                  <a:pt x="1473843" y="3419316"/>
                </a:lnTo>
                <a:lnTo>
                  <a:pt x="0" y="2682394"/>
                </a:lnTo>
                <a:lnTo>
                  <a:pt x="0" y="7369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8476524" y="2286530"/>
            <a:ext cx="2068012" cy="2398892"/>
          </a:xfrm>
          <a:custGeom>
            <a:avLst/>
            <a:gdLst>
              <a:gd name="connsiteX0" fmla="*/ 1034006 w 2068012"/>
              <a:gd name="connsiteY0" fmla="*/ 0 h 2398892"/>
              <a:gd name="connsiteX1" fmla="*/ 2068012 w 2068012"/>
              <a:gd name="connsiteY1" fmla="*/ 517003 h 2398892"/>
              <a:gd name="connsiteX2" fmla="*/ 2068012 w 2068012"/>
              <a:gd name="connsiteY2" fmla="*/ 1881889 h 2398892"/>
              <a:gd name="connsiteX3" fmla="*/ 1034006 w 2068012"/>
              <a:gd name="connsiteY3" fmla="*/ 2398892 h 2398892"/>
              <a:gd name="connsiteX4" fmla="*/ 0 w 2068012"/>
              <a:gd name="connsiteY4" fmla="*/ 1881889 h 2398892"/>
              <a:gd name="connsiteX5" fmla="*/ 0 w 2068012"/>
              <a:gd name="connsiteY5" fmla="*/ 517003 h 239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012" h="2398892">
                <a:moveTo>
                  <a:pt x="1034006" y="0"/>
                </a:moveTo>
                <a:lnTo>
                  <a:pt x="2068012" y="517003"/>
                </a:lnTo>
                <a:lnTo>
                  <a:pt x="2068012" y="1881889"/>
                </a:lnTo>
                <a:lnTo>
                  <a:pt x="1034006" y="2398892"/>
                </a:lnTo>
                <a:lnTo>
                  <a:pt x="0" y="1881889"/>
                </a:lnTo>
                <a:lnTo>
                  <a:pt x="0" y="5170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3835401"/>
            <a:ext cx="12191999" cy="3022599"/>
          </a:xfrm>
          <a:custGeom>
            <a:avLst/>
            <a:gdLst>
              <a:gd name="connsiteX0" fmla="*/ 0 w 12191999"/>
              <a:gd name="connsiteY0" fmla="*/ 0 h 3022599"/>
              <a:gd name="connsiteX1" fmla="*/ 12191999 w 12191999"/>
              <a:gd name="connsiteY1" fmla="*/ 0 h 3022599"/>
              <a:gd name="connsiteX2" fmla="*/ 12191999 w 12191999"/>
              <a:gd name="connsiteY2" fmla="*/ 3022599 h 3022599"/>
              <a:gd name="connsiteX3" fmla="*/ 0 w 12191999"/>
              <a:gd name="connsiteY3" fmla="*/ 3022599 h 302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022599">
                <a:moveTo>
                  <a:pt x="0" y="0"/>
                </a:moveTo>
                <a:lnTo>
                  <a:pt x="12191999" y="0"/>
                </a:lnTo>
                <a:lnTo>
                  <a:pt x="12191999" y="3022599"/>
                </a:lnTo>
                <a:lnTo>
                  <a:pt x="0" y="3022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985261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46667" y="214460"/>
            <a:ext cx="7946796" cy="6429081"/>
          </a:xfrm>
          <a:custGeom>
            <a:avLst/>
            <a:gdLst>
              <a:gd name="connsiteX0" fmla="*/ 0 w 7946796"/>
              <a:gd name="connsiteY0" fmla="*/ 0 h 6429081"/>
              <a:gd name="connsiteX1" fmla="*/ 7946796 w 7946796"/>
              <a:gd name="connsiteY1" fmla="*/ 0 h 6429081"/>
              <a:gd name="connsiteX2" fmla="*/ 7946796 w 7946796"/>
              <a:gd name="connsiteY2" fmla="*/ 6429081 h 6429081"/>
              <a:gd name="connsiteX3" fmla="*/ 0 w 7946796"/>
              <a:gd name="connsiteY3" fmla="*/ 6429081 h 6429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46796" h="6429081">
                <a:moveTo>
                  <a:pt x="0" y="0"/>
                </a:moveTo>
                <a:lnTo>
                  <a:pt x="7946796" y="0"/>
                </a:lnTo>
                <a:lnTo>
                  <a:pt x="7946796" y="6429081"/>
                </a:lnTo>
                <a:lnTo>
                  <a:pt x="0" y="64290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874416" y="-1"/>
            <a:ext cx="2564091" cy="6858000"/>
          </a:xfrm>
          <a:custGeom>
            <a:avLst/>
            <a:gdLst>
              <a:gd name="connsiteX0" fmla="*/ 0 w 2564091"/>
              <a:gd name="connsiteY0" fmla="*/ 0 h 6858000"/>
              <a:gd name="connsiteX1" fmla="*/ 2564091 w 2564091"/>
              <a:gd name="connsiteY1" fmla="*/ 0 h 6858000"/>
              <a:gd name="connsiteX2" fmla="*/ 2564091 w 2564091"/>
              <a:gd name="connsiteY2" fmla="*/ 6858000 h 6858000"/>
              <a:gd name="connsiteX3" fmla="*/ 0 w 25640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091" h="6858000">
                <a:moveTo>
                  <a:pt x="0" y="0"/>
                </a:moveTo>
                <a:lnTo>
                  <a:pt x="2564091" y="0"/>
                </a:lnTo>
                <a:lnTo>
                  <a:pt x="256409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362683" y="-1"/>
            <a:ext cx="2564091" cy="6858000"/>
          </a:xfrm>
          <a:custGeom>
            <a:avLst/>
            <a:gdLst>
              <a:gd name="connsiteX0" fmla="*/ 0 w 2564091"/>
              <a:gd name="connsiteY0" fmla="*/ 0 h 6858000"/>
              <a:gd name="connsiteX1" fmla="*/ 2564091 w 2564091"/>
              <a:gd name="connsiteY1" fmla="*/ 0 h 6858000"/>
              <a:gd name="connsiteX2" fmla="*/ 2564091 w 2564091"/>
              <a:gd name="connsiteY2" fmla="*/ 6858000 h 6858000"/>
              <a:gd name="connsiteX3" fmla="*/ 0 w 25640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091" h="6858000">
                <a:moveTo>
                  <a:pt x="0" y="0"/>
                </a:moveTo>
                <a:lnTo>
                  <a:pt x="2564091" y="0"/>
                </a:lnTo>
                <a:lnTo>
                  <a:pt x="256409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73EFF02-C915-EF40-A6B2-10AA7CE27455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0" i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56D17385-44AA-6B46-9360-168AB6633C5A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None/>
        <a:defRPr sz="1400" b="0" i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0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7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10.jpeg"/><Relationship Id="rId2" Type="http://schemas.openxmlformats.org/officeDocument/2006/relationships/image" Target="../media/image15.jpeg"/><Relationship Id="rId1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chart" Target="../charts/char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 rot="2700000">
            <a:off x="1274723" y="3780545"/>
            <a:ext cx="6154908" cy="6154908"/>
          </a:xfrm>
          <a:prstGeom prst="rect">
            <a:avLst/>
          </a:prstGeom>
          <a:noFill/>
          <a:ln w="1905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Rectangle 13"/>
          <p:cNvSpPr/>
          <p:nvPr/>
        </p:nvSpPr>
        <p:spPr>
          <a:xfrm rot="2700000">
            <a:off x="-1570730" y="2066787"/>
            <a:ext cx="3141458" cy="3141458"/>
          </a:xfrm>
          <a:prstGeom prst="rect">
            <a:avLst/>
          </a:prstGeom>
          <a:noFill/>
          <a:ln w="1905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87658" y="902240"/>
            <a:ext cx="3003550" cy="1101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作品展示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相册类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模板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139135" y="4381292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131993" y="5538945"/>
            <a:ext cx="44372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ocean.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49823" y="4857420"/>
            <a:ext cx="25431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太空设计</a:t>
            </a:r>
            <a:endParaRPr lang="zh-CN" altLang="en-US" sz="1400" dirty="0" smtClean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Http://tkdesign.taobao.com</a:t>
            </a:r>
            <a:endParaRPr lang="en-US" sz="1400" dirty="0" smtClean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1"/>
            <a:stretch>
              <a:fillRect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3"/>
            <a:stretch>
              <a:fillRect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4"/>
            <a:stretch>
              <a:fillRect/>
            </a:stretch>
          </a:blipFill>
        </p:spPr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blipFill rotWithShape="1">
            <a:blip r:embed="rId5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/>
            </a:stretch>
          </a:blipFill>
        </p:spPr>
      </p:sp>
      <p:sp>
        <p:nvSpPr>
          <p:cNvPr id="2" name="Rectangle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EC4B6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354735" y="5096934"/>
            <a:ext cx="872066" cy="872066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47426" y="2701355"/>
            <a:ext cx="3027680" cy="97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大照片</a:t>
            </a:r>
            <a:endParaRPr lang="zh-CN" altLang="en-US" sz="28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焦点作品展示页面</a:t>
            </a:r>
            <a:endParaRPr lang="zh-CN" altLang="en-US" sz="28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2861202" y="3918755"/>
            <a:ext cx="1000127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462614" y="4450603"/>
            <a:ext cx="3797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</a:t>
            </a:r>
            <a:r>
              <a:rPr lang="en-US" sz="1200" i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i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Cross 14"/>
          <p:cNvSpPr/>
          <p:nvPr/>
        </p:nvSpPr>
        <p:spPr>
          <a:xfrm>
            <a:off x="10955868" y="4659853"/>
            <a:ext cx="270933" cy="270933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35159" y="5722779"/>
            <a:ext cx="9396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Beautiful </a:t>
            </a:r>
            <a:r>
              <a:rPr lang="en-US" sz="1000" dirty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slide</a:t>
            </a:r>
            <a:endParaRPr lang="en-US" sz="10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37110" y="5738186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79835" y="4174003"/>
            <a:ext cx="1781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85%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Cross 17"/>
          <p:cNvSpPr/>
          <p:nvPr/>
        </p:nvSpPr>
        <p:spPr>
          <a:xfrm>
            <a:off x="7003636" y="4237398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079836" y="5281999"/>
            <a:ext cx="42045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892610" y="1581347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17924" y="3768549"/>
            <a:ext cx="2621280" cy="1101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文字描述内容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3511559" y="3479879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ross 30"/>
          <p:cNvSpPr/>
          <p:nvPr/>
        </p:nvSpPr>
        <p:spPr>
          <a:xfrm>
            <a:off x="1759241" y="1547479"/>
            <a:ext cx="622168" cy="62216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9437983" y="3453435"/>
            <a:ext cx="22121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i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437983" y="5312412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8016" y="795867"/>
            <a:ext cx="2418080" cy="215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三图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作品展示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相册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04215" y="3811476"/>
            <a:ext cx="1781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85%</a:t>
            </a:r>
            <a:endParaRPr lang="en-US" sz="66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Cross 23"/>
          <p:cNvSpPr/>
          <p:nvPr/>
        </p:nvSpPr>
        <p:spPr>
          <a:xfrm>
            <a:off x="828016" y="3874871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04216" y="4919472"/>
            <a:ext cx="35525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l="-5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3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7118" y="982131"/>
            <a:ext cx="1808480" cy="1588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两张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对比展示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左右侧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7118" y="2761966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96011" y="5513108"/>
            <a:ext cx="45157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80200" y="5513108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85%</a:t>
            </a:r>
            <a:endParaRPr 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Cross 16"/>
          <p:cNvSpPr/>
          <p:nvPr/>
        </p:nvSpPr>
        <p:spPr>
          <a:xfrm>
            <a:off x="10138834" y="4402666"/>
            <a:ext cx="668866" cy="668866"/>
          </a:xfrm>
          <a:prstGeom prst="plus">
            <a:avLst>
              <a:gd name="adj" fmla="val 369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6807201" y="6220994"/>
            <a:ext cx="158326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6807201" y="6220994"/>
            <a:ext cx="457200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597598" y="-623333"/>
            <a:ext cx="3001236" cy="3001236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13861" y="1426633"/>
            <a:ext cx="69642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HORIZONTAL PICTURE</a:t>
            </a:r>
            <a:endParaRPr lang="en-US" sz="48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5380373" y="1075267"/>
            <a:ext cx="14312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166838" y="4097866"/>
            <a:ext cx="58583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4958" y="3453429"/>
            <a:ext cx="14020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图片标题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Cross 10"/>
          <p:cNvSpPr/>
          <p:nvPr/>
        </p:nvSpPr>
        <p:spPr>
          <a:xfrm>
            <a:off x="6962986" y="3365498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71843" y="5936966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t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t="-50000"/>
            </a:stretch>
          </a:blipFill>
        </p:spPr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98344" y="988680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33659" y="3175882"/>
            <a:ext cx="2621280" cy="1101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整张图片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遮罩展示风格</a:t>
            </a:r>
            <a:endParaRPr lang="zh-CN" altLang="en-US" sz="3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788204" y="5960613"/>
            <a:ext cx="385592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ross 8"/>
          <p:cNvSpPr/>
          <p:nvPr/>
        </p:nvSpPr>
        <p:spPr>
          <a:xfrm>
            <a:off x="4995332" y="1532424"/>
            <a:ext cx="372187" cy="372187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7333" y="6028267"/>
            <a:ext cx="8274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Break slide</a:t>
            </a:r>
            <a:endParaRPr lang="en-US" sz="1100" i="1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1100604" y="5960613"/>
            <a:ext cx="385592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0737670" y="6028267"/>
            <a:ext cx="8274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i="1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Break slide</a:t>
            </a:r>
            <a:endParaRPr lang="en-US" sz="1100" i="1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t="-50000"/>
            </a:stretch>
          </a:blipFill>
        </p:spPr>
      </p: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 t="-50000"/>
            </a:stretch>
          </a:blipFill>
        </p:spPr>
      </p:sp>
      <p:sp>
        <p:nvSpPr>
          <p:cNvPr id="17" name="Triangle 16"/>
          <p:cNvSpPr/>
          <p:nvPr/>
        </p:nvSpPr>
        <p:spPr>
          <a:xfrm rot="16200000">
            <a:off x="5813089" y="5041901"/>
            <a:ext cx="362628" cy="2031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riangle 17"/>
          <p:cNvSpPr/>
          <p:nvPr/>
        </p:nvSpPr>
        <p:spPr>
          <a:xfrm rot="5400000" flipH="1">
            <a:off x="6016282" y="1612900"/>
            <a:ext cx="362628" cy="20319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6983033" y="4128783"/>
            <a:ext cx="4321931" cy="2029432"/>
            <a:chOff x="6727070" y="4122295"/>
            <a:chExt cx="4321931" cy="2029432"/>
          </a:xfrm>
        </p:grpSpPr>
        <p:sp>
          <p:nvSpPr>
            <p:cNvPr id="19" name="Rectangle 18"/>
            <p:cNvSpPr/>
            <p:nvPr/>
          </p:nvSpPr>
          <p:spPr>
            <a:xfrm>
              <a:off x="6727071" y="4766732"/>
              <a:ext cx="432193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texts. Separated they live in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Bookmarksgrove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right at the coast of the Semantics, a large language ocean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 small river named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Duden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flows by their place and supplies it with the necessary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regelialia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 It is a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paradisematic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country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27070" y="4122295"/>
              <a:ext cx="1980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  <a:endPara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1" name="Rectangle 20"/>
          <p:cNvSpPr/>
          <p:nvPr/>
        </p:nvSpPr>
        <p:spPr>
          <a:xfrm>
            <a:off x="1156944" y="942426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05059" y="1351725"/>
            <a:ext cx="1808480" cy="1588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两张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右上左下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展示页面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Cross 22"/>
          <p:cNvSpPr/>
          <p:nvPr/>
        </p:nvSpPr>
        <p:spPr>
          <a:xfrm>
            <a:off x="1433083" y="1208733"/>
            <a:ext cx="456002" cy="456002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530296" y="5043207"/>
            <a:ext cx="2698943" cy="996229"/>
            <a:chOff x="1599744" y="4985334"/>
            <a:chExt cx="2698943" cy="996229"/>
          </a:xfrm>
        </p:grpSpPr>
        <p:sp>
          <p:nvSpPr>
            <p:cNvPr id="11" name="Rectangle 10"/>
            <p:cNvSpPr/>
            <p:nvPr/>
          </p:nvSpPr>
          <p:spPr>
            <a:xfrm>
              <a:off x="1599744" y="5335232"/>
              <a:ext cx="26989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58899" y="4985334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  <a:endPara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746528" y="5043207"/>
            <a:ext cx="2698943" cy="996229"/>
            <a:chOff x="1599744" y="4985334"/>
            <a:chExt cx="2698943" cy="996229"/>
          </a:xfrm>
        </p:grpSpPr>
        <p:sp>
          <p:nvSpPr>
            <p:cNvPr id="18" name="Rectangle 17"/>
            <p:cNvSpPr/>
            <p:nvPr/>
          </p:nvSpPr>
          <p:spPr>
            <a:xfrm>
              <a:off x="1599744" y="5335232"/>
              <a:ext cx="26989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258899" y="4985334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  <a:endPara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952716" y="5043207"/>
            <a:ext cx="2698943" cy="996229"/>
            <a:chOff x="1599744" y="4985334"/>
            <a:chExt cx="2698943" cy="996229"/>
          </a:xfrm>
        </p:grpSpPr>
        <p:sp>
          <p:nvSpPr>
            <p:cNvPr id="21" name="Rectangle 20"/>
            <p:cNvSpPr/>
            <p:nvPr/>
          </p:nvSpPr>
          <p:spPr>
            <a:xfrm>
              <a:off x="1599744" y="5335232"/>
              <a:ext cx="26989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58899" y="4985334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  <a:endPara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4480564" y="614695"/>
            <a:ext cx="3230880" cy="1070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三张并排</a:t>
            </a:r>
            <a:endParaRPr lang="zh-CN" altLang="en-US" sz="6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5380373" y="1692099"/>
            <a:ext cx="143125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l="-5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 l="-50000"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3"/>
            <a:stretch>
              <a:fillRect l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7725357" y="1007245"/>
            <a:ext cx="32308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四张图片展示页面</a:t>
            </a:r>
            <a:endParaRPr lang="zh-CN" altLang="en-US" sz="2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725358" y="2273012"/>
            <a:ext cx="36877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7818773" y="1561813"/>
            <a:ext cx="143125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818773" y="5542979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1"/>
            <a:stretch>
              <a:fillRect l="-5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1"/>
            <a:stretch>
              <a:fillRect l="-50000"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1"/>
            <a:stretch>
              <a:fillRect l="-50000"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l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65245" y="1036395"/>
            <a:ext cx="3840480" cy="2337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创意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单张图片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左侧展示页面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Cross 4"/>
          <p:cNvSpPr/>
          <p:nvPr/>
        </p:nvSpPr>
        <p:spPr>
          <a:xfrm>
            <a:off x="8625705" y="530642"/>
            <a:ext cx="622168" cy="62216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7095218" y="5480863"/>
            <a:ext cx="2989415" cy="589503"/>
            <a:chOff x="6258458" y="4710558"/>
            <a:chExt cx="2989415" cy="589503"/>
          </a:xfrm>
        </p:grpSpPr>
        <p:sp>
          <p:nvSpPr>
            <p:cNvPr id="6" name="TextBox 5"/>
            <p:cNvSpPr txBox="1"/>
            <p:nvPr/>
          </p:nvSpPr>
          <p:spPr>
            <a:xfrm>
              <a:off x="6258458" y="4710558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Photoshop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875655" y="4710558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85%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258458" y="5029639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Illustrator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258458" y="4933349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258458" y="4933349"/>
              <a:ext cx="2389430" cy="47631"/>
            </a:xfrm>
            <a:prstGeom prst="roundRect">
              <a:avLst>
                <a:gd name="adj" fmla="val 50000"/>
              </a:avLst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6258458" y="5252430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6258458" y="5252430"/>
              <a:ext cx="2027189" cy="47631"/>
            </a:xfrm>
            <a:prstGeom prst="roundRect">
              <a:avLst>
                <a:gd name="adj" fmla="val 50000"/>
              </a:avLst>
            </a:prstGeom>
            <a:solidFill>
              <a:srgbClr val="0148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875655" y="5029639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70%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1236482" y="2062113"/>
            <a:ext cx="2733773" cy="2733773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58706" y="2744555"/>
            <a:ext cx="12893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ABOUT</a:t>
            </a:r>
            <a:endParaRPr lang="en-US" sz="2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</a:t>
            </a:r>
            <a:endParaRPr lang="en-US" sz="2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2321096" y="4115090"/>
            <a:ext cx="5645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6949673" y="3850472"/>
            <a:ext cx="41333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i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r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157221" y="876694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53499" y="3074641"/>
            <a:ext cx="2011680" cy="1227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左侧</a:t>
            </a:r>
            <a:endParaRPr lang="zh-CN" altLang="en-US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图片展示</a:t>
            </a:r>
            <a:endParaRPr lang="zh-CN" altLang="en-US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765837" y="2870752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8371182" y="2817675"/>
            <a:ext cx="32709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Cross 9"/>
          <p:cNvSpPr/>
          <p:nvPr/>
        </p:nvSpPr>
        <p:spPr>
          <a:xfrm>
            <a:off x="8371182" y="876694"/>
            <a:ext cx="622168" cy="62216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3218" y="849566"/>
            <a:ext cx="3230880" cy="160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不规则图片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53218" y="2741358"/>
            <a:ext cx="44372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ocean.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853218" y="4770195"/>
            <a:ext cx="3357074" cy="996229"/>
            <a:chOff x="7848529" y="1199680"/>
            <a:chExt cx="3357074" cy="996229"/>
          </a:xfrm>
        </p:grpSpPr>
        <p:sp>
          <p:nvSpPr>
            <p:cNvPr id="17" name="Rectangle 16"/>
            <p:cNvSpPr/>
            <p:nvPr/>
          </p:nvSpPr>
          <p:spPr>
            <a:xfrm>
              <a:off x="7848529" y="1199680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>
                  <a:solidFill>
                    <a:srgbClr val="2EC4B6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</a:t>
              </a:r>
              <a:endParaRPr lang="en-US" sz="280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6660" y="1549578"/>
              <a:ext cx="26989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506660" y="1199680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  <a:endPara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r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02041" y="2429047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44551" y="4626994"/>
            <a:ext cx="2011680" cy="1227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右侧</a:t>
            </a:r>
            <a:endParaRPr lang="zh-CN" altLang="en-US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作品展示</a:t>
            </a:r>
            <a:endParaRPr lang="zh-CN" altLang="en-US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458574" y="4423105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ross 7"/>
          <p:cNvSpPr/>
          <p:nvPr/>
        </p:nvSpPr>
        <p:spPr>
          <a:xfrm>
            <a:off x="788288" y="3564954"/>
            <a:ext cx="711746" cy="711746"/>
          </a:xfrm>
          <a:prstGeom prst="plus">
            <a:avLst>
              <a:gd name="adj" fmla="val 46053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8288" y="562652"/>
            <a:ext cx="54839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r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4469296" y="1802297"/>
            <a:ext cx="3253410" cy="3253408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053548" y="1459037"/>
            <a:ext cx="2342320" cy="1428639"/>
            <a:chOff x="1053548" y="1389321"/>
            <a:chExt cx="2342320" cy="1428639"/>
          </a:xfrm>
        </p:grpSpPr>
        <p:sp>
          <p:nvSpPr>
            <p:cNvPr id="20" name="Rectangle 19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93788" y="1389321"/>
              <a:ext cx="1402080" cy="483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图片标题</a:t>
              </a:r>
              <a:endPara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053548" y="3970323"/>
            <a:ext cx="2342320" cy="1428639"/>
            <a:chOff x="1053548" y="1389321"/>
            <a:chExt cx="2342320" cy="1428639"/>
          </a:xfrm>
        </p:grpSpPr>
        <p:sp>
          <p:nvSpPr>
            <p:cNvPr id="24" name="Rectangle 23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993788" y="1389321"/>
              <a:ext cx="1402080" cy="483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图片标题</a:t>
              </a:r>
              <a:endPara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796132" y="1459037"/>
            <a:ext cx="2342320" cy="1428639"/>
            <a:chOff x="1053548" y="1389321"/>
            <a:chExt cx="2342320" cy="1428639"/>
          </a:xfrm>
        </p:grpSpPr>
        <p:sp>
          <p:nvSpPr>
            <p:cNvPr id="27" name="Rectangle 26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53548" y="1389321"/>
              <a:ext cx="1402080" cy="848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图片标题</a:t>
              </a:r>
              <a:endPara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endPara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796132" y="3970323"/>
            <a:ext cx="2342320" cy="1428639"/>
            <a:chOff x="1053548" y="1389321"/>
            <a:chExt cx="2342320" cy="1428639"/>
          </a:xfrm>
        </p:grpSpPr>
        <p:sp>
          <p:nvSpPr>
            <p:cNvPr id="33" name="Rectangle 32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53548" y="1389321"/>
              <a:ext cx="1402080" cy="848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图片标题</a:t>
              </a:r>
              <a:endPara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endPara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5" name="Cross 34"/>
          <p:cNvSpPr/>
          <p:nvPr/>
        </p:nvSpPr>
        <p:spPr>
          <a:xfrm rot="2700000">
            <a:off x="5995262" y="3328264"/>
            <a:ext cx="201474" cy="201474"/>
          </a:xfrm>
          <a:prstGeom prst="plus">
            <a:avLst>
              <a:gd name="adj" fmla="val 49031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t="-5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 t="-50000"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3"/>
            <a:stretch>
              <a:fillRect t="-50000"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4"/>
            <a:stretch>
              <a:fillRect t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t="-50000"/>
            </a:stretch>
          </a:blipFill>
        </p:spPr>
      </p:sp>
      <p:sp>
        <p:nvSpPr>
          <p:cNvPr id="6" name="Freeform 5"/>
          <p:cNvSpPr/>
          <p:nvPr/>
        </p:nvSpPr>
        <p:spPr>
          <a:xfrm>
            <a:off x="6858001" y="-2"/>
            <a:ext cx="6781799" cy="6858000"/>
          </a:xfrm>
          <a:custGeom>
            <a:avLst/>
            <a:gdLst>
              <a:gd name="connsiteX0" fmla="*/ 3163663 w 6781799"/>
              <a:gd name="connsiteY0" fmla="*/ 0 h 6858000"/>
              <a:gd name="connsiteX1" fmla="*/ 6781799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3163663" y="0"/>
                </a:moveTo>
                <a:lnTo>
                  <a:pt x="6781799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972986" y="5162829"/>
            <a:ext cx="2989415" cy="589503"/>
            <a:chOff x="972986" y="5162829"/>
            <a:chExt cx="2989415" cy="589503"/>
          </a:xfrm>
        </p:grpSpPr>
        <p:sp>
          <p:nvSpPr>
            <p:cNvPr id="10" name="TextBox 9"/>
            <p:cNvSpPr txBox="1"/>
            <p:nvPr/>
          </p:nvSpPr>
          <p:spPr>
            <a:xfrm>
              <a:off x="972986" y="5162829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Photoshop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90183" y="5162829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85%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72986" y="5481910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Illustrator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972986" y="5385620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972986" y="5385620"/>
              <a:ext cx="2389430" cy="47631"/>
            </a:xfrm>
            <a:prstGeom prst="roundRect">
              <a:avLst>
                <a:gd name="adj" fmla="val 50000"/>
              </a:avLst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972986" y="5704701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972986" y="5704701"/>
              <a:ext cx="2027189" cy="47631"/>
            </a:xfrm>
            <a:prstGeom prst="roundRect">
              <a:avLst>
                <a:gd name="adj" fmla="val 50000"/>
              </a:avLst>
            </a:prstGeom>
            <a:solidFill>
              <a:srgbClr val="0148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90183" y="5481910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70%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53218" y="849566"/>
            <a:ext cx="3230880" cy="160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不规则图形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和遮罩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3218" y="2590698"/>
            <a:ext cx="41333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i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8448249" y="4025969"/>
            <a:ext cx="3951514" cy="3995914"/>
          </a:xfrm>
          <a:custGeom>
            <a:avLst/>
            <a:gdLst>
              <a:gd name="connsiteX0" fmla="*/ 3163663 w 6781799"/>
              <a:gd name="connsiteY0" fmla="*/ 0 h 6858000"/>
              <a:gd name="connsiteX1" fmla="*/ 6781799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3163663" y="0"/>
                </a:moveTo>
                <a:lnTo>
                  <a:pt x="6781799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  <a:noFill/>
          <a:ln w="1270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Cross 22"/>
          <p:cNvSpPr/>
          <p:nvPr/>
        </p:nvSpPr>
        <p:spPr>
          <a:xfrm>
            <a:off x="10554634" y="4451083"/>
            <a:ext cx="711746" cy="711746"/>
          </a:xfrm>
          <a:prstGeom prst="plus">
            <a:avLst>
              <a:gd name="adj" fmla="val 46053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t="-5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 t="-50000"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3"/>
            <a:stretch>
              <a:fillRect t="-50000"/>
            </a:stretch>
          </a:blipFill>
        </p:spPr>
      </p:sp>
      <p:sp>
        <p:nvSpPr>
          <p:cNvPr id="11" name="Hexagon 10"/>
          <p:cNvSpPr/>
          <p:nvPr/>
        </p:nvSpPr>
        <p:spPr>
          <a:xfrm rot="5400000">
            <a:off x="4681726" y="2266775"/>
            <a:ext cx="2828546" cy="2438402"/>
          </a:xfrm>
          <a:prstGeom prst="hexagon">
            <a:avLst/>
          </a:prstGeom>
          <a:noFill/>
          <a:ln w="635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Hexagon 12"/>
          <p:cNvSpPr/>
          <p:nvPr/>
        </p:nvSpPr>
        <p:spPr>
          <a:xfrm rot="5400000">
            <a:off x="1741921" y="2676022"/>
            <a:ext cx="1879092" cy="1619908"/>
          </a:xfrm>
          <a:prstGeom prst="hexagon">
            <a:avLst/>
          </a:prstGeom>
          <a:noFill/>
          <a:ln w="381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Hexagon 13"/>
          <p:cNvSpPr/>
          <p:nvPr/>
        </p:nvSpPr>
        <p:spPr>
          <a:xfrm rot="5400000">
            <a:off x="8570984" y="2676022"/>
            <a:ext cx="1879092" cy="1619908"/>
          </a:xfrm>
          <a:prstGeom prst="hexagon">
            <a:avLst/>
          </a:prstGeom>
          <a:noFill/>
          <a:ln w="381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05683" y="5482480"/>
            <a:ext cx="1380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</a:t>
            </a: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99564" y="563184"/>
            <a:ext cx="3992880" cy="1070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三张多边形</a:t>
            </a:r>
            <a:endParaRPr lang="zh-CN" altLang="en-US" sz="6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5094623" y="5879400"/>
            <a:ext cx="2002751" cy="390148"/>
            <a:chOff x="4622156" y="5886276"/>
            <a:chExt cx="2002751" cy="390148"/>
          </a:xfrm>
        </p:grpSpPr>
        <p:sp>
          <p:nvSpPr>
            <p:cNvPr id="23" name="TextBox 22"/>
            <p:cNvSpPr txBox="1"/>
            <p:nvPr/>
          </p:nvSpPr>
          <p:spPr>
            <a:xfrm>
              <a:off x="4622156" y="5886276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Photoshop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622156" y="6060980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Illustrator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5585357" y="5970183"/>
              <a:ext cx="1039550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398131" y="5970183"/>
              <a:ext cx="837480" cy="47631"/>
            </a:xfrm>
            <a:prstGeom prst="roundRect">
              <a:avLst>
                <a:gd name="adj" fmla="val 50000"/>
              </a:avLst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5585357" y="6144887"/>
              <a:ext cx="1039550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5405683" y="6144887"/>
              <a:ext cx="710516" cy="47631"/>
            </a:xfrm>
            <a:prstGeom prst="roundRect">
              <a:avLst>
                <a:gd name="adj" fmla="val 50000"/>
              </a:avLst>
            </a:prstGeom>
            <a:solidFill>
              <a:srgbClr val="0148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991152" y="5034697"/>
            <a:ext cx="1380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</a:t>
            </a: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680092" y="5431617"/>
            <a:ext cx="2002751" cy="390148"/>
            <a:chOff x="4622156" y="5886276"/>
            <a:chExt cx="2002751" cy="390148"/>
          </a:xfrm>
        </p:grpSpPr>
        <p:sp>
          <p:nvSpPr>
            <p:cNvPr id="34" name="TextBox 33"/>
            <p:cNvSpPr txBox="1"/>
            <p:nvPr/>
          </p:nvSpPr>
          <p:spPr>
            <a:xfrm>
              <a:off x="4622156" y="5886276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Photoshop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622156" y="6060980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Illustrator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5585357" y="5970183"/>
              <a:ext cx="1039550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5398131" y="5970183"/>
              <a:ext cx="837480" cy="47631"/>
            </a:xfrm>
            <a:prstGeom prst="roundRect">
              <a:avLst>
                <a:gd name="adj" fmla="val 50000"/>
              </a:avLst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5585357" y="6144887"/>
              <a:ext cx="1039550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9" name="Rounded Rectangle 38"/>
            <p:cNvSpPr/>
            <p:nvPr/>
          </p:nvSpPr>
          <p:spPr>
            <a:xfrm>
              <a:off x="5405683" y="6144887"/>
              <a:ext cx="710516" cy="47631"/>
            </a:xfrm>
            <a:prstGeom prst="roundRect">
              <a:avLst>
                <a:gd name="adj" fmla="val 50000"/>
              </a:avLst>
            </a:prstGeom>
            <a:solidFill>
              <a:srgbClr val="0148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8820217" y="5034697"/>
            <a:ext cx="1380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TITLE</a:t>
            </a: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8509157" y="5431617"/>
            <a:ext cx="2002751" cy="390148"/>
            <a:chOff x="4622156" y="5886276"/>
            <a:chExt cx="2002751" cy="390148"/>
          </a:xfrm>
        </p:grpSpPr>
        <p:sp>
          <p:nvSpPr>
            <p:cNvPr id="44" name="TextBox 43"/>
            <p:cNvSpPr txBox="1"/>
            <p:nvPr/>
          </p:nvSpPr>
          <p:spPr>
            <a:xfrm>
              <a:off x="4622156" y="5886276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Photoshop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622156" y="6060980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Illustrator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5585357" y="5970183"/>
              <a:ext cx="1039550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5398131" y="5970183"/>
              <a:ext cx="837480" cy="47631"/>
            </a:xfrm>
            <a:prstGeom prst="roundRect">
              <a:avLst>
                <a:gd name="adj" fmla="val 50000"/>
              </a:avLst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5585357" y="6144887"/>
              <a:ext cx="1039550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5405683" y="6144887"/>
              <a:ext cx="710516" cy="47631"/>
            </a:xfrm>
            <a:prstGeom prst="roundRect">
              <a:avLst>
                <a:gd name="adj" fmla="val 50000"/>
              </a:avLst>
            </a:prstGeom>
            <a:solidFill>
              <a:srgbClr val="0148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/>
            </a:stretch>
          </a:blipFill>
        </p:spPr>
      </p:sp>
      <p:sp>
        <p:nvSpPr>
          <p:cNvPr id="6" name="Rectangle 5"/>
          <p:cNvSpPr/>
          <p:nvPr/>
        </p:nvSpPr>
        <p:spPr>
          <a:xfrm>
            <a:off x="359790" y="332295"/>
            <a:ext cx="11472420" cy="6193410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85361" y="1426633"/>
            <a:ext cx="2621280" cy="8743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大图一张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5380373" y="1075267"/>
            <a:ext cx="143125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 rot="2700000">
            <a:off x="4353630" y="4074600"/>
            <a:ext cx="3489172" cy="3489172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96560" y="5255488"/>
            <a:ext cx="1198880" cy="722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你的标题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写在这里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5813728" y="6154535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ross 26"/>
          <p:cNvSpPr/>
          <p:nvPr/>
        </p:nvSpPr>
        <p:spPr>
          <a:xfrm rot="2700000">
            <a:off x="4803717" y="5181700"/>
            <a:ext cx="244547" cy="244547"/>
          </a:xfrm>
          <a:prstGeom prst="plus">
            <a:avLst>
              <a:gd name="adj" fmla="val 46307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01887" y="3429000"/>
            <a:ext cx="35165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i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673547" y="3429000"/>
            <a:ext cx="35165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i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2822421" y="2685327"/>
            <a:ext cx="6547158" cy="3750198"/>
            <a:chOff x="2007319" y="1438225"/>
            <a:chExt cx="8493749" cy="4865200"/>
          </a:xfrm>
        </p:grpSpPr>
        <p:sp>
          <p:nvSpPr>
            <p:cNvPr id="40" name="Freeform 39"/>
            <p:cNvSpPr/>
            <p:nvPr/>
          </p:nvSpPr>
          <p:spPr bwMode="auto">
            <a:xfrm>
              <a:off x="2007319" y="6114624"/>
              <a:ext cx="4278332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6222734" y="6114624"/>
              <a:ext cx="4278332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2868793" y="1438225"/>
              <a:ext cx="6838561" cy="4666717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2007319" y="6037169"/>
              <a:ext cx="8493749" cy="1549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5641962" y="6037170"/>
              <a:ext cx="1219614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3096260" y="1733528"/>
              <a:ext cx="6383621" cy="403254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/>
            </a:stretch>
          </a:blipFill>
        </p:spPr>
      </p:sp>
      <p:grpSp>
        <p:nvGrpSpPr>
          <p:cNvPr id="37" name="Group 36"/>
          <p:cNvGrpSpPr/>
          <p:nvPr/>
        </p:nvGrpSpPr>
        <p:grpSpPr>
          <a:xfrm>
            <a:off x="8677125" y="4398643"/>
            <a:ext cx="959808" cy="2018278"/>
            <a:chOff x="3835384" y="1981165"/>
            <a:chExt cx="1711044" cy="3597978"/>
          </a:xfrm>
        </p:grpSpPr>
        <p:sp>
          <p:nvSpPr>
            <p:cNvPr id="20" name="Freeform 19"/>
            <p:cNvSpPr/>
            <p:nvPr/>
          </p:nvSpPr>
          <p:spPr bwMode="auto">
            <a:xfrm>
              <a:off x="3835384" y="1981165"/>
              <a:ext cx="1711044" cy="3597978"/>
            </a:xfrm>
            <a:custGeom>
              <a:avLst/>
              <a:gdLst>
                <a:gd name="T0" fmla="*/ 37 w 401"/>
                <a:gd name="T1" fmla="*/ 843 h 843"/>
                <a:gd name="T2" fmla="*/ 0 w 401"/>
                <a:gd name="T3" fmla="*/ 806 h 843"/>
                <a:gd name="T4" fmla="*/ 0 w 401"/>
                <a:gd name="T5" fmla="*/ 37 h 843"/>
                <a:gd name="T6" fmla="*/ 37 w 401"/>
                <a:gd name="T7" fmla="*/ 0 h 843"/>
                <a:gd name="T8" fmla="*/ 365 w 401"/>
                <a:gd name="T9" fmla="*/ 0 h 843"/>
                <a:gd name="T10" fmla="*/ 401 w 401"/>
                <a:gd name="T11" fmla="*/ 37 h 843"/>
                <a:gd name="T12" fmla="*/ 401 w 401"/>
                <a:gd name="T13" fmla="*/ 806 h 843"/>
                <a:gd name="T14" fmla="*/ 365 w 401"/>
                <a:gd name="T15" fmla="*/ 843 h 843"/>
                <a:gd name="T16" fmla="*/ 37 w 401"/>
                <a:gd name="T17" fmla="*/ 84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843">
                  <a:moveTo>
                    <a:pt x="37" y="843"/>
                  </a:moveTo>
                  <a:cubicBezTo>
                    <a:pt x="16" y="843"/>
                    <a:pt x="0" y="827"/>
                    <a:pt x="0" y="80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85" y="0"/>
                    <a:pt x="401" y="16"/>
                    <a:pt x="401" y="37"/>
                  </a:cubicBezTo>
                  <a:cubicBezTo>
                    <a:pt x="401" y="806"/>
                    <a:pt x="401" y="806"/>
                    <a:pt x="401" y="806"/>
                  </a:cubicBezTo>
                  <a:cubicBezTo>
                    <a:pt x="401" y="827"/>
                    <a:pt x="385" y="843"/>
                    <a:pt x="365" y="843"/>
                  </a:cubicBezTo>
                  <a:lnTo>
                    <a:pt x="37" y="8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4667436" y="2134817"/>
              <a:ext cx="51203" cy="512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4684504" y="2151887"/>
              <a:ext cx="12803" cy="1280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4667436" y="2130547"/>
              <a:ext cx="51203" cy="512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4684504" y="2147619"/>
              <a:ext cx="12803" cy="1280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4675970" y="2139083"/>
              <a:ext cx="34135" cy="341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auto">
            <a:xfrm>
              <a:off x="4675970" y="2139083"/>
              <a:ext cx="34135" cy="341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4684504" y="2147619"/>
              <a:ext cx="17067" cy="170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4684504" y="2147619"/>
              <a:ext cx="17067" cy="170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4688771" y="2151888"/>
              <a:ext cx="4269" cy="42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4688771" y="2151888"/>
              <a:ext cx="4269" cy="42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4552229" y="5216356"/>
              <a:ext cx="277352" cy="277425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3942053" y="2497600"/>
              <a:ext cx="1501964" cy="26333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4560763" y="2258575"/>
              <a:ext cx="311489" cy="72559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4577832" y="2279916"/>
              <a:ext cx="277352" cy="29879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4458324" y="2271374"/>
              <a:ext cx="46939" cy="469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3802125" y="558770"/>
            <a:ext cx="46532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移动设备图片展示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2028697" y="3464051"/>
            <a:ext cx="1986837" cy="2953933"/>
            <a:chOff x="6355338" y="926968"/>
            <a:chExt cx="3439889" cy="5114260"/>
          </a:xfrm>
        </p:grpSpPr>
        <p:sp>
          <p:nvSpPr>
            <p:cNvPr id="4" name="Freeform 416"/>
            <p:cNvSpPr>
              <a:spLocks noChangeArrowheads="1"/>
            </p:cNvSpPr>
            <p:nvPr/>
          </p:nvSpPr>
          <p:spPr bwMode="auto">
            <a:xfrm>
              <a:off x="6355338" y="926968"/>
              <a:ext cx="3439889" cy="5114260"/>
            </a:xfrm>
            <a:custGeom>
              <a:avLst/>
              <a:gdLst>
                <a:gd name="T0" fmla="*/ 8359 w 8992"/>
                <a:gd name="T1" fmla="*/ 0 h 13368"/>
                <a:gd name="T2" fmla="*/ 8991 w 8992"/>
                <a:gd name="T3" fmla="*/ 639 h 13368"/>
                <a:gd name="T4" fmla="*/ 8991 w 8992"/>
                <a:gd name="T5" fmla="*/ 12734 h 13368"/>
                <a:gd name="T6" fmla="*/ 8353 w 8992"/>
                <a:gd name="T7" fmla="*/ 13367 h 13368"/>
                <a:gd name="T8" fmla="*/ 633 w 8992"/>
                <a:gd name="T9" fmla="*/ 13361 h 13368"/>
                <a:gd name="T10" fmla="*/ 0 w 8992"/>
                <a:gd name="T11" fmla="*/ 12728 h 13368"/>
                <a:gd name="T12" fmla="*/ 0 w 8992"/>
                <a:gd name="T13" fmla="*/ 633 h 13368"/>
                <a:gd name="T14" fmla="*/ 639 w 8992"/>
                <a:gd name="T15" fmla="*/ 0 h 13368"/>
                <a:gd name="T16" fmla="*/ 8359 w 8992"/>
                <a:gd name="T17" fmla="*/ 0 h 13368"/>
                <a:gd name="T18" fmla="*/ 8359 w 8992"/>
                <a:gd name="T19" fmla="*/ 0 h 1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92" h="13368">
                  <a:moveTo>
                    <a:pt x="8359" y="0"/>
                  </a:moveTo>
                  <a:cubicBezTo>
                    <a:pt x="8710" y="0"/>
                    <a:pt x="8991" y="287"/>
                    <a:pt x="8991" y="639"/>
                  </a:cubicBezTo>
                  <a:cubicBezTo>
                    <a:pt x="8991" y="639"/>
                    <a:pt x="8991" y="639"/>
                    <a:pt x="8991" y="12734"/>
                  </a:cubicBezTo>
                  <a:cubicBezTo>
                    <a:pt x="8991" y="13081"/>
                    <a:pt x="8704" y="13367"/>
                    <a:pt x="8353" y="13367"/>
                  </a:cubicBezTo>
                  <a:cubicBezTo>
                    <a:pt x="8353" y="13367"/>
                    <a:pt x="8353" y="13367"/>
                    <a:pt x="633" y="13361"/>
                  </a:cubicBezTo>
                  <a:cubicBezTo>
                    <a:pt x="281" y="13361"/>
                    <a:pt x="0" y="13081"/>
                    <a:pt x="0" y="12728"/>
                  </a:cubicBezTo>
                  <a:cubicBezTo>
                    <a:pt x="0" y="12728"/>
                    <a:pt x="0" y="12728"/>
                    <a:pt x="0" y="633"/>
                  </a:cubicBezTo>
                  <a:cubicBezTo>
                    <a:pt x="6" y="287"/>
                    <a:pt x="286" y="0"/>
                    <a:pt x="639" y="0"/>
                  </a:cubicBezTo>
                  <a:cubicBezTo>
                    <a:pt x="639" y="0"/>
                    <a:pt x="639" y="0"/>
                    <a:pt x="8359" y="0"/>
                  </a:cubicBezTo>
                  <a:lnTo>
                    <a:pt x="8359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0" cap="flat">
              <a:solidFill>
                <a:schemeClr val="bg1">
                  <a:lumMod val="75000"/>
                </a:schemeClr>
              </a:solidFill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Freeform 417"/>
            <p:cNvSpPr>
              <a:spLocks noChangeArrowheads="1"/>
            </p:cNvSpPr>
            <p:nvPr/>
          </p:nvSpPr>
          <p:spPr bwMode="auto">
            <a:xfrm>
              <a:off x="6586115" y="1428267"/>
              <a:ext cx="2978331" cy="4111663"/>
            </a:xfrm>
            <a:custGeom>
              <a:avLst/>
              <a:gdLst>
                <a:gd name="T0" fmla="*/ 8555 w 8562"/>
                <a:gd name="T1" fmla="*/ 10734 h 10747"/>
                <a:gd name="T2" fmla="*/ 8555 w 8562"/>
                <a:gd name="T3" fmla="*/ 10734 h 10747"/>
                <a:gd name="T4" fmla="*/ 8543 w 8562"/>
                <a:gd name="T5" fmla="*/ 10746 h 10747"/>
                <a:gd name="T6" fmla="*/ 12 w 8562"/>
                <a:gd name="T7" fmla="*/ 10746 h 10747"/>
                <a:gd name="T8" fmla="*/ 0 w 8562"/>
                <a:gd name="T9" fmla="*/ 10734 h 10747"/>
                <a:gd name="T10" fmla="*/ 6 w 8562"/>
                <a:gd name="T11" fmla="*/ 12 h 10747"/>
                <a:gd name="T12" fmla="*/ 18 w 8562"/>
                <a:gd name="T13" fmla="*/ 0 h 10747"/>
                <a:gd name="T14" fmla="*/ 8549 w 8562"/>
                <a:gd name="T15" fmla="*/ 0 h 10747"/>
                <a:gd name="T16" fmla="*/ 8561 w 8562"/>
                <a:gd name="T17" fmla="*/ 12 h 10747"/>
                <a:gd name="T18" fmla="*/ 8555 w 8562"/>
                <a:gd name="T19" fmla="*/ 10734 h 10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62" h="10747">
                  <a:moveTo>
                    <a:pt x="8555" y="10734"/>
                  </a:moveTo>
                  <a:lnTo>
                    <a:pt x="8555" y="10734"/>
                  </a:lnTo>
                  <a:cubicBezTo>
                    <a:pt x="8555" y="10740"/>
                    <a:pt x="8549" y="10746"/>
                    <a:pt x="8543" y="10746"/>
                  </a:cubicBezTo>
                  <a:cubicBezTo>
                    <a:pt x="12" y="10746"/>
                    <a:pt x="12" y="10746"/>
                    <a:pt x="12" y="10746"/>
                  </a:cubicBezTo>
                  <a:cubicBezTo>
                    <a:pt x="6" y="10746"/>
                    <a:pt x="0" y="10740"/>
                    <a:pt x="0" y="10734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6"/>
                    <a:pt x="12" y="0"/>
                    <a:pt x="18" y="0"/>
                  </a:cubicBezTo>
                  <a:cubicBezTo>
                    <a:pt x="8549" y="0"/>
                    <a:pt x="8549" y="0"/>
                    <a:pt x="8549" y="0"/>
                  </a:cubicBezTo>
                  <a:cubicBezTo>
                    <a:pt x="8555" y="0"/>
                    <a:pt x="8561" y="6"/>
                    <a:pt x="8561" y="12"/>
                  </a:cubicBezTo>
                  <a:lnTo>
                    <a:pt x="8555" y="1073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8034824" y="1164251"/>
              <a:ext cx="80914" cy="809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962565" y="5676920"/>
              <a:ext cx="225405" cy="22540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8" name="Rectangle 47"/>
          <p:cNvSpPr/>
          <p:nvPr/>
        </p:nvSpPr>
        <p:spPr>
          <a:xfrm>
            <a:off x="1390651" y="1491003"/>
            <a:ext cx="94106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ocean. A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Cross 48"/>
          <p:cNvSpPr/>
          <p:nvPr/>
        </p:nvSpPr>
        <p:spPr>
          <a:xfrm>
            <a:off x="9904450" y="3336754"/>
            <a:ext cx="622168" cy="622168"/>
          </a:xfrm>
          <a:prstGeom prst="plus">
            <a:avLst>
              <a:gd name="adj" fmla="val 42526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" name="Cross 49"/>
          <p:cNvSpPr/>
          <p:nvPr/>
        </p:nvSpPr>
        <p:spPr>
          <a:xfrm>
            <a:off x="1500233" y="2959342"/>
            <a:ext cx="205764" cy="205764"/>
          </a:xfrm>
          <a:prstGeom prst="plus">
            <a:avLst>
              <a:gd name="adj" fmla="val 42526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3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66838" y="1449557"/>
            <a:ext cx="58583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4958" y="805120"/>
            <a:ext cx="14020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图片标题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Cross 6"/>
          <p:cNvSpPr/>
          <p:nvPr/>
        </p:nvSpPr>
        <p:spPr>
          <a:xfrm>
            <a:off x="4840888" y="492902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71843" y="3049222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t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t="-50000"/>
            </a:stretch>
          </a:blipFill>
        </p:spPr>
      </p:sp>
      <p:sp>
        <p:nvSpPr>
          <p:cNvPr id="7" name="Rectangle 6"/>
          <p:cNvSpPr/>
          <p:nvPr/>
        </p:nvSpPr>
        <p:spPr>
          <a:xfrm>
            <a:off x="1099457" y="1035676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41967" y="1470138"/>
            <a:ext cx="1402080" cy="1101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不规则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图形</a:t>
            </a:r>
            <a:endParaRPr lang="zh-CN" alt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655990" y="2703163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6684107" y="1398130"/>
            <a:ext cx="43540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ocean. A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713132" y="3410392"/>
            <a:ext cx="3096382" cy="1105644"/>
            <a:chOff x="5748866" y="4759916"/>
            <a:chExt cx="3096382" cy="1105644"/>
          </a:xfrm>
        </p:grpSpPr>
        <p:sp>
          <p:nvSpPr>
            <p:cNvPr id="19" name="TextBox 18"/>
            <p:cNvSpPr txBox="1"/>
            <p:nvPr/>
          </p:nvSpPr>
          <p:spPr>
            <a:xfrm>
              <a:off x="5748866" y="4759916"/>
              <a:ext cx="7649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85%</a:t>
              </a:r>
              <a:endPara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748866" y="5219229"/>
              <a:ext cx="30963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4" name="Cross 23"/>
          <p:cNvSpPr/>
          <p:nvPr/>
        </p:nvSpPr>
        <p:spPr>
          <a:xfrm>
            <a:off x="7615378" y="3346787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7713132" y="5004029"/>
            <a:ext cx="3096382" cy="1105644"/>
            <a:chOff x="5748866" y="4759916"/>
            <a:chExt cx="3096382" cy="1105644"/>
          </a:xfrm>
        </p:grpSpPr>
        <p:sp>
          <p:nvSpPr>
            <p:cNvPr id="27" name="TextBox 26"/>
            <p:cNvSpPr txBox="1"/>
            <p:nvPr/>
          </p:nvSpPr>
          <p:spPr>
            <a:xfrm>
              <a:off x="5748866" y="4759916"/>
              <a:ext cx="7649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85%</a:t>
              </a:r>
              <a:endPara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748866" y="5219229"/>
              <a:ext cx="30963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9" name="Cross 28"/>
          <p:cNvSpPr/>
          <p:nvPr/>
        </p:nvSpPr>
        <p:spPr>
          <a:xfrm>
            <a:off x="7615378" y="4940424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t="-50000"/>
            </a:stretch>
          </a:blipFill>
        </p:spPr>
      </p:sp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788204" y="6044328"/>
            <a:ext cx="3855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77333" y="6111982"/>
            <a:ext cx="1729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spc="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Break slide</a:t>
            </a:r>
            <a:endParaRPr lang="en-US" sz="1100" i="1" spc="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1100604" y="6044328"/>
            <a:ext cx="3855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938696" y="6111982"/>
            <a:ext cx="17299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i="1" spc="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Break slide</a:t>
            </a:r>
            <a:endParaRPr lang="en-US" sz="1100" i="1" spc="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3218" y="849566"/>
            <a:ext cx="2621280" cy="160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大背景</a:t>
            </a:r>
            <a:endParaRPr lang="zh-CN" altLang="en-US" sz="48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图片一张</a:t>
            </a:r>
            <a:endParaRPr lang="zh-CN" altLang="en-US" sz="48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969033" y="2993366"/>
            <a:ext cx="112402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ight Triangle 13"/>
          <p:cNvSpPr/>
          <p:nvPr/>
        </p:nvSpPr>
        <p:spPr>
          <a:xfrm rot="5400000">
            <a:off x="972374" y="3138244"/>
            <a:ext cx="320949" cy="320949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/>
            </a:stretch>
          </a:blipFill>
        </p:spPr>
      </p:sp>
      <p:sp>
        <p:nvSpPr>
          <p:cNvPr id="14" name="Freeform 13"/>
          <p:cNvSpPr/>
          <p:nvPr/>
        </p:nvSpPr>
        <p:spPr>
          <a:xfrm>
            <a:off x="7315200" y="754145"/>
            <a:ext cx="4062953" cy="4958499"/>
          </a:xfrm>
          <a:custGeom>
            <a:avLst/>
            <a:gdLst>
              <a:gd name="connsiteX0" fmla="*/ 0 w 4062953"/>
              <a:gd name="connsiteY0" fmla="*/ 0 h 4958499"/>
              <a:gd name="connsiteX1" fmla="*/ 4062953 w 4062953"/>
              <a:gd name="connsiteY1" fmla="*/ 0 h 4958499"/>
              <a:gd name="connsiteX2" fmla="*/ 4062953 w 4062953"/>
              <a:gd name="connsiteY2" fmla="*/ 4958499 h 4958499"/>
              <a:gd name="connsiteX3" fmla="*/ 0 w 4062953"/>
              <a:gd name="connsiteY3" fmla="*/ 4958499 h 4958499"/>
              <a:gd name="connsiteX4" fmla="*/ 0 w 4062953"/>
              <a:gd name="connsiteY4" fmla="*/ 923526 h 4958499"/>
              <a:gd name="connsiteX5" fmla="*/ 235669 w 4062953"/>
              <a:gd name="connsiteY5" fmla="*/ 699943 h 4958499"/>
              <a:gd name="connsiteX6" fmla="*/ 0 w 4062953"/>
              <a:gd name="connsiteY6" fmla="*/ 476360 h 495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2953" h="4958499">
                <a:moveTo>
                  <a:pt x="0" y="0"/>
                </a:moveTo>
                <a:lnTo>
                  <a:pt x="4062953" y="0"/>
                </a:lnTo>
                <a:lnTo>
                  <a:pt x="4062953" y="4958499"/>
                </a:lnTo>
                <a:lnTo>
                  <a:pt x="0" y="4958499"/>
                </a:lnTo>
                <a:lnTo>
                  <a:pt x="0" y="923526"/>
                </a:lnTo>
                <a:lnTo>
                  <a:pt x="235669" y="699943"/>
                </a:lnTo>
                <a:lnTo>
                  <a:pt x="0" y="47636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88012" y="1212702"/>
            <a:ext cx="1960880" cy="97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</a:t>
            </a:r>
            <a:endParaRPr lang="zh-CN" altLang="en-US" sz="28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标题在这里</a:t>
            </a:r>
            <a:endParaRPr lang="zh-CN" altLang="en-US" sz="28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888012" y="2970230"/>
            <a:ext cx="29056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Cross 15"/>
          <p:cNvSpPr/>
          <p:nvPr/>
        </p:nvSpPr>
        <p:spPr>
          <a:xfrm>
            <a:off x="10793691" y="1051269"/>
            <a:ext cx="322866" cy="322866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1"/>
            <a:stretch>
              <a:fillRect/>
            </a:stretch>
          </a:blipFill>
        </p:spPr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6" name="Rectangle 5"/>
          <p:cNvSpPr/>
          <p:nvPr/>
        </p:nvSpPr>
        <p:spPr>
          <a:xfrm>
            <a:off x="2035513" y="876860"/>
            <a:ext cx="3208867" cy="4461934"/>
          </a:xfrm>
          <a:prstGeom prst="rect">
            <a:avLst/>
          </a:prstGeom>
          <a:noFill/>
          <a:ln w="381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78449" y="876860"/>
            <a:ext cx="3208867" cy="4461934"/>
          </a:xfrm>
          <a:prstGeom prst="rect">
            <a:avLst/>
          </a:prstGeom>
          <a:noFill/>
          <a:ln w="381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76467" y="5865006"/>
            <a:ext cx="1039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99760" y="1144279"/>
            <a:ext cx="792480" cy="160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间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5692048" y="2998957"/>
            <a:ext cx="80790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810883" y="5726506"/>
            <a:ext cx="39331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447952" y="5726506"/>
            <a:ext cx="39331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Cross 21"/>
          <p:cNvSpPr/>
          <p:nvPr/>
        </p:nvSpPr>
        <p:spPr>
          <a:xfrm>
            <a:off x="1620979" y="876860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Cross 22"/>
          <p:cNvSpPr/>
          <p:nvPr/>
        </p:nvSpPr>
        <p:spPr>
          <a:xfrm>
            <a:off x="10407928" y="4478321"/>
            <a:ext cx="421483" cy="421483"/>
          </a:xfrm>
          <a:prstGeom prst="plus">
            <a:avLst>
              <a:gd name="adj" fmla="val 46053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36636" y="1265761"/>
            <a:ext cx="3535680" cy="215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三张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图片展示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或者作品报告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82901" y="4313743"/>
            <a:ext cx="6912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Photoshop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00098" y="4313743"/>
            <a:ext cx="37221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85%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82901" y="4632824"/>
            <a:ext cx="6142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Illustrator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282901" y="4536534"/>
            <a:ext cx="2965953" cy="4763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282901" y="4536534"/>
            <a:ext cx="2389430" cy="47631"/>
          </a:xfrm>
          <a:prstGeom prst="roundRect">
            <a:avLst>
              <a:gd name="adj" fmla="val 5000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282901" y="4855615"/>
            <a:ext cx="2965953" cy="4763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282901" y="4855615"/>
            <a:ext cx="2027189" cy="47631"/>
          </a:xfrm>
          <a:prstGeom prst="roundRect">
            <a:avLst>
              <a:gd name="adj" fmla="val 50000"/>
            </a:avLst>
          </a:prstGeom>
          <a:solidFill>
            <a:srgbClr val="0148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00098" y="4632824"/>
            <a:ext cx="37221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70%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82901" y="5002736"/>
            <a:ext cx="6912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Photoshop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00098" y="5002736"/>
            <a:ext cx="37221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85%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82901" y="5321817"/>
            <a:ext cx="6142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Illustrator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282901" y="5225527"/>
            <a:ext cx="2965953" cy="4763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282901" y="5225527"/>
            <a:ext cx="2389430" cy="47631"/>
          </a:xfrm>
          <a:prstGeom prst="roundRect">
            <a:avLst>
              <a:gd name="adj" fmla="val 5000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282901" y="5544608"/>
            <a:ext cx="2965953" cy="4763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1282901" y="5544608"/>
            <a:ext cx="2027189" cy="47631"/>
          </a:xfrm>
          <a:prstGeom prst="roundRect">
            <a:avLst>
              <a:gd name="adj" fmla="val 50000"/>
            </a:avLst>
          </a:prstGeom>
          <a:solidFill>
            <a:srgbClr val="0148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00098" y="5321817"/>
            <a:ext cx="37221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70%</a:t>
            </a: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Cross 29"/>
          <p:cNvSpPr/>
          <p:nvPr/>
        </p:nvSpPr>
        <p:spPr>
          <a:xfrm>
            <a:off x="1164249" y="683226"/>
            <a:ext cx="622168" cy="622168"/>
          </a:xfrm>
          <a:prstGeom prst="plus">
            <a:avLst>
              <a:gd name="adj" fmla="val 42526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Cross 31"/>
          <p:cNvSpPr/>
          <p:nvPr/>
        </p:nvSpPr>
        <p:spPr>
          <a:xfrm>
            <a:off x="3900098" y="1026494"/>
            <a:ext cx="205764" cy="205764"/>
          </a:xfrm>
          <a:prstGeom prst="plus">
            <a:avLst>
              <a:gd name="adj" fmla="val 42526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t="-5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3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/>
            </a:stretch>
          </a:blipFill>
        </p:spPr>
      </p:sp>
      <p:sp>
        <p:nvSpPr>
          <p:cNvPr id="4" name="Freeform 3"/>
          <p:cNvSpPr/>
          <p:nvPr/>
        </p:nvSpPr>
        <p:spPr>
          <a:xfrm>
            <a:off x="7315200" y="754145"/>
            <a:ext cx="4062953" cy="4958499"/>
          </a:xfrm>
          <a:custGeom>
            <a:avLst/>
            <a:gdLst>
              <a:gd name="connsiteX0" fmla="*/ 0 w 4062953"/>
              <a:gd name="connsiteY0" fmla="*/ 0 h 4958499"/>
              <a:gd name="connsiteX1" fmla="*/ 4062953 w 4062953"/>
              <a:gd name="connsiteY1" fmla="*/ 0 h 4958499"/>
              <a:gd name="connsiteX2" fmla="*/ 4062953 w 4062953"/>
              <a:gd name="connsiteY2" fmla="*/ 4958499 h 4958499"/>
              <a:gd name="connsiteX3" fmla="*/ 0 w 4062953"/>
              <a:gd name="connsiteY3" fmla="*/ 4958499 h 4958499"/>
              <a:gd name="connsiteX4" fmla="*/ 0 w 4062953"/>
              <a:gd name="connsiteY4" fmla="*/ 923526 h 4958499"/>
              <a:gd name="connsiteX5" fmla="*/ 235669 w 4062953"/>
              <a:gd name="connsiteY5" fmla="*/ 699943 h 4958499"/>
              <a:gd name="connsiteX6" fmla="*/ 0 w 4062953"/>
              <a:gd name="connsiteY6" fmla="*/ 476360 h 495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2953" h="4958499">
                <a:moveTo>
                  <a:pt x="0" y="0"/>
                </a:moveTo>
                <a:lnTo>
                  <a:pt x="4062953" y="0"/>
                </a:lnTo>
                <a:lnTo>
                  <a:pt x="4062953" y="4958499"/>
                </a:lnTo>
                <a:lnTo>
                  <a:pt x="0" y="4958499"/>
                </a:lnTo>
                <a:lnTo>
                  <a:pt x="0" y="923526"/>
                </a:lnTo>
                <a:lnTo>
                  <a:pt x="235669" y="699943"/>
                </a:lnTo>
                <a:lnTo>
                  <a:pt x="0" y="476360"/>
                </a:lnTo>
                <a:close/>
              </a:path>
            </a:pathLst>
          </a:cu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88012" y="1212702"/>
            <a:ext cx="1960880" cy="97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</a:t>
            </a:r>
            <a:endParaRPr lang="zh-CN" altLang="en-US" sz="28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标题或说明</a:t>
            </a:r>
            <a:endParaRPr lang="zh-CN" altLang="en-US" sz="28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888012" y="2970230"/>
            <a:ext cx="29056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Cross 6"/>
          <p:cNvSpPr/>
          <p:nvPr/>
        </p:nvSpPr>
        <p:spPr>
          <a:xfrm>
            <a:off x="10793691" y="1051269"/>
            <a:ext cx="322866" cy="322866"/>
          </a:xfrm>
          <a:prstGeom prst="plus">
            <a:avLst>
              <a:gd name="adj" fmla="val 369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717049" y="649205"/>
            <a:ext cx="2733773" cy="2733773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9852" y="2187276"/>
            <a:ext cx="1605280" cy="97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右侧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图片展示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172310" y="1945680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186056" y="5891808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64501" y="3774259"/>
            <a:ext cx="1781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85%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Cross 36"/>
          <p:cNvSpPr/>
          <p:nvPr/>
        </p:nvSpPr>
        <p:spPr>
          <a:xfrm>
            <a:off x="1088302" y="3837654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164502" y="4882255"/>
            <a:ext cx="48394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78273" y="861929"/>
            <a:ext cx="2621280" cy="160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创意标题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作品说明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l="-3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103516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19419" y="394474"/>
            <a:ext cx="1153160" cy="2546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www.docer.com</a:t>
            </a:r>
            <a:endParaRPr 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72560" y="4290556"/>
            <a:ext cx="4246880" cy="74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四张横向并排图片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53700" y="4100645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SUBTITLE HERE</a:t>
            </a:r>
            <a:endParaRPr lang="en-US" sz="12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390651" y="5498014"/>
            <a:ext cx="94106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ocean. A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5504573" y="5168296"/>
            <a:ext cx="118285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riangle 21"/>
          <p:cNvSpPr/>
          <p:nvPr/>
        </p:nvSpPr>
        <p:spPr>
          <a:xfrm rot="10800000">
            <a:off x="5657693" y="3467818"/>
            <a:ext cx="876615" cy="291995"/>
          </a:xfrm>
          <a:prstGeom prst="triangle">
            <a:avLst/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l="-30000"/>
            </a:stretch>
          </a:blipFill>
        </p:spPr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1"/>
            <a:stretch>
              <a:fillRect l="-30000"/>
            </a:stretch>
          </a:blipFill>
        </p:spPr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1"/>
            <a:stretch>
              <a:fillRect l="-30000"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1"/>
            <a:stretch>
              <a:fillRect l="-3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l="-30000"/>
            </a:stretch>
          </a:blipFill>
        </p:spPr>
      </p:sp>
      <p:sp>
        <p:nvSpPr>
          <p:cNvPr id="2" name="Rectangle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Cross 5"/>
          <p:cNvSpPr/>
          <p:nvPr/>
        </p:nvSpPr>
        <p:spPr>
          <a:xfrm>
            <a:off x="10922749" y="5566083"/>
            <a:ext cx="622168" cy="622168"/>
          </a:xfrm>
          <a:prstGeom prst="plus">
            <a:avLst>
              <a:gd name="adj" fmla="val 369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41361" y="1276885"/>
            <a:ext cx="1605280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大图一张</a:t>
            </a:r>
            <a:endParaRPr lang="zh-CN" altLang="en-US" sz="28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8643937" y="2494285"/>
            <a:ext cx="1000127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7245349" y="3026133"/>
            <a:ext cx="3797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</a:t>
            </a:r>
            <a:r>
              <a:rPr lang="en-US" sz="1200" i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i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19845" y="4313716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19113" y="2842545"/>
            <a:ext cx="3163030" cy="3163030"/>
          </a:xfrm>
          <a:prstGeom prst="rect">
            <a:avLst/>
          </a:prstGeom>
          <a:noFill/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5032917" y="400127"/>
            <a:ext cx="3840480" cy="160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不规则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图片一张展示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8741088" y="2092310"/>
            <a:ext cx="2698943" cy="996229"/>
            <a:chOff x="8506660" y="1199680"/>
            <a:chExt cx="2698943" cy="996229"/>
          </a:xfrm>
        </p:grpSpPr>
        <p:sp>
          <p:nvSpPr>
            <p:cNvPr id="23" name="Rectangle 22"/>
            <p:cNvSpPr/>
            <p:nvPr/>
          </p:nvSpPr>
          <p:spPr>
            <a:xfrm>
              <a:off x="8506660" y="1549578"/>
              <a:ext cx="26989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506660" y="1199680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  <a:endPara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741088" y="3435650"/>
            <a:ext cx="2698943" cy="996229"/>
            <a:chOff x="8506660" y="2543020"/>
            <a:chExt cx="2698943" cy="996229"/>
          </a:xfrm>
        </p:grpSpPr>
        <p:sp>
          <p:nvSpPr>
            <p:cNvPr id="26" name="Rectangle 25"/>
            <p:cNvSpPr/>
            <p:nvPr/>
          </p:nvSpPr>
          <p:spPr>
            <a:xfrm>
              <a:off x="8506660" y="2892918"/>
              <a:ext cx="26989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506660" y="2543020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  <a:endPara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8741088" y="4778990"/>
            <a:ext cx="2698943" cy="996229"/>
            <a:chOff x="8506660" y="2543020"/>
            <a:chExt cx="2698943" cy="996229"/>
          </a:xfrm>
        </p:grpSpPr>
        <p:sp>
          <p:nvSpPr>
            <p:cNvPr id="35" name="Rectangle 34"/>
            <p:cNvSpPr/>
            <p:nvPr/>
          </p:nvSpPr>
          <p:spPr>
            <a:xfrm>
              <a:off x="8506660" y="2892918"/>
              <a:ext cx="26989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506660" y="2543020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TITLE</a:t>
              </a:r>
              <a:endPara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l="-3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/>
            </a:stretch>
          </a:blipFill>
        </p:spPr>
      </p:sp>
      <p:sp>
        <p:nvSpPr>
          <p:cNvPr id="13" name="Rectangle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9863" y="1688870"/>
            <a:ext cx="4272280" cy="74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大背景图片一张</a:t>
            </a:r>
            <a:endParaRPr lang="zh-CN" altLang="en-US" sz="4000" spc="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53700" y="1498959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i="1" spc="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SUBTITLE HERE</a:t>
            </a:r>
            <a:endParaRPr lang="en-US" sz="1200" i="1" spc="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Cross 16"/>
          <p:cNvSpPr/>
          <p:nvPr/>
        </p:nvSpPr>
        <p:spPr>
          <a:xfrm rot="2700000">
            <a:off x="5675111" y="2884140"/>
            <a:ext cx="841778" cy="841778"/>
          </a:xfrm>
          <a:prstGeom prst="plus">
            <a:avLst>
              <a:gd name="adj" fmla="val 49031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788204" y="6044328"/>
            <a:ext cx="3855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77333" y="6111982"/>
            <a:ext cx="1729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spc="6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Break slide</a:t>
            </a:r>
            <a:endParaRPr lang="en-US" sz="1100" i="1" spc="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1100604" y="6044328"/>
            <a:ext cx="3855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9938696" y="6111982"/>
            <a:ext cx="17299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i="1" spc="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Break slide</a:t>
            </a:r>
            <a:endParaRPr lang="en-US" sz="1100" i="1" spc="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34901" y="1322337"/>
            <a:ext cx="2926080" cy="1795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左侧图片</a:t>
            </a:r>
            <a:endParaRPr lang="zh-CN" altLang="en-US" sz="5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展示</a:t>
            </a:r>
            <a:endParaRPr lang="zh-CN" altLang="en-US" sz="5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29356" y="4317337"/>
            <a:ext cx="44372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ocean.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3846" y="5661885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809872" y="4276890"/>
            <a:ext cx="35165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i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sz="1200" i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Cross 11"/>
          <p:cNvSpPr/>
          <p:nvPr/>
        </p:nvSpPr>
        <p:spPr>
          <a:xfrm>
            <a:off x="10922749" y="700169"/>
            <a:ext cx="622168" cy="62216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913525" y="861117"/>
            <a:ext cx="9085780" cy="5204315"/>
            <a:chOff x="2007321" y="1438226"/>
            <a:chExt cx="8493758" cy="4865206"/>
          </a:xfrm>
        </p:grpSpPr>
        <p:sp>
          <p:nvSpPr>
            <p:cNvPr id="3" name="Freeform 2"/>
            <p:cNvSpPr/>
            <p:nvPr/>
          </p:nvSpPr>
          <p:spPr bwMode="auto">
            <a:xfrm>
              <a:off x="2007321" y="6114631"/>
              <a:ext cx="4278336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" name="Freeform 3"/>
            <p:cNvSpPr/>
            <p:nvPr/>
          </p:nvSpPr>
          <p:spPr bwMode="auto">
            <a:xfrm>
              <a:off x="6222740" y="6114631"/>
              <a:ext cx="4278336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Freeform 4"/>
            <p:cNvSpPr/>
            <p:nvPr/>
          </p:nvSpPr>
          <p:spPr bwMode="auto">
            <a:xfrm>
              <a:off x="2868796" y="1438226"/>
              <a:ext cx="6838568" cy="4666723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007321" y="6037175"/>
              <a:ext cx="8493758" cy="1549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5641969" y="6037175"/>
              <a:ext cx="1219616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3096263" y="1733529"/>
              <a:ext cx="6383628" cy="4032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600231" y="605309"/>
            <a:ext cx="2722880" cy="1353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笔记本电脑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展示</a:t>
            </a:r>
            <a:endParaRPr lang="zh-CN" alt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95088" y="4110534"/>
            <a:ext cx="39331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37516" y="5155112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99457" y="-559439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078366" y="1177003"/>
            <a:ext cx="6828572" cy="4313626"/>
          </a:xfrm>
          <a:blipFill rotWithShape="1">
            <a:blip r:embed="rId1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3874416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1060" y="953611"/>
            <a:ext cx="2468880" cy="1776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放置于</a:t>
            </a:r>
            <a:endParaRPr lang="zh-CN" altLang="en-US" sz="3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中间地区的</a:t>
            </a:r>
            <a:endParaRPr lang="zh-CN" altLang="en-US" sz="3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图片展示</a:t>
            </a:r>
            <a:endParaRPr lang="zh-CN" altLang="en-US" sz="3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253006" y="749722"/>
            <a:ext cx="981250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86499" y="3428999"/>
            <a:ext cx="29934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</a:t>
            </a:r>
            <a:r>
              <a:rPr 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ocean</a:t>
            </a:r>
            <a:r>
              <a:rPr 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Cross 11"/>
          <p:cNvSpPr/>
          <p:nvPr/>
        </p:nvSpPr>
        <p:spPr>
          <a:xfrm>
            <a:off x="3068856" y="6136936"/>
            <a:ext cx="311084" cy="311084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026492" y="1539689"/>
            <a:ext cx="2493822" cy="609516"/>
          </a:xfrm>
          <a:prstGeom prst="rect">
            <a:avLst/>
          </a:prstGeom>
          <a:noFill/>
          <a:ln w="635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81813" y="2681904"/>
            <a:ext cx="2583180" cy="848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值得</a:t>
            </a:r>
            <a:endParaRPr lang="zh-CN" altLang="en-US" sz="240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描述的标题内容</a:t>
            </a:r>
            <a:endParaRPr lang="zh-CN" altLang="en-US" sz="240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8782778" y="3907021"/>
            <a:ext cx="981250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7656275" y="4302646"/>
            <a:ext cx="32342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19965" y="1624500"/>
            <a:ext cx="1706880" cy="48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作品名称</a:t>
            </a:r>
            <a:endParaRPr lang="zh-CN" altLang="en-US" sz="24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53296" y="-1627603"/>
            <a:ext cx="5139160" cy="7640651"/>
            <a:chOff x="6355326" y="926967"/>
            <a:chExt cx="3439883" cy="5114251"/>
          </a:xfrm>
        </p:grpSpPr>
        <p:sp>
          <p:nvSpPr>
            <p:cNvPr id="3" name="Freeform 416"/>
            <p:cNvSpPr>
              <a:spLocks noChangeArrowheads="1"/>
            </p:cNvSpPr>
            <p:nvPr/>
          </p:nvSpPr>
          <p:spPr bwMode="auto">
            <a:xfrm>
              <a:off x="6355326" y="926967"/>
              <a:ext cx="3439883" cy="5114251"/>
            </a:xfrm>
            <a:custGeom>
              <a:avLst/>
              <a:gdLst>
                <a:gd name="T0" fmla="*/ 8359 w 8992"/>
                <a:gd name="T1" fmla="*/ 0 h 13368"/>
                <a:gd name="T2" fmla="*/ 8991 w 8992"/>
                <a:gd name="T3" fmla="*/ 639 h 13368"/>
                <a:gd name="T4" fmla="*/ 8991 w 8992"/>
                <a:gd name="T5" fmla="*/ 12734 h 13368"/>
                <a:gd name="T6" fmla="*/ 8353 w 8992"/>
                <a:gd name="T7" fmla="*/ 13367 h 13368"/>
                <a:gd name="T8" fmla="*/ 633 w 8992"/>
                <a:gd name="T9" fmla="*/ 13361 h 13368"/>
                <a:gd name="T10" fmla="*/ 0 w 8992"/>
                <a:gd name="T11" fmla="*/ 12728 h 13368"/>
                <a:gd name="T12" fmla="*/ 0 w 8992"/>
                <a:gd name="T13" fmla="*/ 633 h 13368"/>
                <a:gd name="T14" fmla="*/ 639 w 8992"/>
                <a:gd name="T15" fmla="*/ 0 h 13368"/>
                <a:gd name="T16" fmla="*/ 8359 w 8992"/>
                <a:gd name="T17" fmla="*/ 0 h 13368"/>
                <a:gd name="T18" fmla="*/ 8359 w 8992"/>
                <a:gd name="T19" fmla="*/ 0 h 1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92" h="13368">
                  <a:moveTo>
                    <a:pt x="8359" y="0"/>
                  </a:moveTo>
                  <a:cubicBezTo>
                    <a:pt x="8710" y="0"/>
                    <a:pt x="8991" y="287"/>
                    <a:pt x="8991" y="639"/>
                  </a:cubicBezTo>
                  <a:cubicBezTo>
                    <a:pt x="8991" y="639"/>
                    <a:pt x="8991" y="639"/>
                    <a:pt x="8991" y="12734"/>
                  </a:cubicBezTo>
                  <a:cubicBezTo>
                    <a:pt x="8991" y="13081"/>
                    <a:pt x="8704" y="13367"/>
                    <a:pt x="8353" y="13367"/>
                  </a:cubicBezTo>
                  <a:cubicBezTo>
                    <a:pt x="8353" y="13367"/>
                    <a:pt x="8353" y="13367"/>
                    <a:pt x="633" y="13361"/>
                  </a:cubicBezTo>
                  <a:cubicBezTo>
                    <a:pt x="281" y="13361"/>
                    <a:pt x="0" y="13081"/>
                    <a:pt x="0" y="12728"/>
                  </a:cubicBezTo>
                  <a:cubicBezTo>
                    <a:pt x="0" y="12728"/>
                    <a:pt x="0" y="12728"/>
                    <a:pt x="0" y="633"/>
                  </a:cubicBezTo>
                  <a:cubicBezTo>
                    <a:pt x="6" y="287"/>
                    <a:pt x="286" y="0"/>
                    <a:pt x="639" y="0"/>
                  </a:cubicBezTo>
                  <a:cubicBezTo>
                    <a:pt x="639" y="0"/>
                    <a:pt x="639" y="0"/>
                    <a:pt x="8359" y="0"/>
                  </a:cubicBezTo>
                  <a:lnTo>
                    <a:pt x="8359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0" cap="flat">
              <a:solidFill>
                <a:schemeClr val="bg1">
                  <a:lumMod val="75000"/>
                </a:schemeClr>
              </a:solidFill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" name="Freeform 417"/>
            <p:cNvSpPr>
              <a:spLocks noChangeArrowheads="1"/>
            </p:cNvSpPr>
            <p:nvPr/>
          </p:nvSpPr>
          <p:spPr bwMode="auto">
            <a:xfrm>
              <a:off x="6586104" y="1428265"/>
              <a:ext cx="2978326" cy="4111656"/>
            </a:xfrm>
            <a:custGeom>
              <a:avLst/>
              <a:gdLst>
                <a:gd name="T0" fmla="*/ 8555 w 8562"/>
                <a:gd name="T1" fmla="*/ 10734 h 10747"/>
                <a:gd name="T2" fmla="*/ 8555 w 8562"/>
                <a:gd name="T3" fmla="*/ 10734 h 10747"/>
                <a:gd name="T4" fmla="*/ 8543 w 8562"/>
                <a:gd name="T5" fmla="*/ 10746 h 10747"/>
                <a:gd name="T6" fmla="*/ 12 w 8562"/>
                <a:gd name="T7" fmla="*/ 10746 h 10747"/>
                <a:gd name="T8" fmla="*/ 0 w 8562"/>
                <a:gd name="T9" fmla="*/ 10734 h 10747"/>
                <a:gd name="T10" fmla="*/ 6 w 8562"/>
                <a:gd name="T11" fmla="*/ 12 h 10747"/>
                <a:gd name="T12" fmla="*/ 18 w 8562"/>
                <a:gd name="T13" fmla="*/ 0 h 10747"/>
                <a:gd name="T14" fmla="*/ 8549 w 8562"/>
                <a:gd name="T15" fmla="*/ 0 h 10747"/>
                <a:gd name="T16" fmla="*/ 8561 w 8562"/>
                <a:gd name="T17" fmla="*/ 12 h 10747"/>
                <a:gd name="T18" fmla="*/ 8555 w 8562"/>
                <a:gd name="T19" fmla="*/ 10734 h 10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62" h="10747">
                  <a:moveTo>
                    <a:pt x="8555" y="10734"/>
                  </a:moveTo>
                  <a:lnTo>
                    <a:pt x="8555" y="10734"/>
                  </a:lnTo>
                  <a:cubicBezTo>
                    <a:pt x="8555" y="10740"/>
                    <a:pt x="8549" y="10746"/>
                    <a:pt x="8543" y="10746"/>
                  </a:cubicBezTo>
                  <a:cubicBezTo>
                    <a:pt x="12" y="10746"/>
                    <a:pt x="12" y="10746"/>
                    <a:pt x="12" y="10746"/>
                  </a:cubicBezTo>
                  <a:cubicBezTo>
                    <a:pt x="6" y="10746"/>
                    <a:pt x="0" y="10740"/>
                    <a:pt x="0" y="10734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6"/>
                    <a:pt x="12" y="0"/>
                    <a:pt x="18" y="0"/>
                  </a:cubicBezTo>
                  <a:cubicBezTo>
                    <a:pt x="8549" y="0"/>
                    <a:pt x="8549" y="0"/>
                    <a:pt x="8549" y="0"/>
                  </a:cubicBezTo>
                  <a:cubicBezTo>
                    <a:pt x="8555" y="0"/>
                    <a:pt x="8561" y="6"/>
                    <a:pt x="8561" y="12"/>
                  </a:cubicBezTo>
                  <a:lnTo>
                    <a:pt x="8555" y="1073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8034810" y="1164249"/>
              <a:ext cx="80914" cy="809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7962565" y="5676920"/>
              <a:ext cx="225405" cy="22540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934901" y="1322337"/>
            <a:ext cx="2926080" cy="1795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平板电脑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模型展示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809872" y="4276890"/>
            <a:ext cx="35165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i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Cross 17"/>
          <p:cNvSpPr/>
          <p:nvPr/>
        </p:nvSpPr>
        <p:spPr>
          <a:xfrm>
            <a:off x="10922749" y="700169"/>
            <a:ext cx="622168" cy="62216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384647" y="956533"/>
            <a:ext cx="3541853" cy="7447784"/>
            <a:chOff x="3835356" y="1981149"/>
            <a:chExt cx="1711032" cy="3597945"/>
          </a:xfrm>
        </p:grpSpPr>
        <p:sp>
          <p:nvSpPr>
            <p:cNvPr id="3" name="Freeform 2"/>
            <p:cNvSpPr/>
            <p:nvPr/>
          </p:nvSpPr>
          <p:spPr bwMode="auto">
            <a:xfrm>
              <a:off x="3835356" y="1981149"/>
              <a:ext cx="1711032" cy="3597945"/>
            </a:xfrm>
            <a:custGeom>
              <a:avLst/>
              <a:gdLst>
                <a:gd name="T0" fmla="*/ 37 w 401"/>
                <a:gd name="T1" fmla="*/ 843 h 843"/>
                <a:gd name="T2" fmla="*/ 0 w 401"/>
                <a:gd name="T3" fmla="*/ 806 h 843"/>
                <a:gd name="T4" fmla="*/ 0 w 401"/>
                <a:gd name="T5" fmla="*/ 37 h 843"/>
                <a:gd name="T6" fmla="*/ 37 w 401"/>
                <a:gd name="T7" fmla="*/ 0 h 843"/>
                <a:gd name="T8" fmla="*/ 365 w 401"/>
                <a:gd name="T9" fmla="*/ 0 h 843"/>
                <a:gd name="T10" fmla="*/ 401 w 401"/>
                <a:gd name="T11" fmla="*/ 37 h 843"/>
                <a:gd name="T12" fmla="*/ 401 w 401"/>
                <a:gd name="T13" fmla="*/ 806 h 843"/>
                <a:gd name="T14" fmla="*/ 365 w 401"/>
                <a:gd name="T15" fmla="*/ 843 h 843"/>
                <a:gd name="T16" fmla="*/ 37 w 401"/>
                <a:gd name="T17" fmla="*/ 84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843">
                  <a:moveTo>
                    <a:pt x="37" y="843"/>
                  </a:moveTo>
                  <a:cubicBezTo>
                    <a:pt x="16" y="843"/>
                    <a:pt x="0" y="827"/>
                    <a:pt x="0" y="80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85" y="0"/>
                    <a:pt x="401" y="16"/>
                    <a:pt x="401" y="37"/>
                  </a:cubicBezTo>
                  <a:cubicBezTo>
                    <a:pt x="401" y="806"/>
                    <a:pt x="401" y="806"/>
                    <a:pt x="401" y="806"/>
                  </a:cubicBezTo>
                  <a:cubicBezTo>
                    <a:pt x="401" y="827"/>
                    <a:pt x="385" y="843"/>
                    <a:pt x="365" y="843"/>
                  </a:cubicBezTo>
                  <a:lnTo>
                    <a:pt x="37" y="8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" name="Oval 3"/>
            <p:cNvSpPr>
              <a:spLocks noChangeArrowheads="1"/>
            </p:cNvSpPr>
            <p:nvPr/>
          </p:nvSpPr>
          <p:spPr bwMode="auto">
            <a:xfrm>
              <a:off x="4667402" y="2134799"/>
              <a:ext cx="51202" cy="512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4684470" y="2151870"/>
              <a:ext cx="12802" cy="1280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667402" y="2130529"/>
              <a:ext cx="51202" cy="512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684470" y="2147601"/>
              <a:ext cx="12802" cy="1280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675936" y="2139065"/>
              <a:ext cx="34135" cy="341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4675936" y="2139065"/>
              <a:ext cx="34135" cy="341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4684470" y="2147601"/>
              <a:ext cx="17067" cy="170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684470" y="2147601"/>
              <a:ext cx="17067" cy="170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4688738" y="2151870"/>
              <a:ext cx="4268" cy="42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4688738" y="2151870"/>
              <a:ext cx="4268" cy="42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4552197" y="5216311"/>
              <a:ext cx="277351" cy="277422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3942027" y="2497579"/>
              <a:ext cx="1501953" cy="26333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4560731" y="2258570"/>
              <a:ext cx="311486" cy="72558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4577799" y="2279911"/>
              <a:ext cx="277351" cy="29878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4458325" y="2271375"/>
              <a:ext cx="46938" cy="469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231547" y="1459047"/>
            <a:ext cx="3535680" cy="1479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手机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模型图片展示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314937" y="4013958"/>
            <a:ext cx="34522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i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3171464" y="2962971"/>
            <a:ext cx="2465407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ight Triangle 24"/>
          <p:cNvSpPr/>
          <p:nvPr/>
        </p:nvSpPr>
        <p:spPr>
          <a:xfrm rot="16200000" flipH="1">
            <a:off x="5315922" y="3080703"/>
            <a:ext cx="320949" cy="320949"/>
          </a:xfrm>
          <a:prstGeom prst="rtTriangle">
            <a:avLst/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Cross 28"/>
          <p:cNvSpPr/>
          <p:nvPr/>
        </p:nvSpPr>
        <p:spPr>
          <a:xfrm>
            <a:off x="738594" y="5477519"/>
            <a:ext cx="711746" cy="711746"/>
          </a:xfrm>
          <a:prstGeom prst="plus">
            <a:avLst>
              <a:gd name="adj" fmla="val 46053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6985262" y="763571"/>
          <a:ext cx="4271026" cy="5769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1906" y="1362076"/>
            <a:ext cx="2418080" cy="808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图表展示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13757" y="3946209"/>
            <a:ext cx="1677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val 4"/>
          <p:cNvSpPr/>
          <p:nvPr/>
        </p:nvSpPr>
        <p:spPr>
          <a:xfrm>
            <a:off x="1121906" y="3893270"/>
            <a:ext cx="659876" cy="659876"/>
          </a:xfrm>
          <a:prstGeom prst="ellipse">
            <a:avLst/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13757" y="4907743"/>
            <a:ext cx="1677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val 6"/>
          <p:cNvSpPr/>
          <p:nvPr/>
        </p:nvSpPr>
        <p:spPr>
          <a:xfrm>
            <a:off x="1121906" y="4854804"/>
            <a:ext cx="659876" cy="65987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47530" y="3946209"/>
            <a:ext cx="1677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val 8"/>
          <p:cNvSpPr/>
          <p:nvPr/>
        </p:nvSpPr>
        <p:spPr>
          <a:xfrm>
            <a:off x="3855679" y="3893270"/>
            <a:ext cx="659876" cy="65987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47530" y="4907743"/>
            <a:ext cx="1677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855679" y="4854804"/>
            <a:ext cx="659876" cy="65987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Cross 15"/>
          <p:cNvSpPr/>
          <p:nvPr/>
        </p:nvSpPr>
        <p:spPr>
          <a:xfrm>
            <a:off x="3915823" y="1357265"/>
            <a:ext cx="711746" cy="711746"/>
          </a:xfrm>
          <a:prstGeom prst="plus">
            <a:avLst>
              <a:gd name="adj" fmla="val 46053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266509" y="1093537"/>
            <a:ext cx="6968279" cy="4946715"/>
            <a:chOff x="5006007" y="1093537"/>
            <a:chExt cx="6968279" cy="4946715"/>
          </a:xfrm>
        </p:grpSpPr>
        <p:graphicFrame>
          <p:nvGraphicFramePr>
            <p:cNvPr id="2" name="Chart 1"/>
            <p:cNvGraphicFramePr/>
            <p:nvPr/>
          </p:nvGraphicFramePr>
          <p:xfrm>
            <a:off x="5006007" y="1093537"/>
            <a:ext cx="6968279" cy="49467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3" name="Oval 2"/>
            <p:cNvSpPr/>
            <p:nvPr/>
          </p:nvSpPr>
          <p:spPr>
            <a:xfrm>
              <a:off x="7174078" y="2134958"/>
              <a:ext cx="2632136" cy="2632136"/>
            </a:xfrm>
            <a:prstGeom prst="ellipse">
              <a:avLst/>
            </a:prstGeom>
            <a:noFill/>
            <a:ln w="190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848430" y="1623778"/>
            <a:ext cx="2418080" cy="1479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圆形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图表展示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18546" y="3338867"/>
            <a:ext cx="41479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i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8200" y="5043307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4" name="Freeform 13"/>
          <p:cNvSpPr/>
          <p:nvPr/>
        </p:nvSpPr>
        <p:spPr>
          <a:xfrm>
            <a:off x="7315200" y="754145"/>
            <a:ext cx="4062953" cy="4958499"/>
          </a:xfrm>
          <a:custGeom>
            <a:avLst/>
            <a:gdLst>
              <a:gd name="connsiteX0" fmla="*/ 0 w 4062953"/>
              <a:gd name="connsiteY0" fmla="*/ 0 h 4958499"/>
              <a:gd name="connsiteX1" fmla="*/ 4062953 w 4062953"/>
              <a:gd name="connsiteY1" fmla="*/ 0 h 4958499"/>
              <a:gd name="connsiteX2" fmla="*/ 4062953 w 4062953"/>
              <a:gd name="connsiteY2" fmla="*/ 4958499 h 4958499"/>
              <a:gd name="connsiteX3" fmla="*/ 0 w 4062953"/>
              <a:gd name="connsiteY3" fmla="*/ 4958499 h 4958499"/>
              <a:gd name="connsiteX4" fmla="*/ 0 w 4062953"/>
              <a:gd name="connsiteY4" fmla="*/ 923526 h 4958499"/>
              <a:gd name="connsiteX5" fmla="*/ 235669 w 4062953"/>
              <a:gd name="connsiteY5" fmla="*/ 699943 h 4958499"/>
              <a:gd name="connsiteX6" fmla="*/ 0 w 4062953"/>
              <a:gd name="connsiteY6" fmla="*/ 476360 h 495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2953" h="4958499">
                <a:moveTo>
                  <a:pt x="0" y="0"/>
                </a:moveTo>
                <a:lnTo>
                  <a:pt x="4062953" y="0"/>
                </a:lnTo>
                <a:lnTo>
                  <a:pt x="4062953" y="4958499"/>
                </a:lnTo>
                <a:lnTo>
                  <a:pt x="0" y="4958499"/>
                </a:lnTo>
                <a:lnTo>
                  <a:pt x="0" y="923526"/>
                </a:lnTo>
                <a:lnTo>
                  <a:pt x="235669" y="699943"/>
                </a:lnTo>
                <a:lnTo>
                  <a:pt x="0" y="47636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88012" y="1212702"/>
            <a:ext cx="1249680" cy="97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endParaRPr lang="zh-CN" altLang="en-US" sz="28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在这里</a:t>
            </a:r>
            <a:endParaRPr lang="zh-CN" altLang="en-US" sz="28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Cross 15"/>
          <p:cNvSpPr/>
          <p:nvPr/>
        </p:nvSpPr>
        <p:spPr>
          <a:xfrm>
            <a:off x="10793691" y="1051269"/>
            <a:ext cx="322866" cy="322866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0" name="Chart 9"/>
          <p:cNvGraphicFramePr/>
          <p:nvPr/>
        </p:nvGraphicFramePr>
        <p:xfrm>
          <a:off x="7888013" y="2706494"/>
          <a:ext cx="2905678" cy="2501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5161413" y="1415143"/>
          <a:ext cx="6312130" cy="4245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35222" y="1542527"/>
            <a:ext cx="2468880" cy="1227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进度条风格</a:t>
            </a:r>
            <a:endParaRPr lang="zh-CN" altLang="en-US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图表展示</a:t>
            </a:r>
            <a:endParaRPr lang="zh-CN" altLang="en-US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18547" y="3429000"/>
            <a:ext cx="35165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i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05542" y="-668297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/>
            </a:stretch>
          </a:blipFill>
        </p:spPr>
      </p:sp>
      <p:sp>
        <p:nvSpPr>
          <p:cNvPr id="5" name="Rectangle 4"/>
          <p:cNvSpPr/>
          <p:nvPr/>
        </p:nvSpPr>
        <p:spPr>
          <a:xfrm>
            <a:off x="0" y="5682342"/>
            <a:ext cx="12192000" cy="1175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-1"/>
            <a:ext cx="12192000" cy="5682343"/>
          </a:xfrm>
          <a:prstGeom prst="rect">
            <a:avLst/>
          </a:prstGeom>
          <a:gradFill flip="none" rotWithShape="1">
            <a:gsLst>
              <a:gs pos="1000">
                <a:schemeClr val="tx1">
                  <a:lumMod val="85000"/>
                  <a:lumOff val="15000"/>
                  <a:alpha val="66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 rot="2700000">
            <a:off x="4248348" y="-1847653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15563" y="331440"/>
            <a:ext cx="1960880" cy="417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标题内容在这里</a:t>
            </a:r>
            <a:endParaRPr lang="zh-CN" altLang="en-US" sz="20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813728" y="1230487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142970" y="3888672"/>
            <a:ext cx="39060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</a:t>
            </a:r>
            <a:endParaRPr lang="en-US" sz="4000" spc="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53700" y="3698761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i="1" spc="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SUBTITLE HERE</a:t>
            </a:r>
            <a:endParaRPr lang="en-US" sz="1200" i="1" spc="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71845" y="4929549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Sign</a:t>
            </a:r>
            <a:endParaRPr lang="en-US" sz="1400" dirty="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4253235" y="5901622"/>
            <a:ext cx="3688080" cy="743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spc="6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谢谢您的浏览</a:t>
            </a:r>
            <a:endParaRPr lang="zh-CN" altLang="en-US" sz="4000" spc="6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2700000">
            <a:off x="4248348" y="-1847653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96561" y="331440"/>
            <a:ext cx="1198880" cy="722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作品展示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813728" y="1230487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05089" y="1551149"/>
            <a:ext cx="2418080" cy="215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相册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演示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产品展示</a:t>
            </a:r>
            <a:endParaRPr lang="zh-CN" altLang="en-US" sz="4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05090" y="4464747"/>
            <a:ext cx="2865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Cross 20"/>
          <p:cNvSpPr/>
          <p:nvPr/>
        </p:nvSpPr>
        <p:spPr>
          <a:xfrm>
            <a:off x="11190099" y="425643"/>
            <a:ext cx="622168" cy="62216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371182" y="2817675"/>
            <a:ext cx="327092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i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country.</a:t>
            </a:r>
            <a:endParaRPr lang="en-US" sz="1200" i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rot="18900000" flipH="1">
            <a:off x="4776957" y="5818873"/>
            <a:ext cx="3488462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4262854" y="-146318"/>
            <a:ext cx="5211228" cy="5211229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r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236482" y="2062113"/>
            <a:ext cx="2733773" cy="2733773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50896" y="2744555"/>
            <a:ext cx="1904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</a:t>
            </a:r>
            <a:endParaRPr lang="en-US" sz="2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TITLE HERE</a:t>
            </a:r>
            <a:endParaRPr lang="en-US" sz="2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2321096" y="4115090"/>
            <a:ext cx="5645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165245" y="1036395"/>
            <a:ext cx="2621280" cy="2337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左侧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大图演示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填充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Cross 22"/>
          <p:cNvSpPr/>
          <p:nvPr/>
        </p:nvSpPr>
        <p:spPr>
          <a:xfrm>
            <a:off x="8625705" y="530642"/>
            <a:ext cx="622168" cy="62216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870096" y="4115090"/>
            <a:ext cx="41333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i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country.</a:t>
            </a:r>
            <a:endParaRPr lang="en-US" sz="1200" i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r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/>
            </a:stretch>
          </a:blipFill>
        </p:spPr>
      </p:sp>
      <p:sp>
        <p:nvSpPr>
          <p:cNvPr id="6" name="Rectangle 5"/>
          <p:cNvSpPr/>
          <p:nvPr/>
        </p:nvSpPr>
        <p:spPr>
          <a:xfrm>
            <a:off x="359790" y="332295"/>
            <a:ext cx="11472420" cy="6193410"/>
          </a:xfrm>
          <a:prstGeom prst="rect">
            <a:avLst/>
          </a:prstGeom>
          <a:solidFill>
            <a:schemeClr val="tx1">
              <a:lumMod val="85000"/>
              <a:lumOff val="1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2062" y="1305342"/>
            <a:ext cx="2976880" cy="215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大背景</a:t>
            </a:r>
            <a:endParaRPr lang="zh-CN" altLang="en-US" sz="4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加上</a:t>
            </a:r>
            <a:endParaRPr lang="zh-CN" altLang="en-US" sz="4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顶层的文字</a:t>
            </a:r>
            <a:endParaRPr lang="zh-CN" altLang="en-US" sz="4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2099254" y="1012335"/>
            <a:ext cx="4833328" cy="4833330"/>
          </a:xfrm>
          <a:prstGeom prst="line">
            <a:avLst/>
          </a:prstGeom>
          <a:ln w="63500"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614370" y="2307971"/>
            <a:ext cx="2776964" cy="2776965"/>
          </a:xfrm>
          <a:prstGeom prst="line">
            <a:avLst/>
          </a:prstGeom>
          <a:ln w="12700"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6175298" y="3131598"/>
            <a:ext cx="282804" cy="282804"/>
            <a:chOff x="9087439" y="1230487"/>
            <a:chExt cx="881117" cy="881117"/>
          </a:xfrm>
        </p:grpSpPr>
        <p:sp>
          <p:nvSpPr>
            <p:cNvPr id="13" name="Oval 12"/>
            <p:cNvSpPr/>
            <p:nvPr/>
          </p:nvSpPr>
          <p:spPr>
            <a:xfrm>
              <a:off x="9087439" y="1230487"/>
              <a:ext cx="881117" cy="881117"/>
            </a:xfrm>
            <a:prstGeom prst="ellipse">
              <a:avLst/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Cross 13"/>
            <p:cNvSpPr/>
            <p:nvPr/>
          </p:nvSpPr>
          <p:spPr>
            <a:xfrm>
              <a:off x="9254993" y="1406030"/>
              <a:ext cx="530030" cy="530030"/>
            </a:xfrm>
            <a:prstGeom prst="plus">
              <a:avLst>
                <a:gd name="adj" fmla="val 3698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6096000" y="3619536"/>
            <a:ext cx="477938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924658" y="1572796"/>
            <a:ext cx="159277" cy="159277"/>
            <a:chOff x="9087439" y="1230487"/>
            <a:chExt cx="881117" cy="881117"/>
          </a:xfrm>
        </p:grpSpPr>
        <p:sp>
          <p:nvSpPr>
            <p:cNvPr id="17" name="Oval 16"/>
            <p:cNvSpPr/>
            <p:nvPr/>
          </p:nvSpPr>
          <p:spPr>
            <a:xfrm>
              <a:off x="9087439" y="1230487"/>
              <a:ext cx="881117" cy="881117"/>
            </a:xfrm>
            <a:prstGeom prst="ellipse">
              <a:avLst/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Cross 17"/>
            <p:cNvSpPr/>
            <p:nvPr/>
          </p:nvSpPr>
          <p:spPr>
            <a:xfrm>
              <a:off x="9254993" y="1406030"/>
              <a:ext cx="530030" cy="530030"/>
            </a:xfrm>
            <a:prstGeom prst="plus">
              <a:avLst>
                <a:gd name="adj" fmla="val 3698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95547" y="838986"/>
            <a:ext cx="2733773" cy="2733773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7520" y="2377057"/>
            <a:ext cx="1605280" cy="97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右侧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图片展示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684030" y="2135461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668546" y="4503173"/>
            <a:ext cx="43827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47515" y="138998"/>
            <a:ext cx="7601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smtClean="0">
                <a:solidFill>
                  <a:srgbClr val="2EC4B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endParaRPr lang="en-US" sz="9600">
              <a:solidFill>
                <a:srgbClr val="2EC4B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l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31217" y="1762814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0295" y="3865235"/>
            <a:ext cx="2468880" cy="12274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公司项目</a:t>
            </a:r>
            <a:endParaRPr lang="zh-CN" altLang="en-US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展示和报告</a:t>
            </a:r>
            <a:endParaRPr lang="zh-CN" altLang="en-US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3739833" y="3661346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5748866" y="2598002"/>
            <a:ext cx="54953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away,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48866" y="849566"/>
            <a:ext cx="5059680" cy="1605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上方和下方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的图片和作品展示</a:t>
            </a:r>
            <a:endParaRPr lang="zh-CN" alt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5748866" y="4718125"/>
            <a:ext cx="2404534" cy="1290310"/>
            <a:chOff x="5748866" y="4759916"/>
            <a:chExt cx="2404534" cy="1290310"/>
          </a:xfrm>
        </p:grpSpPr>
        <p:sp>
          <p:nvSpPr>
            <p:cNvPr id="27" name="TextBox 26"/>
            <p:cNvSpPr txBox="1"/>
            <p:nvPr/>
          </p:nvSpPr>
          <p:spPr>
            <a:xfrm>
              <a:off x="5748866" y="4759916"/>
              <a:ext cx="7649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85%</a:t>
              </a:r>
              <a:endPara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748866" y="5219229"/>
              <a:ext cx="240453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8839635" y="4718125"/>
            <a:ext cx="2404534" cy="1290310"/>
            <a:chOff x="5748866" y="4759916"/>
            <a:chExt cx="2404534" cy="1290310"/>
          </a:xfrm>
        </p:grpSpPr>
        <p:sp>
          <p:nvSpPr>
            <p:cNvPr id="31" name="TextBox 30"/>
            <p:cNvSpPr txBox="1"/>
            <p:nvPr/>
          </p:nvSpPr>
          <p:spPr>
            <a:xfrm>
              <a:off x="5748866" y="4759916"/>
              <a:ext cx="7649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85%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748866" y="5219229"/>
              <a:ext cx="240453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away,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3" name="Cross 32"/>
          <p:cNvSpPr/>
          <p:nvPr/>
        </p:nvSpPr>
        <p:spPr>
          <a:xfrm>
            <a:off x="5651112" y="4654520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Cross 33"/>
          <p:cNvSpPr/>
          <p:nvPr/>
        </p:nvSpPr>
        <p:spPr>
          <a:xfrm>
            <a:off x="8741881" y="4654520"/>
            <a:ext cx="195508" cy="195508"/>
          </a:xfrm>
          <a:prstGeom prst="plus">
            <a:avLst>
              <a:gd name="adj" fmla="val 36980"/>
            </a:avLst>
          </a:prstGeom>
          <a:solidFill>
            <a:srgbClr val="2EC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1"/>
            <a:stretch>
              <a:fillRect b="-50000"/>
            </a:stretch>
          </a:blipFill>
        </p:spPr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1"/>
            <a:stretch>
              <a:fillRect t="-50000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13352</Words>
  <Application>WPS 演示</Application>
  <PresentationFormat>宽屏</PresentationFormat>
  <Paragraphs>476</Paragraphs>
  <Slides>46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Arial</vt:lpstr>
      <vt:lpstr>Roboto Thin</vt:lpstr>
      <vt:lpstr>Arial Unicode MS</vt:lpstr>
      <vt:lpstr>Open Sans Light</vt:lpstr>
      <vt:lpstr>Alex Brush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 Budiyanto</dc:creator>
  <cp:lastModifiedBy>tl</cp:lastModifiedBy>
  <cp:revision>166</cp:revision>
  <dcterms:created xsi:type="dcterms:W3CDTF">2016-02-29T05:08:00Z</dcterms:created>
  <dcterms:modified xsi:type="dcterms:W3CDTF">2017-10-11T06:15:58Z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