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60" r:id="rId4"/>
    <p:sldId id="264" r:id="rId5"/>
    <p:sldId id="265" r:id="rId6"/>
    <p:sldId id="283" r:id="rId7"/>
    <p:sldId id="266" r:id="rId8"/>
    <p:sldId id="267" r:id="rId9"/>
    <p:sldId id="282" r:id="rId10"/>
    <p:sldId id="261" r:id="rId11"/>
    <p:sldId id="269" r:id="rId12"/>
    <p:sldId id="268" r:id="rId13"/>
    <p:sldId id="270" r:id="rId14"/>
    <p:sldId id="271" r:id="rId15"/>
    <p:sldId id="262" r:id="rId16"/>
    <p:sldId id="272" r:id="rId17"/>
    <p:sldId id="273" r:id="rId18"/>
    <p:sldId id="274" r:id="rId19"/>
    <p:sldId id="275" r:id="rId20"/>
    <p:sldId id="263" r:id="rId21"/>
    <p:sldId id="276" r:id="rId22"/>
    <p:sldId id="277" r:id="rId23"/>
    <p:sldId id="278" r:id="rId24"/>
    <p:sldId id="259" r:id="rId2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47FC2"/>
    <a:srgbClr val="3D69B2"/>
    <a:srgbClr val="4FA2D0"/>
    <a:srgbClr val="43A6DD"/>
    <a:srgbClr val="DC793E"/>
    <a:srgbClr val="ECD02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snapToObjects="1" showGuides="1">
      <p:cViewPr varScale="1">
        <p:scale>
          <a:sx n="115" d="100"/>
          <a:sy n="115" d="100"/>
        </p:scale>
        <p:origin x="372" y="102"/>
      </p:cViewPr>
      <p:guideLst>
        <p:guide orient="horz" pos="2160"/>
        <p:guide pos="3840"/>
      </p:guideLst>
    </p:cSldViewPr>
  </p:slideViewPr>
  <p:notesTextViewPr>
    <p:cViewPr>
      <p:scale>
        <a:sx n="1" d="1"/>
        <a:sy n="1" d="1"/>
      </p:scale>
      <p:origin x="0" y="0"/>
    </p:cViewPr>
  </p:notesTextViewPr>
  <p:sorterViewPr>
    <p:cViewPr>
      <p:scale>
        <a:sx n="33" d="100"/>
        <a:sy n="33"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___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___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a:effectLst>
              <a:outerShdw blurRad="177800" dist="101600" dir="5400000" algn="ctr" rotWithShape="0">
                <a:srgbClr val="000000">
                  <a:alpha val="43137"/>
                </a:srgbClr>
              </a:outerShdw>
            </a:effectLst>
          </c:spPr>
          <c:dPt>
            <c:idx val="0"/>
            <c:bubble3D val="0"/>
            <c:spPr>
              <a:solidFill>
                <a:srgbClr val="347FC2"/>
              </a:solidFill>
              <a:ln w="19050">
                <a:noFill/>
              </a:ln>
              <a:effectLst>
                <a:outerShdw blurRad="177800" dist="101600" dir="5400000" algn="ctr" rotWithShape="0">
                  <a:srgbClr val="000000">
                    <a:alpha val="43137"/>
                  </a:srgbClr>
                </a:outerShdw>
              </a:effectLst>
            </c:spPr>
            <c:extLst>
              <c:ext xmlns:c16="http://schemas.microsoft.com/office/drawing/2014/chart" uri="{C3380CC4-5D6E-409C-BE32-E72D297353CC}">
                <c16:uniqueId val="{00000001-C127-42B3-8658-447ED9936737}"/>
              </c:ext>
            </c:extLst>
          </c:dPt>
          <c:dPt>
            <c:idx val="1"/>
            <c:bubble3D val="0"/>
            <c:spPr>
              <a:solidFill>
                <a:schemeClr val="bg1">
                  <a:lumMod val="95000"/>
                </a:schemeClr>
              </a:solidFill>
              <a:ln w="19050">
                <a:noFill/>
              </a:ln>
              <a:effectLst>
                <a:outerShdw blurRad="177800" dist="101600" dir="5400000" algn="ctr" rotWithShape="0">
                  <a:srgbClr val="000000">
                    <a:alpha val="43137"/>
                  </a:srgbClr>
                </a:outerShdw>
              </a:effectLst>
            </c:spPr>
            <c:extLst>
              <c:ext xmlns:c16="http://schemas.microsoft.com/office/drawing/2014/chart" uri="{C3380CC4-5D6E-409C-BE32-E72D297353CC}">
                <c16:uniqueId val="{00000003-C127-42B3-8658-447ED9936737}"/>
              </c:ext>
            </c:extLst>
          </c:dPt>
          <c:dPt>
            <c:idx val="2"/>
            <c:bubble3D val="0"/>
            <c:spPr>
              <a:solidFill>
                <a:schemeClr val="accent3"/>
              </a:solidFill>
              <a:ln w="19050">
                <a:noFill/>
              </a:ln>
              <a:effectLst>
                <a:outerShdw blurRad="177800" dist="101600" dir="5400000" algn="ctr" rotWithShape="0">
                  <a:srgbClr val="000000">
                    <a:alpha val="43137"/>
                  </a:srgbClr>
                </a:outerShdw>
              </a:effectLst>
            </c:spPr>
            <c:extLst>
              <c:ext xmlns:c16="http://schemas.microsoft.com/office/drawing/2014/chart" uri="{C3380CC4-5D6E-409C-BE32-E72D297353CC}">
                <c16:uniqueId val="{00000005-C127-42B3-8658-447ED9936737}"/>
              </c:ext>
            </c:extLst>
          </c:dPt>
          <c:dPt>
            <c:idx val="3"/>
            <c:bubble3D val="0"/>
            <c:spPr>
              <a:solidFill>
                <a:schemeClr val="accent4"/>
              </a:solidFill>
              <a:ln w="19050">
                <a:noFill/>
              </a:ln>
              <a:effectLst>
                <a:outerShdw blurRad="177800" dist="101600" dir="5400000" algn="ctr" rotWithShape="0">
                  <a:srgbClr val="000000">
                    <a:alpha val="43137"/>
                  </a:srgbClr>
                </a:outerShdw>
              </a:effectLst>
            </c:spPr>
            <c:extLst>
              <c:ext xmlns:c16="http://schemas.microsoft.com/office/drawing/2014/chart" uri="{C3380CC4-5D6E-409C-BE32-E72D297353CC}">
                <c16:uniqueId val="{00000007-C127-42B3-8658-447ED9936737}"/>
              </c:ext>
            </c:extLst>
          </c:dPt>
          <c:cat>
            <c:strRef>
              <c:f>Sheet1!$A$2:$A$5</c:f>
              <c:strCache>
                <c:ptCount val="2"/>
                <c:pt idx="0">
                  <c:v>1st Qtr</c:v>
                </c:pt>
                <c:pt idx="1">
                  <c:v>2nd Qtr</c:v>
                </c:pt>
              </c:strCache>
            </c:strRef>
          </c:cat>
          <c:val>
            <c:numRef>
              <c:f>Sheet1!$B$2:$B$5</c:f>
              <c:numCache>
                <c:formatCode>General</c:formatCode>
                <c:ptCount val="4"/>
                <c:pt idx="0">
                  <c:v>8.1999999999999993</c:v>
                </c:pt>
                <c:pt idx="1">
                  <c:v>3.2</c:v>
                </c:pt>
              </c:numCache>
            </c:numRef>
          </c:val>
          <c:extLst>
            <c:ext xmlns:c16="http://schemas.microsoft.com/office/drawing/2014/chart" uri="{C3380CC4-5D6E-409C-BE32-E72D297353CC}">
              <c16:uniqueId val="{00000008-C127-42B3-8658-447ED9936737}"/>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a:effectLst>
              <a:outerShdw blurRad="177800" dist="101600" dir="5400000" algn="ctr" rotWithShape="0">
                <a:srgbClr val="000000">
                  <a:alpha val="43137"/>
                </a:srgbClr>
              </a:outerShdw>
            </a:effectLst>
          </c:spPr>
          <c:dPt>
            <c:idx val="0"/>
            <c:bubble3D val="0"/>
            <c:spPr>
              <a:solidFill>
                <a:srgbClr val="347FC2"/>
              </a:solidFill>
              <a:ln w="19050">
                <a:noFill/>
              </a:ln>
              <a:effectLst>
                <a:outerShdw blurRad="177800" dist="101600" dir="5400000" algn="ctr" rotWithShape="0">
                  <a:srgbClr val="000000">
                    <a:alpha val="43137"/>
                  </a:srgbClr>
                </a:outerShdw>
              </a:effectLst>
            </c:spPr>
            <c:extLst>
              <c:ext xmlns:c16="http://schemas.microsoft.com/office/drawing/2014/chart" uri="{C3380CC4-5D6E-409C-BE32-E72D297353CC}">
                <c16:uniqueId val="{00000001-9840-4384-824C-C5F755FE797A}"/>
              </c:ext>
            </c:extLst>
          </c:dPt>
          <c:dPt>
            <c:idx val="1"/>
            <c:bubble3D val="0"/>
            <c:spPr>
              <a:solidFill>
                <a:schemeClr val="bg1">
                  <a:lumMod val="95000"/>
                </a:schemeClr>
              </a:solidFill>
              <a:ln w="19050">
                <a:noFill/>
              </a:ln>
              <a:effectLst>
                <a:outerShdw blurRad="177800" dist="101600" dir="5400000" algn="ctr" rotWithShape="0">
                  <a:srgbClr val="000000">
                    <a:alpha val="43137"/>
                  </a:srgbClr>
                </a:outerShdw>
              </a:effectLst>
            </c:spPr>
            <c:extLst>
              <c:ext xmlns:c16="http://schemas.microsoft.com/office/drawing/2014/chart" uri="{C3380CC4-5D6E-409C-BE32-E72D297353CC}">
                <c16:uniqueId val="{00000003-9840-4384-824C-C5F755FE797A}"/>
              </c:ext>
            </c:extLst>
          </c:dPt>
          <c:dPt>
            <c:idx val="2"/>
            <c:bubble3D val="0"/>
            <c:spPr>
              <a:solidFill>
                <a:schemeClr val="accent3"/>
              </a:solidFill>
              <a:ln w="19050">
                <a:noFill/>
              </a:ln>
              <a:effectLst>
                <a:outerShdw blurRad="177800" dist="101600" dir="5400000" algn="ctr" rotWithShape="0">
                  <a:srgbClr val="000000">
                    <a:alpha val="43137"/>
                  </a:srgbClr>
                </a:outerShdw>
              </a:effectLst>
            </c:spPr>
            <c:extLst>
              <c:ext xmlns:c16="http://schemas.microsoft.com/office/drawing/2014/chart" uri="{C3380CC4-5D6E-409C-BE32-E72D297353CC}">
                <c16:uniqueId val="{00000005-9840-4384-824C-C5F755FE797A}"/>
              </c:ext>
            </c:extLst>
          </c:dPt>
          <c:dPt>
            <c:idx val="3"/>
            <c:bubble3D val="0"/>
            <c:spPr>
              <a:solidFill>
                <a:schemeClr val="accent4"/>
              </a:solidFill>
              <a:ln w="19050">
                <a:noFill/>
              </a:ln>
              <a:effectLst>
                <a:outerShdw blurRad="177800" dist="101600" dir="5400000" algn="ctr" rotWithShape="0">
                  <a:srgbClr val="000000">
                    <a:alpha val="43137"/>
                  </a:srgbClr>
                </a:outerShdw>
              </a:effectLst>
            </c:spPr>
            <c:extLst>
              <c:ext xmlns:c16="http://schemas.microsoft.com/office/drawing/2014/chart" uri="{C3380CC4-5D6E-409C-BE32-E72D297353CC}">
                <c16:uniqueId val="{00000007-9840-4384-824C-C5F755FE797A}"/>
              </c:ext>
            </c:extLst>
          </c:dPt>
          <c:cat>
            <c:strRef>
              <c:f>Sheet1!$A$2:$A$5</c:f>
              <c:strCache>
                <c:ptCount val="2"/>
                <c:pt idx="0">
                  <c:v>1st Qtr</c:v>
                </c:pt>
                <c:pt idx="1">
                  <c:v>2nd Qtr</c:v>
                </c:pt>
              </c:strCache>
            </c:strRef>
          </c:cat>
          <c:val>
            <c:numRef>
              <c:f>Sheet1!$B$2:$B$5</c:f>
              <c:numCache>
                <c:formatCode>General</c:formatCode>
                <c:ptCount val="4"/>
                <c:pt idx="0">
                  <c:v>8.1999999999999993</c:v>
                </c:pt>
                <c:pt idx="1">
                  <c:v>3.2</c:v>
                </c:pt>
              </c:numCache>
            </c:numRef>
          </c:val>
          <c:extLst>
            <c:ext xmlns:c16="http://schemas.microsoft.com/office/drawing/2014/chart" uri="{C3380CC4-5D6E-409C-BE32-E72D297353CC}">
              <c16:uniqueId val="{00000008-9840-4384-824C-C5F755FE797A}"/>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a:effectLst>
              <a:outerShdw blurRad="177800" dist="101600" dir="5400000" algn="ctr" rotWithShape="0">
                <a:srgbClr val="000000">
                  <a:alpha val="43137"/>
                </a:srgbClr>
              </a:outerShdw>
            </a:effectLst>
          </c:spPr>
          <c:dPt>
            <c:idx val="0"/>
            <c:bubble3D val="0"/>
            <c:spPr>
              <a:solidFill>
                <a:srgbClr val="347FC2"/>
              </a:solidFill>
              <a:ln w="19050">
                <a:noFill/>
              </a:ln>
              <a:effectLst>
                <a:outerShdw blurRad="177800" dist="101600" dir="5400000" algn="ctr" rotWithShape="0">
                  <a:srgbClr val="000000">
                    <a:alpha val="43137"/>
                  </a:srgbClr>
                </a:outerShdw>
              </a:effectLst>
            </c:spPr>
            <c:extLst>
              <c:ext xmlns:c16="http://schemas.microsoft.com/office/drawing/2014/chart" uri="{C3380CC4-5D6E-409C-BE32-E72D297353CC}">
                <c16:uniqueId val="{00000001-BA5F-4F13-B7E9-1AB37281C73E}"/>
              </c:ext>
            </c:extLst>
          </c:dPt>
          <c:dPt>
            <c:idx val="1"/>
            <c:bubble3D val="0"/>
            <c:spPr>
              <a:solidFill>
                <a:schemeClr val="bg1">
                  <a:lumMod val="95000"/>
                </a:schemeClr>
              </a:solidFill>
              <a:ln w="19050">
                <a:noFill/>
              </a:ln>
              <a:effectLst>
                <a:outerShdw blurRad="177800" dist="101600" dir="5400000" algn="ctr" rotWithShape="0">
                  <a:srgbClr val="000000">
                    <a:alpha val="43137"/>
                  </a:srgbClr>
                </a:outerShdw>
              </a:effectLst>
            </c:spPr>
            <c:extLst>
              <c:ext xmlns:c16="http://schemas.microsoft.com/office/drawing/2014/chart" uri="{C3380CC4-5D6E-409C-BE32-E72D297353CC}">
                <c16:uniqueId val="{00000003-BA5F-4F13-B7E9-1AB37281C73E}"/>
              </c:ext>
            </c:extLst>
          </c:dPt>
          <c:dPt>
            <c:idx val="2"/>
            <c:bubble3D val="0"/>
            <c:spPr>
              <a:solidFill>
                <a:schemeClr val="accent3"/>
              </a:solidFill>
              <a:ln w="19050">
                <a:noFill/>
              </a:ln>
              <a:effectLst>
                <a:outerShdw blurRad="177800" dist="101600" dir="5400000" algn="ctr" rotWithShape="0">
                  <a:srgbClr val="000000">
                    <a:alpha val="43137"/>
                  </a:srgbClr>
                </a:outerShdw>
              </a:effectLst>
            </c:spPr>
            <c:extLst>
              <c:ext xmlns:c16="http://schemas.microsoft.com/office/drawing/2014/chart" uri="{C3380CC4-5D6E-409C-BE32-E72D297353CC}">
                <c16:uniqueId val="{00000005-BA5F-4F13-B7E9-1AB37281C73E}"/>
              </c:ext>
            </c:extLst>
          </c:dPt>
          <c:dPt>
            <c:idx val="3"/>
            <c:bubble3D val="0"/>
            <c:spPr>
              <a:solidFill>
                <a:schemeClr val="accent4"/>
              </a:solidFill>
              <a:ln w="19050">
                <a:noFill/>
              </a:ln>
              <a:effectLst>
                <a:outerShdw blurRad="177800" dist="101600" dir="5400000" algn="ctr" rotWithShape="0">
                  <a:srgbClr val="000000">
                    <a:alpha val="43137"/>
                  </a:srgbClr>
                </a:outerShdw>
              </a:effectLst>
            </c:spPr>
            <c:extLst>
              <c:ext xmlns:c16="http://schemas.microsoft.com/office/drawing/2014/chart" uri="{C3380CC4-5D6E-409C-BE32-E72D297353CC}">
                <c16:uniqueId val="{00000007-BA5F-4F13-B7E9-1AB37281C73E}"/>
              </c:ext>
            </c:extLst>
          </c:dPt>
          <c:cat>
            <c:strRef>
              <c:f>Sheet1!$A$2:$A$5</c:f>
              <c:strCache>
                <c:ptCount val="2"/>
                <c:pt idx="0">
                  <c:v>1st Qtr</c:v>
                </c:pt>
                <c:pt idx="1">
                  <c:v>2nd Qtr</c:v>
                </c:pt>
              </c:strCache>
            </c:strRef>
          </c:cat>
          <c:val>
            <c:numRef>
              <c:f>Sheet1!$B$2:$B$5</c:f>
              <c:numCache>
                <c:formatCode>General</c:formatCode>
                <c:ptCount val="4"/>
                <c:pt idx="0">
                  <c:v>8.1999999999999993</c:v>
                </c:pt>
                <c:pt idx="1">
                  <c:v>3.2</c:v>
                </c:pt>
              </c:numCache>
            </c:numRef>
          </c:val>
          <c:extLst>
            <c:ext xmlns:c16="http://schemas.microsoft.com/office/drawing/2014/chart" uri="{C3380CC4-5D6E-409C-BE32-E72D297353CC}">
              <c16:uniqueId val="{00000008-BA5F-4F13-B7E9-1AB37281C73E}"/>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manualLayout>
          <c:layoutTarget val="inner"/>
          <c:xMode val="edge"/>
          <c:yMode val="edge"/>
          <c:x val="0.29967601548503109"/>
          <c:y val="4.9038725147598841E-2"/>
          <c:w val="0.47268785899184218"/>
          <c:h val="0.93604746471195099"/>
        </c:manualLayout>
      </c:layout>
      <c:pieChart>
        <c:varyColors val="1"/>
        <c:ser>
          <c:idx val="0"/>
          <c:order val="0"/>
          <c:tx>
            <c:strRef>
              <c:f>Sheet1!$B$1</c:f>
              <c:strCache>
                <c:ptCount val="1"/>
                <c:pt idx="0">
                  <c:v>DATA</c:v>
                </c:pt>
              </c:strCache>
            </c:strRef>
          </c:tx>
          <c:spPr>
            <a:effectLst>
              <a:outerShdw blurRad="177800" dist="101600" dir="5400000" algn="ctr" rotWithShape="0">
                <a:srgbClr val="000000">
                  <a:alpha val="43137"/>
                </a:srgbClr>
              </a:outerShdw>
            </a:effectLst>
          </c:spPr>
          <c:explosion val="3"/>
          <c:dPt>
            <c:idx val="0"/>
            <c:bubble3D val="0"/>
            <c:spPr>
              <a:solidFill>
                <a:schemeClr val="accent5">
                  <a:shade val="58000"/>
                </a:schemeClr>
              </a:solidFill>
              <a:ln w="19050">
                <a:solidFill>
                  <a:schemeClr val="lt1"/>
                </a:solidFill>
              </a:ln>
              <a:effectLst>
                <a:outerShdw blurRad="177800" dist="101600" dir="5400000" algn="ctr" rotWithShape="0">
                  <a:srgbClr val="000000">
                    <a:alpha val="43137"/>
                  </a:srgbClr>
                </a:outerShdw>
              </a:effectLst>
            </c:spPr>
            <c:extLst>
              <c:ext xmlns:c16="http://schemas.microsoft.com/office/drawing/2014/chart" uri="{C3380CC4-5D6E-409C-BE32-E72D297353CC}">
                <c16:uniqueId val="{00000001-C1B7-4E83-9460-0CCDC1168DE4}"/>
              </c:ext>
            </c:extLst>
          </c:dPt>
          <c:dPt>
            <c:idx val="1"/>
            <c:bubble3D val="0"/>
            <c:spPr>
              <a:solidFill>
                <a:schemeClr val="accent5">
                  <a:shade val="86000"/>
                </a:schemeClr>
              </a:solidFill>
              <a:ln w="19050">
                <a:solidFill>
                  <a:schemeClr val="lt1"/>
                </a:solidFill>
              </a:ln>
              <a:effectLst>
                <a:outerShdw blurRad="177800" dist="101600" dir="5400000" algn="ctr" rotWithShape="0">
                  <a:srgbClr val="000000">
                    <a:alpha val="43137"/>
                  </a:srgbClr>
                </a:outerShdw>
              </a:effectLst>
            </c:spPr>
            <c:extLst>
              <c:ext xmlns:c16="http://schemas.microsoft.com/office/drawing/2014/chart" uri="{C3380CC4-5D6E-409C-BE32-E72D297353CC}">
                <c16:uniqueId val="{00000003-C1B7-4E83-9460-0CCDC1168DE4}"/>
              </c:ext>
            </c:extLst>
          </c:dPt>
          <c:dPt>
            <c:idx val="2"/>
            <c:bubble3D val="0"/>
            <c:spPr>
              <a:solidFill>
                <a:schemeClr val="accent5">
                  <a:tint val="86000"/>
                </a:schemeClr>
              </a:solidFill>
              <a:ln w="19050">
                <a:solidFill>
                  <a:schemeClr val="lt1"/>
                </a:solidFill>
              </a:ln>
              <a:effectLst>
                <a:outerShdw blurRad="177800" dist="101600" dir="5400000" algn="ctr" rotWithShape="0">
                  <a:srgbClr val="000000">
                    <a:alpha val="43137"/>
                  </a:srgbClr>
                </a:outerShdw>
              </a:effectLst>
            </c:spPr>
            <c:extLst>
              <c:ext xmlns:c16="http://schemas.microsoft.com/office/drawing/2014/chart" uri="{C3380CC4-5D6E-409C-BE32-E72D297353CC}">
                <c16:uniqueId val="{00000005-C1B7-4E83-9460-0CCDC1168DE4}"/>
              </c:ext>
            </c:extLst>
          </c:dPt>
          <c:dPt>
            <c:idx val="3"/>
            <c:bubble3D val="0"/>
            <c:spPr>
              <a:solidFill>
                <a:schemeClr val="accent5">
                  <a:tint val="58000"/>
                </a:schemeClr>
              </a:solidFill>
              <a:ln w="19050">
                <a:solidFill>
                  <a:schemeClr val="lt1"/>
                </a:solidFill>
              </a:ln>
              <a:effectLst>
                <a:outerShdw blurRad="177800" dist="101600" dir="5400000" algn="ctr" rotWithShape="0">
                  <a:srgbClr val="000000">
                    <a:alpha val="43137"/>
                  </a:srgbClr>
                </a:outerShdw>
              </a:effectLst>
            </c:spPr>
            <c:extLst>
              <c:ext xmlns:c16="http://schemas.microsoft.com/office/drawing/2014/chart" uri="{C3380CC4-5D6E-409C-BE32-E72D297353CC}">
                <c16:uniqueId val="{00000007-C1B7-4E83-9460-0CCDC1168DE4}"/>
              </c:ext>
            </c:extLst>
          </c:dPt>
          <c:dPt>
            <c:idx val="4"/>
            <c:bubble3D val="0"/>
            <c:spPr>
              <a:solidFill>
                <a:schemeClr val="accent5">
                  <a:tint val="30000"/>
                </a:schemeClr>
              </a:solidFill>
              <a:ln w="19050">
                <a:solidFill>
                  <a:schemeClr val="lt1"/>
                </a:solidFill>
              </a:ln>
              <a:effectLst>
                <a:outerShdw blurRad="177800" dist="101600" dir="5400000" algn="ctr" rotWithShape="0">
                  <a:srgbClr val="000000">
                    <a:alpha val="43137"/>
                  </a:srgbClr>
                </a:outerShdw>
              </a:effectLst>
            </c:spPr>
            <c:extLst>
              <c:ext xmlns:c16="http://schemas.microsoft.com/office/drawing/2014/chart" uri="{C3380CC4-5D6E-409C-BE32-E72D297353CC}">
                <c16:uniqueId val="{00000009-C1B7-4E83-9460-0CCDC1168DE4}"/>
              </c:ext>
            </c:extLst>
          </c:dPt>
          <c:dLbls>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ea"/>
                    <a:sym typeface="+mn-lt"/>
                  </a:defRPr>
                </a:pPr>
                <a:endParaRPr lang="zh-CN"/>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4"/>
                <c:pt idx="0">
                  <c:v>团队组建</c:v>
                </c:pt>
                <c:pt idx="1">
                  <c:v>产品研发</c:v>
                </c:pt>
                <c:pt idx="2">
                  <c:v>营销推广</c:v>
                </c:pt>
                <c:pt idx="3">
                  <c:v>流动资金</c:v>
                </c:pt>
              </c:strCache>
            </c:strRef>
          </c:cat>
          <c:val>
            <c:numRef>
              <c:f>Sheet1!$B$2:$B$5</c:f>
              <c:numCache>
                <c:formatCode>0%</c:formatCode>
                <c:ptCount val="4"/>
                <c:pt idx="0">
                  <c:v>0.2</c:v>
                </c:pt>
                <c:pt idx="1">
                  <c:v>0.3</c:v>
                </c:pt>
                <c:pt idx="2">
                  <c:v>0.35</c:v>
                </c:pt>
                <c:pt idx="3">
                  <c:v>0.15</c:v>
                </c:pt>
              </c:numCache>
            </c:numRef>
          </c:val>
          <c:extLst>
            <c:ext xmlns:c16="http://schemas.microsoft.com/office/drawing/2014/chart" uri="{C3380CC4-5D6E-409C-BE32-E72D297353CC}">
              <c16:uniqueId val="{0000000A-C1B7-4E83-9460-0CCDC1168DE4}"/>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manualLayout>
          <c:xMode val="edge"/>
          <c:yMode val="edge"/>
          <c:x val="0.78850318515935724"/>
          <c:y val="0.20938271934298638"/>
          <c:w val="0.1839149674038997"/>
          <c:h val="0.67470756667178"/>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ea"/>
              <a:sym typeface="+mn-lt"/>
            </a:defRPr>
          </a:pPr>
          <a:endParaRPr lang="zh-CN"/>
        </a:p>
      </c:txPr>
    </c:legend>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withinLinear" id="18">
  <a:schemeClr val="accent5"/>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333">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65000"/>
        <a:lumOff val="3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50000"/>
            <a:lumOff val="50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19050">
        <a:solidFill>
          <a:schemeClr val="lt1"/>
        </a:solidFill>
      </a:ln>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915" b="0" kern="1200" spc="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B047BDF-5B8A-41E2-BE97-3D43CEAD3B41}"/>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56840A76-F21F-4801-BDEF-3084FD14183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A9787D35-EAFA-4CB9-A362-8D0550D1FCCE}"/>
              </a:ext>
            </a:extLst>
          </p:cNvPr>
          <p:cNvSpPr>
            <a:spLocks noGrp="1"/>
          </p:cNvSpPr>
          <p:nvPr>
            <p:ph type="dt" sz="half" idx="10"/>
          </p:nvPr>
        </p:nvSpPr>
        <p:spPr/>
        <p:txBody>
          <a:bodyPr/>
          <a:lstStyle/>
          <a:p>
            <a:fld id="{2B5CA50F-82F8-44DF-8BE9-89B401D8B788}" type="datetimeFigureOut">
              <a:rPr lang="zh-CN" altLang="en-US" smtClean="0"/>
              <a:t>2018/4/25 Wednesday</a:t>
            </a:fld>
            <a:endParaRPr lang="zh-CN" altLang="en-US"/>
          </a:p>
        </p:txBody>
      </p:sp>
      <p:sp>
        <p:nvSpPr>
          <p:cNvPr id="5" name="页脚占位符 4">
            <a:extLst>
              <a:ext uri="{FF2B5EF4-FFF2-40B4-BE49-F238E27FC236}">
                <a16:creationId xmlns:a16="http://schemas.microsoft.com/office/drawing/2014/main" id="{732AC085-9C08-47D4-A77C-8A356B802CB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8B9A5A1F-AAF8-4C59-8CA8-BEBF64BC8168}"/>
              </a:ext>
            </a:extLst>
          </p:cNvPr>
          <p:cNvSpPr>
            <a:spLocks noGrp="1"/>
          </p:cNvSpPr>
          <p:nvPr>
            <p:ph type="sldNum" sz="quarter" idx="12"/>
          </p:nvPr>
        </p:nvSpPr>
        <p:spPr/>
        <p:txBody>
          <a:bodyPr/>
          <a:lstStyle/>
          <a:p>
            <a:fld id="{EAA39662-726F-4208-9830-1073B08B8C53}" type="slidenum">
              <a:rPr lang="zh-CN" altLang="en-US" smtClean="0"/>
              <a:t>‹#›</a:t>
            </a:fld>
            <a:endParaRPr lang="zh-CN" altLang="en-US"/>
          </a:p>
        </p:txBody>
      </p:sp>
      <p:pic>
        <p:nvPicPr>
          <p:cNvPr id="7" name="图片 6">
            <a:extLst>
              <a:ext uri="{FF2B5EF4-FFF2-40B4-BE49-F238E27FC236}">
                <a16:creationId xmlns:a16="http://schemas.microsoft.com/office/drawing/2014/main" id="{4A8FA4BE-8901-4253-8365-75345D7E7549}"/>
              </a:ext>
            </a:extLst>
          </p:cNvPr>
          <p:cNvPicPr>
            <a:picLocks noChangeAspect="1"/>
          </p:cNvPicPr>
          <p:nvPr userDrawn="1"/>
        </p:nvPicPr>
        <p:blipFill>
          <a:blip r:embed="rId2"/>
          <a:stretch>
            <a:fillRect/>
          </a:stretch>
        </p:blipFill>
        <p:spPr>
          <a:xfrm>
            <a:off x="1" y="0"/>
            <a:ext cx="12192000" cy="6858000"/>
          </a:xfrm>
          <a:prstGeom prst="rect">
            <a:avLst/>
          </a:prstGeom>
        </p:spPr>
      </p:pic>
    </p:spTree>
    <p:extLst>
      <p:ext uri="{BB962C8B-B14F-4D97-AF65-F5344CB8AC3E}">
        <p14:creationId xmlns:p14="http://schemas.microsoft.com/office/powerpoint/2010/main" val="14527329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595E49A-81FC-4AC6-A0EF-4DF42EC31308}"/>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1D7ECDFC-1D26-44D2-AB20-A0FBEF98660B}"/>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E7115C6C-57DC-4F12-BCFA-30C24CC95948}"/>
              </a:ext>
            </a:extLst>
          </p:cNvPr>
          <p:cNvSpPr>
            <a:spLocks noGrp="1"/>
          </p:cNvSpPr>
          <p:nvPr>
            <p:ph type="dt" sz="half" idx="10"/>
          </p:nvPr>
        </p:nvSpPr>
        <p:spPr/>
        <p:txBody>
          <a:bodyPr/>
          <a:lstStyle/>
          <a:p>
            <a:fld id="{2B5CA50F-82F8-44DF-8BE9-89B401D8B788}" type="datetimeFigureOut">
              <a:rPr lang="zh-CN" altLang="en-US" smtClean="0"/>
              <a:t>2018/4/25 Wednesday</a:t>
            </a:fld>
            <a:endParaRPr lang="zh-CN" altLang="en-US"/>
          </a:p>
        </p:txBody>
      </p:sp>
      <p:sp>
        <p:nvSpPr>
          <p:cNvPr id="5" name="页脚占位符 4">
            <a:extLst>
              <a:ext uri="{FF2B5EF4-FFF2-40B4-BE49-F238E27FC236}">
                <a16:creationId xmlns:a16="http://schemas.microsoft.com/office/drawing/2014/main" id="{413F7539-22B5-4F97-B1F0-7F3712521F5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34C48BF4-D3A1-4E94-9218-5C5BE3C7F1EB}"/>
              </a:ext>
            </a:extLst>
          </p:cNvPr>
          <p:cNvSpPr>
            <a:spLocks noGrp="1"/>
          </p:cNvSpPr>
          <p:nvPr>
            <p:ph type="sldNum" sz="quarter" idx="12"/>
          </p:nvPr>
        </p:nvSpPr>
        <p:spPr/>
        <p:txBody>
          <a:bodyPr/>
          <a:lstStyle/>
          <a:p>
            <a:fld id="{EAA39662-726F-4208-9830-1073B08B8C53}" type="slidenum">
              <a:rPr lang="zh-CN" altLang="en-US" smtClean="0"/>
              <a:t>‹#›</a:t>
            </a:fld>
            <a:endParaRPr lang="zh-CN" altLang="en-US"/>
          </a:p>
        </p:txBody>
      </p:sp>
    </p:spTree>
    <p:extLst>
      <p:ext uri="{BB962C8B-B14F-4D97-AF65-F5344CB8AC3E}">
        <p14:creationId xmlns:p14="http://schemas.microsoft.com/office/powerpoint/2010/main" val="22823187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6BC2D4A4-FE46-47CF-9A57-45B6478127E7}"/>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704F695B-EB91-49DC-9CC7-514B03EE426A}"/>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33D74862-FF00-42F5-A2B3-E220ED2DDB35}"/>
              </a:ext>
            </a:extLst>
          </p:cNvPr>
          <p:cNvSpPr>
            <a:spLocks noGrp="1"/>
          </p:cNvSpPr>
          <p:nvPr>
            <p:ph type="dt" sz="half" idx="10"/>
          </p:nvPr>
        </p:nvSpPr>
        <p:spPr/>
        <p:txBody>
          <a:bodyPr/>
          <a:lstStyle/>
          <a:p>
            <a:fld id="{2B5CA50F-82F8-44DF-8BE9-89B401D8B788}" type="datetimeFigureOut">
              <a:rPr lang="zh-CN" altLang="en-US" smtClean="0"/>
              <a:t>2018/4/25 Wednesday</a:t>
            </a:fld>
            <a:endParaRPr lang="zh-CN" altLang="en-US"/>
          </a:p>
        </p:txBody>
      </p:sp>
      <p:sp>
        <p:nvSpPr>
          <p:cNvPr id="5" name="页脚占位符 4">
            <a:extLst>
              <a:ext uri="{FF2B5EF4-FFF2-40B4-BE49-F238E27FC236}">
                <a16:creationId xmlns:a16="http://schemas.microsoft.com/office/drawing/2014/main" id="{F30ABD76-A11D-479A-8E96-944CB2A7F76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F05965E9-9162-4E11-BA7D-AAC03C8C8812}"/>
              </a:ext>
            </a:extLst>
          </p:cNvPr>
          <p:cNvSpPr>
            <a:spLocks noGrp="1"/>
          </p:cNvSpPr>
          <p:nvPr>
            <p:ph type="sldNum" sz="quarter" idx="12"/>
          </p:nvPr>
        </p:nvSpPr>
        <p:spPr/>
        <p:txBody>
          <a:bodyPr/>
          <a:lstStyle/>
          <a:p>
            <a:fld id="{EAA39662-726F-4208-9830-1073B08B8C53}" type="slidenum">
              <a:rPr lang="zh-CN" altLang="en-US" smtClean="0"/>
              <a:t>‹#›</a:t>
            </a:fld>
            <a:endParaRPr lang="zh-CN" altLang="en-US"/>
          </a:p>
        </p:txBody>
      </p:sp>
    </p:spTree>
    <p:extLst>
      <p:ext uri="{BB962C8B-B14F-4D97-AF65-F5344CB8AC3E}">
        <p14:creationId xmlns:p14="http://schemas.microsoft.com/office/powerpoint/2010/main" val="1131900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61668FF-1160-4CFD-A30E-388484C2A8D7}"/>
              </a:ext>
            </a:extLst>
          </p:cNvPr>
          <p:cNvSpPr>
            <a:spLocks noGrp="1"/>
          </p:cNvSpPr>
          <p:nvPr>
            <p:ph type="title"/>
          </p:nvPr>
        </p:nvSpPr>
        <p:spPr/>
        <p:txBody>
          <a:bodyPr/>
          <a:lstStyle/>
          <a:p>
            <a:r>
              <a:rPr lang="zh-CN" altLang="en-US"/>
              <a:t>单击此处编辑母版标题样式</a:t>
            </a:r>
          </a:p>
        </p:txBody>
      </p:sp>
      <p:sp>
        <p:nvSpPr>
          <p:cNvPr id="4" name="日期占位符 3">
            <a:extLst>
              <a:ext uri="{FF2B5EF4-FFF2-40B4-BE49-F238E27FC236}">
                <a16:creationId xmlns:a16="http://schemas.microsoft.com/office/drawing/2014/main" id="{602C4062-949F-4F5E-AD2C-601EEEEF6E84}"/>
              </a:ext>
            </a:extLst>
          </p:cNvPr>
          <p:cNvSpPr>
            <a:spLocks noGrp="1"/>
          </p:cNvSpPr>
          <p:nvPr>
            <p:ph type="dt" sz="half" idx="10"/>
          </p:nvPr>
        </p:nvSpPr>
        <p:spPr/>
        <p:txBody>
          <a:bodyPr/>
          <a:lstStyle/>
          <a:p>
            <a:fld id="{2B5CA50F-82F8-44DF-8BE9-89B401D8B788}" type="datetimeFigureOut">
              <a:rPr lang="zh-CN" altLang="en-US" smtClean="0"/>
              <a:t>2018/4/25 Wednesday</a:t>
            </a:fld>
            <a:endParaRPr lang="zh-CN" altLang="en-US"/>
          </a:p>
        </p:txBody>
      </p:sp>
      <p:sp>
        <p:nvSpPr>
          <p:cNvPr id="5" name="页脚占位符 4">
            <a:extLst>
              <a:ext uri="{FF2B5EF4-FFF2-40B4-BE49-F238E27FC236}">
                <a16:creationId xmlns:a16="http://schemas.microsoft.com/office/drawing/2014/main" id="{89F0DFF7-D332-4D5E-B6CE-806BD8A8D48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28D42A46-A75A-4AF4-98AD-18F2A0237EDD}"/>
              </a:ext>
            </a:extLst>
          </p:cNvPr>
          <p:cNvSpPr>
            <a:spLocks noGrp="1"/>
          </p:cNvSpPr>
          <p:nvPr>
            <p:ph type="sldNum" sz="quarter" idx="12"/>
          </p:nvPr>
        </p:nvSpPr>
        <p:spPr/>
        <p:txBody>
          <a:bodyPr/>
          <a:lstStyle/>
          <a:p>
            <a:fld id="{EAA39662-726F-4208-9830-1073B08B8C53}" type="slidenum">
              <a:rPr lang="zh-CN" altLang="en-US" smtClean="0"/>
              <a:t>‹#›</a:t>
            </a:fld>
            <a:endParaRPr lang="zh-CN" altLang="en-US"/>
          </a:p>
        </p:txBody>
      </p:sp>
      <p:pic>
        <p:nvPicPr>
          <p:cNvPr id="7" name="图片 6">
            <a:extLst>
              <a:ext uri="{FF2B5EF4-FFF2-40B4-BE49-F238E27FC236}">
                <a16:creationId xmlns:a16="http://schemas.microsoft.com/office/drawing/2014/main" id="{432005A2-D53E-4D4E-8182-E2DCE3B9A3A5}"/>
              </a:ext>
            </a:extLst>
          </p:cNvPr>
          <p:cNvPicPr>
            <a:picLocks noChangeAspect="1"/>
          </p:cNvPicPr>
          <p:nvPr userDrawn="1"/>
        </p:nvPicPr>
        <p:blipFill>
          <a:blip r:embed="rId2"/>
          <a:stretch>
            <a:fillRect/>
          </a:stretch>
        </p:blipFill>
        <p:spPr>
          <a:xfrm>
            <a:off x="1" y="0"/>
            <a:ext cx="12192000" cy="6858000"/>
          </a:xfrm>
          <a:prstGeom prst="rect">
            <a:avLst/>
          </a:prstGeom>
        </p:spPr>
      </p:pic>
      <p:sp>
        <p:nvSpPr>
          <p:cNvPr id="8" name="矩形 7">
            <a:extLst>
              <a:ext uri="{FF2B5EF4-FFF2-40B4-BE49-F238E27FC236}">
                <a16:creationId xmlns:a16="http://schemas.microsoft.com/office/drawing/2014/main" id="{3CE2B65B-B0D9-4D9F-9580-19E0A506C86F}"/>
              </a:ext>
            </a:extLst>
          </p:cNvPr>
          <p:cNvSpPr/>
          <p:nvPr userDrawn="1"/>
        </p:nvSpPr>
        <p:spPr>
          <a:xfrm>
            <a:off x="838200" y="516731"/>
            <a:ext cx="10803292" cy="57324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Freeform 403">
            <a:extLst>
              <a:ext uri="{FF2B5EF4-FFF2-40B4-BE49-F238E27FC236}">
                <a16:creationId xmlns:a16="http://schemas.microsoft.com/office/drawing/2014/main" id="{11EEF0F1-BAA7-4F4F-8207-4DA746212D0D}"/>
              </a:ext>
            </a:extLst>
          </p:cNvPr>
          <p:cNvSpPr>
            <a:spLocks/>
          </p:cNvSpPr>
          <p:nvPr userDrawn="1"/>
        </p:nvSpPr>
        <p:spPr bwMode="auto">
          <a:xfrm>
            <a:off x="1588" y="2533650"/>
            <a:ext cx="1444625" cy="4325937"/>
          </a:xfrm>
          <a:custGeom>
            <a:avLst/>
            <a:gdLst>
              <a:gd name="T0" fmla="*/ 0 w 909"/>
              <a:gd name="T1" fmla="*/ 0 h 2727"/>
              <a:gd name="T2" fmla="*/ 0 w 909"/>
              <a:gd name="T3" fmla="*/ 2727 h 2727"/>
              <a:gd name="T4" fmla="*/ 721 w 909"/>
              <a:gd name="T5" fmla="*/ 2727 h 2727"/>
              <a:gd name="T6" fmla="*/ 909 w 909"/>
              <a:gd name="T7" fmla="*/ 1819 h 2727"/>
              <a:gd name="T8" fmla="*/ 0 w 909"/>
              <a:gd name="T9" fmla="*/ 0 h 2727"/>
            </a:gdLst>
            <a:ahLst/>
            <a:cxnLst>
              <a:cxn ang="0">
                <a:pos x="T0" y="T1"/>
              </a:cxn>
              <a:cxn ang="0">
                <a:pos x="T2" y="T3"/>
              </a:cxn>
              <a:cxn ang="0">
                <a:pos x="T4" y="T5"/>
              </a:cxn>
              <a:cxn ang="0">
                <a:pos x="T6" y="T7"/>
              </a:cxn>
              <a:cxn ang="0">
                <a:pos x="T8" y="T9"/>
              </a:cxn>
            </a:cxnLst>
            <a:rect l="0" t="0" r="r" b="b"/>
            <a:pathLst>
              <a:path w="909" h="2727">
                <a:moveTo>
                  <a:pt x="0" y="0"/>
                </a:moveTo>
                <a:cubicBezTo>
                  <a:pt x="0" y="2727"/>
                  <a:pt x="0" y="2727"/>
                  <a:pt x="0" y="2727"/>
                </a:cubicBezTo>
                <a:cubicBezTo>
                  <a:pt x="721" y="2727"/>
                  <a:pt x="721" y="2727"/>
                  <a:pt x="721" y="2727"/>
                </a:cubicBezTo>
                <a:cubicBezTo>
                  <a:pt x="842" y="2449"/>
                  <a:pt x="909" y="2142"/>
                  <a:pt x="909" y="1819"/>
                </a:cubicBezTo>
                <a:cubicBezTo>
                  <a:pt x="909" y="1076"/>
                  <a:pt x="552" y="415"/>
                  <a:pt x="0" y="0"/>
                </a:cubicBezTo>
                <a:close/>
              </a:path>
            </a:pathLst>
          </a:custGeom>
          <a:gradFill>
            <a:gsLst>
              <a:gs pos="58000">
                <a:srgbClr val="3F64AE"/>
              </a:gs>
              <a:gs pos="1587">
                <a:srgbClr val="3B6FB6"/>
              </a:gs>
              <a:gs pos="100000">
                <a:srgbClr val="3188C9"/>
              </a:gs>
            </a:gsLst>
            <a:lin ang="16200000" scaled="0"/>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405">
            <a:extLst>
              <a:ext uri="{FF2B5EF4-FFF2-40B4-BE49-F238E27FC236}">
                <a16:creationId xmlns:a16="http://schemas.microsoft.com/office/drawing/2014/main" id="{14256CAA-3FB3-4E98-B1E1-ABA6518908DA}"/>
              </a:ext>
            </a:extLst>
          </p:cNvPr>
          <p:cNvSpPr>
            <a:spLocks/>
          </p:cNvSpPr>
          <p:nvPr userDrawn="1"/>
        </p:nvSpPr>
        <p:spPr bwMode="auto">
          <a:xfrm>
            <a:off x="9473171" y="3382963"/>
            <a:ext cx="2719388" cy="3475037"/>
          </a:xfrm>
          <a:custGeom>
            <a:avLst/>
            <a:gdLst>
              <a:gd name="T0" fmla="*/ 1712 w 1712"/>
              <a:gd name="T1" fmla="*/ 2191 h 2191"/>
              <a:gd name="T2" fmla="*/ 1712 w 1712"/>
              <a:gd name="T3" fmla="*/ 0 h 2191"/>
              <a:gd name="T4" fmla="*/ 0 w 1712"/>
              <a:gd name="T5" fmla="*/ 2191 h 2191"/>
              <a:gd name="T6" fmla="*/ 1712 w 1712"/>
              <a:gd name="T7" fmla="*/ 2191 h 2191"/>
            </a:gdLst>
            <a:ahLst/>
            <a:cxnLst>
              <a:cxn ang="0">
                <a:pos x="T0" y="T1"/>
              </a:cxn>
              <a:cxn ang="0">
                <a:pos x="T2" y="T3"/>
              </a:cxn>
              <a:cxn ang="0">
                <a:pos x="T4" y="T5"/>
              </a:cxn>
              <a:cxn ang="0">
                <a:pos x="T6" y="T7"/>
              </a:cxn>
            </a:cxnLst>
            <a:rect l="0" t="0" r="r" b="b"/>
            <a:pathLst>
              <a:path w="1712" h="2191">
                <a:moveTo>
                  <a:pt x="1712" y="2191"/>
                </a:moveTo>
                <a:cubicBezTo>
                  <a:pt x="1712" y="0"/>
                  <a:pt x="1712" y="0"/>
                  <a:pt x="1712" y="0"/>
                </a:cubicBezTo>
                <a:cubicBezTo>
                  <a:pt x="732" y="249"/>
                  <a:pt x="6" y="1135"/>
                  <a:pt x="0" y="2191"/>
                </a:cubicBezTo>
                <a:lnTo>
                  <a:pt x="1712" y="2191"/>
                </a:lnTo>
                <a:close/>
              </a:path>
            </a:pathLst>
          </a:custGeom>
          <a:gradFill>
            <a:gsLst>
              <a:gs pos="1587">
                <a:srgbClr val="43A6DD"/>
              </a:gs>
              <a:gs pos="100000">
                <a:srgbClr val="E27738"/>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41808062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AAE8FEB-BA7C-4450-9895-0CB09276CE8A}"/>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EA49BE8F-FD7C-485E-8BDB-3CFBE2E93FE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6" name="灯片编号占位符 5">
            <a:extLst>
              <a:ext uri="{FF2B5EF4-FFF2-40B4-BE49-F238E27FC236}">
                <a16:creationId xmlns:a16="http://schemas.microsoft.com/office/drawing/2014/main" id="{19B21D1C-9FB2-446B-B548-912B567E182E}"/>
              </a:ext>
            </a:extLst>
          </p:cNvPr>
          <p:cNvSpPr>
            <a:spLocks noGrp="1"/>
          </p:cNvSpPr>
          <p:nvPr>
            <p:ph type="sldNum" sz="quarter" idx="12"/>
          </p:nvPr>
        </p:nvSpPr>
        <p:spPr/>
        <p:txBody>
          <a:bodyPr/>
          <a:lstStyle/>
          <a:p>
            <a:fld id="{EAA39662-726F-4208-9830-1073B08B8C53}" type="slidenum">
              <a:rPr lang="zh-CN" altLang="en-US" smtClean="0"/>
              <a:t>‹#›</a:t>
            </a:fld>
            <a:endParaRPr lang="zh-CN" altLang="en-US"/>
          </a:p>
        </p:txBody>
      </p:sp>
      <p:pic>
        <p:nvPicPr>
          <p:cNvPr id="7" name="图片 6">
            <a:extLst>
              <a:ext uri="{FF2B5EF4-FFF2-40B4-BE49-F238E27FC236}">
                <a16:creationId xmlns:a16="http://schemas.microsoft.com/office/drawing/2014/main" id="{0B30C6EA-C4D9-4075-9E6E-959E4E217FEF}"/>
              </a:ext>
            </a:extLst>
          </p:cNvPr>
          <p:cNvPicPr>
            <a:picLocks noChangeAspect="1"/>
          </p:cNvPicPr>
          <p:nvPr userDrawn="1"/>
        </p:nvPicPr>
        <p:blipFill>
          <a:blip r:embed="rId2"/>
          <a:stretch>
            <a:fillRect/>
          </a:stretch>
        </p:blipFill>
        <p:spPr>
          <a:xfrm>
            <a:off x="1" y="0"/>
            <a:ext cx="12192000" cy="6858000"/>
          </a:xfrm>
          <a:prstGeom prst="rect">
            <a:avLst/>
          </a:prstGeom>
        </p:spPr>
      </p:pic>
      <p:sp>
        <p:nvSpPr>
          <p:cNvPr id="8" name="AutoShape 6">
            <a:extLst>
              <a:ext uri="{FF2B5EF4-FFF2-40B4-BE49-F238E27FC236}">
                <a16:creationId xmlns:a16="http://schemas.microsoft.com/office/drawing/2014/main" id="{05EA1A40-3B9B-4504-83D8-2E36A35B4B90}"/>
              </a:ext>
            </a:extLst>
          </p:cNvPr>
          <p:cNvSpPr>
            <a:spLocks noChangeAspect="1" noChangeArrowheads="1" noTextEdit="1"/>
          </p:cNvSpPr>
          <p:nvPr userDrawn="1"/>
        </p:nvSpPr>
        <p:spPr bwMode="auto">
          <a:xfrm>
            <a:off x="0" y="4763"/>
            <a:ext cx="12192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2281143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4196A20-EB81-4F36-A538-E2F4AF15B89D}"/>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7C7FE3CD-B457-4C94-A3EC-897E18BFB206}"/>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id="{14C997B5-F5FF-4331-B46B-FCF8302C14F2}"/>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id="{BD7F2592-0094-4CEA-B490-54E912BC479C}"/>
              </a:ext>
            </a:extLst>
          </p:cNvPr>
          <p:cNvSpPr>
            <a:spLocks noGrp="1"/>
          </p:cNvSpPr>
          <p:nvPr>
            <p:ph type="dt" sz="half" idx="10"/>
          </p:nvPr>
        </p:nvSpPr>
        <p:spPr/>
        <p:txBody>
          <a:bodyPr/>
          <a:lstStyle/>
          <a:p>
            <a:fld id="{2B5CA50F-82F8-44DF-8BE9-89B401D8B788}" type="datetimeFigureOut">
              <a:rPr lang="zh-CN" altLang="en-US" smtClean="0"/>
              <a:t>2018/4/25 Wednesday</a:t>
            </a:fld>
            <a:endParaRPr lang="zh-CN" altLang="en-US"/>
          </a:p>
        </p:txBody>
      </p:sp>
      <p:sp>
        <p:nvSpPr>
          <p:cNvPr id="6" name="页脚占位符 5">
            <a:extLst>
              <a:ext uri="{FF2B5EF4-FFF2-40B4-BE49-F238E27FC236}">
                <a16:creationId xmlns:a16="http://schemas.microsoft.com/office/drawing/2014/main" id="{7457F5AC-0707-4F96-89C4-9425EB06D61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572B0640-CB64-462B-A9EF-309329AA7896}"/>
              </a:ext>
            </a:extLst>
          </p:cNvPr>
          <p:cNvSpPr>
            <a:spLocks noGrp="1"/>
          </p:cNvSpPr>
          <p:nvPr>
            <p:ph type="sldNum" sz="quarter" idx="12"/>
          </p:nvPr>
        </p:nvSpPr>
        <p:spPr/>
        <p:txBody>
          <a:bodyPr/>
          <a:lstStyle/>
          <a:p>
            <a:fld id="{EAA39662-726F-4208-9830-1073B08B8C53}" type="slidenum">
              <a:rPr lang="zh-CN" altLang="en-US" smtClean="0"/>
              <a:t>‹#›</a:t>
            </a:fld>
            <a:endParaRPr lang="zh-CN" altLang="en-US"/>
          </a:p>
        </p:txBody>
      </p:sp>
    </p:spTree>
    <p:extLst>
      <p:ext uri="{BB962C8B-B14F-4D97-AF65-F5344CB8AC3E}">
        <p14:creationId xmlns:p14="http://schemas.microsoft.com/office/powerpoint/2010/main" val="16498498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C8DC2C8-F48E-435A-9749-13211032A161}"/>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5BA70090-61DA-41B6-9126-772E59DBF93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id="{13A8107A-2F1F-4D37-B7BB-E4C9051276B6}"/>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id="{00DAC8BD-0F04-4FE3-BD83-A1D13CFD6CD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id="{06CEAE11-96D7-4A2D-9A7D-9C8C7B8A22D2}"/>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id="{7C4E555D-40EA-4E96-8914-9BE408C4DFEF}"/>
              </a:ext>
            </a:extLst>
          </p:cNvPr>
          <p:cNvSpPr>
            <a:spLocks noGrp="1"/>
          </p:cNvSpPr>
          <p:nvPr>
            <p:ph type="dt" sz="half" idx="10"/>
          </p:nvPr>
        </p:nvSpPr>
        <p:spPr/>
        <p:txBody>
          <a:bodyPr/>
          <a:lstStyle/>
          <a:p>
            <a:fld id="{2B5CA50F-82F8-44DF-8BE9-89B401D8B788}" type="datetimeFigureOut">
              <a:rPr lang="zh-CN" altLang="en-US" smtClean="0"/>
              <a:t>2018/4/25 Wednesday</a:t>
            </a:fld>
            <a:endParaRPr lang="zh-CN" altLang="en-US"/>
          </a:p>
        </p:txBody>
      </p:sp>
      <p:sp>
        <p:nvSpPr>
          <p:cNvPr id="8" name="页脚占位符 7">
            <a:extLst>
              <a:ext uri="{FF2B5EF4-FFF2-40B4-BE49-F238E27FC236}">
                <a16:creationId xmlns:a16="http://schemas.microsoft.com/office/drawing/2014/main" id="{758D1593-5A65-4762-9947-CE7A800751FB}"/>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FE4CBD5C-186C-4E72-95AC-9D507CE1018C}"/>
              </a:ext>
            </a:extLst>
          </p:cNvPr>
          <p:cNvSpPr>
            <a:spLocks noGrp="1"/>
          </p:cNvSpPr>
          <p:nvPr>
            <p:ph type="sldNum" sz="quarter" idx="12"/>
          </p:nvPr>
        </p:nvSpPr>
        <p:spPr/>
        <p:txBody>
          <a:bodyPr/>
          <a:lstStyle/>
          <a:p>
            <a:fld id="{EAA39662-726F-4208-9830-1073B08B8C53}" type="slidenum">
              <a:rPr lang="zh-CN" altLang="en-US" smtClean="0"/>
              <a:t>‹#›</a:t>
            </a:fld>
            <a:endParaRPr lang="zh-CN" altLang="en-US"/>
          </a:p>
        </p:txBody>
      </p:sp>
    </p:spTree>
    <p:extLst>
      <p:ext uri="{BB962C8B-B14F-4D97-AF65-F5344CB8AC3E}">
        <p14:creationId xmlns:p14="http://schemas.microsoft.com/office/powerpoint/2010/main" val="17782782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7782D10-8BB8-4197-927C-BD089F682985}"/>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9777ECD4-EC9D-45F8-B99B-7F80CB0D8013}"/>
              </a:ext>
            </a:extLst>
          </p:cNvPr>
          <p:cNvSpPr>
            <a:spLocks noGrp="1"/>
          </p:cNvSpPr>
          <p:nvPr>
            <p:ph type="dt" sz="half" idx="10"/>
          </p:nvPr>
        </p:nvSpPr>
        <p:spPr/>
        <p:txBody>
          <a:bodyPr/>
          <a:lstStyle/>
          <a:p>
            <a:fld id="{2B5CA50F-82F8-44DF-8BE9-89B401D8B788}" type="datetimeFigureOut">
              <a:rPr lang="zh-CN" altLang="en-US" smtClean="0"/>
              <a:t>2018/4/25 Wednesday</a:t>
            </a:fld>
            <a:endParaRPr lang="zh-CN" altLang="en-US"/>
          </a:p>
        </p:txBody>
      </p:sp>
      <p:sp>
        <p:nvSpPr>
          <p:cNvPr id="4" name="页脚占位符 3">
            <a:extLst>
              <a:ext uri="{FF2B5EF4-FFF2-40B4-BE49-F238E27FC236}">
                <a16:creationId xmlns:a16="http://schemas.microsoft.com/office/drawing/2014/main" id="{007F7181-7044-42D8-8245-95A570FD6BD8}"/>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5309E12F-F1D0-4383-B831-B3292A401CF2}"/>
              </a:ext>
            </a:extLst>
          </p:cNvPr>
          <p:cNvSpPr>
            <a:spLocks noGrp="1"/>
          </p:cNvSpPr>
          <p:nvPr>
            <p:ph type="sldNum" sz="quarter" idx="12"/>
          </p:nvPr>
        </p:nvSpPr>
        <p:spPr/>
        <p:txBody>
          <a:bodyPr/>
          <a:lstStyle/>
          <a:p>
            <a:fld id="{EAA39662-726F-4208-9830-1073B08B8C53}" type="slidenum">
              <a:rPr lang="zh-CN" altLang="en-US" smtClean="0"/>
              <a:t>‹#›</a:t>
            </a:fld>
            <a:endParaRPr lang="zh-CN" altLang="en-US"/>
          </a:p>
        </p:txBody>
      </p:sp>
    </p:spTree>
    <p:extLst>
      <p:ext uri="{BB962C8B-B14F-4D97-AF65-F5344CB8AC3E}">
        <p14:creationId xmlns:p14="http://schemas.microsoft.com/office/powerpoint/2010/main" val="26855495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A1F490E9-0C40-4BB0-8A34-C758289140FC}"/>
              </a:ext>
            </a:extLst>
          </p:cNvPr>
          <p:cNvSpPr>
            <a:spLocks noGrp="1"/>
          </p:cNvSpPr>
          <p:nvPr>
            <p:ph type="dt" sz="half" idx="10"/>
          </p:nvPr>
        </p:nvSpPr>
        <p:spPr/>
        <p:txBody>
          <a:bodyPr/>
          <a:lstStyle/>
          <a:p>
            <a:fld id="{2B5CA50F-82F8-44DF-8BE9-89B401D8B788}" type="datetimeFigureOut">
              <a:rPr lang="zh-CN" altLang="en-US" smtClean="0"/>
              <a:t>2018/4/25 Wednesday</a:t>
            </a:fld>
            <a:endParaRPr lang="zh-CN" altLang="en-US"/>
          </a:p>
        </p:txBody>
      </p:sp>
      <p:sp>
        <p:nvSpPr>
          <p:cNvPr id="3" name="页脚占位符 2">
            <a:extLst>
              <a:ext uri="{FF2B5EF4-FFF2-40B4-BE49-F238E27FC236}">
                <a16:creationId xmlns:a16="http://schemas.microsoft.com/office/drawing/2014/main" id="{3F0EDF28-8968-4F11-B521-FE44721FBFC1}"/>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89DDEEA6-C6C1-48AB-BC10-0A92788F8EA1}"/>
              </a:ext>
            </a:extLst>
          </p:cNvPr>
          <p:cNvSpPr>
            <a:spLocks noGrp="1"/>
          </p:cNvSpPr>
          <p:nvPr>
            <p:ph type="sldNum" sz="quarter" idx="12"/>
          </p:nvPr>
        </p:nvSpPr>
        <p:spPr/>
        <p:txBody>
          <a:bodyPr/>
          <a:lstStyle/>
          <a:p>
            <a:fld id="{EAA39662-726F-4208-9830-1073B08B8C53}" type="slidenum">
              <a:rPr lang="zh-CN" altLang="en-US" smtClean="0"/>
              <a:t>‹#›</a:t>
            </a:fld>
            <a:endParaRPr lang="zh-CN" altLang="en-US"/>
          </a:p>
        </p:txBody>
      </p:sp>
    </p:spTree>
    <p:extLst>
      <p:ext uri="{BB962C8B-B14F-4D97-AF65-F5344CB8AC3E}">
        <p14:creationId xmlns:p14="http://schemas.microsoft.com/office/powerpoint/2010/main" val="769625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CB37E4E-39EC-4ECD-9916-98ED9CF1DD67}"/>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3CA03713-5AD4-4DF2-A0C8-B5A82F34A03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id="{90EA6C4B-BDFC-4F16-9DDC-B83E1C4B78F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id="{67245A96-C06F-42EB-8133-72FF76522D7E}"/>
              </a:ext>
            </a:extLst>
          </p:cNvPr>
          <p:cNvSpPr>
            <a:spLocks noGrp="1"/>
          </p:cNvSpPr>
          <p:nvPr>
            <p:ph type="dt" sz="half" idx="10"/>
          </p:nvPr>
        </p:nvSpPr>
        <p:spPr/>
        <p:txBody>
          <a:bodyPr/>
          <a:lstStyle/>
          <a:p>
            <a:fld id="{2B5CA50F-82F8-44DF-8BE9-89B401D8B788}" type="datetimeFigureOut">
              <a:rPr lang="zh-CN" altLang="en-US" smtClean="0"/>
              <a:t>2018/4/25 Wednesday</a:t>
            </a:fld>
            <a:endParaRPr lang="zh-CN" altLang="en-US"/>
          </a:p>
        </p:txBody>
      </p:sp>
      <p:sp>
        <p:nvSpPr>
          <p:cNvPr id="6" name="页脚占位符 5">
            <a:extLst>
              <a:ext uri="{FF2B5EF4-FFF2-40B4-BE49-F238E27FC236}">
                <a16:creationId xmlns:a16="http://schemas.microsoft.com/office/drawing/2014/main" id="{0E8E8C58-7D93-4126-97CA-348469B2F6C3}"/>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9DBE1ADC-80C3-4A59-9D09-4AD39B1FAF5A}"/>
              </a:ext>
            </a:extLst>
          </p:cNvPr>
          <p:cNvSpPr>
            <a:spLocks noGrp="1"/>
          </p:cNvSpPr>
          <p:nvPr>
            <p:ph type="sldNum" sz="quarter" idx="12"/>
          </p:nvPr>
        </p:nvSpPr>
        <p:spPr/>
        <p:txBody>
          <a:bodyPr/>
          <a:lstStyle/>
          <a:p>
            <a:fld id="{EAA39662-726F-4208-9830-1073B08B8C53}" type="slidenum">
              <a:rPr lang="zh-CN" altLang="en-US" smtClean="0"/>
              <a:t>‹#›</a:t>
            </a:fld>
            <a:endParaRPr lang="zh-CN" altLang="en-US"/>
          </a:p>
        </p:txBody>
      </p:sp>
    </p:spTree>
    <p:extLst>
      <p:ext uri="{BB962C8B-B14F-4D97-AF65-F5344CB8AC3E}">
        <p14:creationId xmlns:p14="http://schemas.microsoft.com/office/powerpoint/2010/main" val="13039091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4E3EFA9-908E-4470-90B7-6DC6C7F6121F}"/>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4DBC6F76-226A-40D4-B2F9-5565742E52E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6D471C9E-7D41-4A71-87E4-CB111A828E5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id="{915CD247-1472-497A-993A-426C974CEB37}"/>
              </a:ext>
            </a:extLst>
          </p:cNvPr>
          <p:cNvSpPr>
            <a:spLocks noGrp="1"/>
          </p:cNvSpPr>
          <p:nvPr>
            <p:ph type="dt" sz="half" idx="10"/>
          </p:nvPr>
        </p:nvSpPr>
        <p:spPr/>
        <p:txBody>
          <a:bodyPr/>
          <a:lstStyle/>
          <a:p>
            <a:fld id="{2B5CA50F-82F8-44DF-8BE9-89B401D8B788}" type="datetimeFigureOut">
              <a:rPr lang="zh-CN" altLang="en-US" smtClean="0"/>
              <a:t>2018/4/25 Wednesday</a:t>
            </a:fld>
            <a:endParaRPr lang="zh-CN" altLang="en-US"/>
          </a:p>
        </p:txBody>
      </p:sp>
      <p:sp>
        <p:nvSpPr>
          <p:cNvPr id="6" name="页脚占位符 5">
            <a:extLst>
              <a:ext uri="{FF2B5EF4-FFF2-40B4-BE49-F238E27FC236}">
                <a16:creationId xmlns:a16="http://schemas.microsoft.com/office/drawing/2014/main" id="{F918BE13-393B-4DDB-8EF6-32592C3FBC2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B82644E9-6814-475C-B79A-F31A3CA4F010}"/>
              </a:ext>
            </a:extLst>
          </p:cNvPr>
          <p:cNvSpPr>
            <a:spLocks noGrp="1"/>
          </p:cNvSpPr>
          <p:nvPr>
            <p:ph type="sldNum" sz="quarter" idx="12"/>
          </p:nvPr>
        </p:nvSpPr>
        <p:spPr/>
        <p:txBody>
          <a:bodyPr/>
          <a:lstStyle/>
          <a:p>
            <a:fld id="{EAA39662-726F-4208-9830-1073B08B8C53}" type="slidenum">
              <a:rPr lang="zh-CN" altLang="en-US" smtClean="0"/>
              <a:t>‹#›</a:t>
            </a:fld>
            <a:endParaRPr lang="zh-CN" altLang="en-US"/>
          </a:p>
        </p:txBody>
      </p:sp>
    </p:spTree>
    <p:extLst>
      <p:ext uri="{BB962C8B-B14F-4D97-AF65-F5344CB8AC3E}">
        <p14:creationId xmlns:p14="http://schemas.microsoft.com/office/powerpoint/2010/main" val="23937921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C3B98ABF-71BC-499D-BAFF-67AFCD5D7DC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4DD3D8DF-99C7-40C6-BBB8-A4F5EC196B3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64D2D5EB-4191-4CD8-A9D7-0B03A8047F5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5CA50F-82F8-44DF-8BE9-89B401D8B788}" type="datetimeFigureOut">
              <a:rPr lang="zh-CN" altLang="en-US" smtClean="0"/>
              <a:t>2018/4/25 Wednesday</a:t>
            </a:fld>
            <a:endParaRPr lang="zh-CN" altLang="en-US"/>
          </a:p>
        </p:txBody>
      </p:sp>
      <p:sp>
        <p:nvSpPr>
          <p:cNvPr id="5" name="页脚占位符 4">
            <a:extLst>
              <a:ext uri="{FF2B5EF4-FFF2-40B4-BE49-F238E27FC236}">
                <a16:creationId xmlns:a16="http://schemas.microsoft.com/office/drawing/2014/main" id="{31E52567-AE48-4E69-97F3-727C9ACA708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C797B200-00C4-4162-8631-89F690F1358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A39662-726F-4208-9830-1073B08B8C53}" type="slidenum">
              <a:rPr lang="zh-CN" altLang="en-US" smtClean="0"/>
              <a:t>‹#›</a:t>
            </a:fld>
            <a:endParaRPr lang="zh-CN" altLang="en-US"/>
          </a:p>
        </p:txBody>
      </p:sp>
    </p:spTree>
    <p:extLst>
      <p:ext uri="{BB962C8B-B14F-4D97-AF65-F5344CB8AC3E}">
        <p14:creationId xmlns:p14="http://schemas.microsoft.com/office/powerpoint/2010/main" val="33211702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a:extLst>
              <a:ext uri="{FF2B5EF4-FFF2-40B4-BE49-F238E27FC236}">
                <a16:creationId xmlns:a16="http://schemas.microsoft.com/office/drawing/2014/main" id="{99004B50-B3CC-4146-BAF2-B7C44F4DCC1F}"/>
              </a:ext>
            </a:extLst>
          </p:cNvPr>
          <p:cNvSpPr/>
          <p:nvPr/>
        </p:nvSpPr>
        <p:spPr>
          <a:xfrm>
            <a:off x="1363060" y="2717746"/>
            <a:ext cx="9494907" cy="1107996"/>
          </a:xfrm>
          <a:prstGeom prst="rect">
            <a:avLst/>
          </a:prstGeom>
          <a:effectLst>
            <a:outerShdw blurRad="177800" dist="101600" dir="2700000" algn="tl" rotWithShape="0">
              <a:prstClr val="black">
                <a:alpha val="40000"/>
              </a:prstClr>
            </a:outerShdw>
          </a:effectLst>
        </p:spPr>
        <p:txBody>
          <a:bodyPr wrap="none">
            <a:spAutoFit/>
          </a:bodyPr>
          <a:lstStyle/>
          <a:p>
            <a:pPr algn="ctr"/>
            <a:r>
              <a:rPr lang="zh-CN" altLang="en-US" sz="6600" b="1" dirty="0">
                <a:solidFill>
                  <a:schemeClr val="bg1"/>
                </a:solidFill>
                <a:cs typeface="+mn-ea"/>
                <a:sym typeface="+mn-lt"/>
              </a:rPr>
              <a:t>时尚简约</a:t>
            </a:r>
            <a:r>
              <a:rPr lang="zh-CN" altLang="en-US" sz="6600" b="1" i="0" dirty="0">
                <a:solidFill>
                  <a:schemeClr val="bg1"/>
                </a:solidFill>
                <a:effectLst/>
                <a:cs typeface="+mn-ea"/>
                <a:sym typeface="+mn-lt"/>
              </a:rPr>
              <a:t>商业计划书</a:t>
            </a:r>
            <a:r>
              <a:rPr lang="zh-CN" altLang="en-US" sz="6600" b="1" dirty="0">
                <a:solidFill>
                  <a:schemeClr val="bg1"/>
                </a:solidFill>
                <a:cs typeface="+mn-ea"/>
                <a:sym typeface="+mn-lt"/>
              </a:rPr>
              <a:t>模板</a:t>
            </a:r>
            <a:endParaRPr lang="zh-CN" altLang="en-US" sz="6600" b="1" i="0" dirty="0">
              <a:solidFill>
                <a:schemeClr val="bg1"/>
              </a:solidFill>
              <a:effectLst/>
              <a:cs typeface="+mn-ea"/>
              <a:sym typeface="+mn-lt"/>
            </a:endParaRPr>
          </a:p>
        </p:txBody>
      </p:sp>
      <p:sp>
        <p:nvSpPr>
          <p:cNvPr id="16" name="矩形 17">
            <a:extLst>
              <a:ext uri="{FF2B5EF4-FFF2-40B4-BE49-F238E27FC236}">
                <a16:creationId xmlns:a16="http://schemas.microsoft.com/office/drawing/2014/main" id="{817C3F15-C583-4786-9EF6-5B976209E399}"/>
              </a:ext>
            </a:extLst>
          </p:cNvPr>
          <p:cNvSpPr>
            <a:spLocks noChangeArrowheads="1"/>
          </p:cNvSpPr>
          <p:nvPr/>
        </p:nvSpPr>
        <p:spPr bwMode="auto">
          <a:xfrm>
            <a:off x="4335587" y="2090709"/>
            <a:ext cx="3549855" cy="584647"/>
          </a:xfrm>
          <a:prstGeom prst="rect">
            <a:avLst/>
          </a:prstGeom>
          <a:noFill/>
          <a:ln>
            <a:noFill/>
          </a:ln>
          <a:effectLst>
            <a:outerShdw blurRad="177800" dist="1016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3199" b="1" dirty="0">
                <a:solidFill>
                  <a:schemeClr val="bg1"/>
                </a:solidFill>
                <a:latin typeface="+mn-lt"/>
                <a:ea typeface="+mn-ea"/>
                <a:cs typeface="+mn-ea"/>
                <a:sym typeface="+mn-lt"/>
              </a:rPr>
              <a:t>BUSINESS PLAN</a:t>
            </a:r>
            <a:endParaRPr lang="zh-CN" altLang="en-US" sz="3199" b="1" dirty="0">
              <a:solidFill>
                <a:schemeClr val="bg1"/>
              </a:solidFill>
              <a:latin typeface="+mn-lt"/>
              <a:ea typeface="+mn-ea"/>
              <a:cs typeface="+mn-ea"/>
              <a:sym typeface="+mn-lt"/>
            </a:endParaRPr>
          </a:p>
        </p:txBody>
      </p:sp>
      <p:grpSp>
        <p:nvGrpSpPr>
          <p:cNvPr id="28" name="组合 27">
            <a:extLst>
              <a:ext uri="{FF2B5EF4-FFF2-40B4-BE49-F238E27FC236}">
                <a16:creationId xmlns:a16="http://schemas.microsoft.com/office/drawing/2014/main" id="{12D37EEB-5A85-44AB-B243-AA1461AB976D}"/>
              </a:ext>
            </a:extLst>
          </p:cNvPr>
          <p:cNvGrpSpPr/>
          <p:nvPr/>
        </p:nvGrpSpPr>
        <p:grpSpPr>
          <a:xfrm>
            <a:off x="1910652" y="4058630"/>
            <a:ext cx="8399725" cy="507831"/>
            <a:chOff x="1902386" y="3677630"/>
            <a:chExt cx="8399725" cy="507831"/>
          </a:xfrm>
          <a:effectLst>
            <a:outerShdw blurRad="177800" dist="101600" dir="2700000" algn="tl" rotWithShape="0">
              <a:prstClr val="black">
                <a:alpha val="40000"/>
              </a:prstClr>
            </a:outerShdw>
          </a:effectLst>
        </p:grpSpPr>
        <p:sp>
          <p:nvSpPr>
            <p:cNvPr id="24" name="矩形 23">
              <a:extLst>
                <a:ext uri="{FF2B5EF4-FFF2-40B4-BE49-F238E27FC236}">
                  <a16:creationId xmlns:a16="http://schemas.microsoft.com/office/drawing/2014/main" id="{5AC67F81-EFBB-4E4C-A9DE-885C0ADA36BD}"/>
                </a:ext>
              </a:extLst>
            </p:cNvPr>
            <p:cNvSpPr/>
            <p:nvPr/>
          </p:nvSpPr>
          <p:spPr>
            <a:xfrm>
              <a:off x="1902386" y="3722418"/>
              <a:ext cx="2954655" cy="369332"/>
            </a:xfrm>
            <a:prstGeom prst="rect">
              <a:avLst/>
            </a:prstGeom>
          </p:spPr>
          <p:txBody>
            <a:bodyPr wrap="none">
              <a:spAutoFit/>
            </a:bodyPr>
            <a:lstStyle/>
            <a:p>
              <a:r>
                <a:rPr lang="zh-CN" altLang="en-US" dirty="0">
                  <a:solidFill>
                    <a:schemeClr val="bg1"/>
                  </a:solidFill>
                  <a:cs typeface="+mn-ea"/>
                  <a:sym typeface="+mn-lt"/>
                </a:rPr>
                <a:t>点击此处填写融资公司名称</a:t>
              </a:r>
            </a:p>
          </p:txBody>
        </p:sp>
        <p:sp>
          <p:nvSpPr>
            <p:cNvPr id="26" name="矩形 25">
              <a:extLst>
                <a:ext uri="{FF2B5EF4-FFF2-40B4-BE49-F238E27FC236}">
                  <a16:creationId xmlns:a16="http://schemas.microsoft.com/office/drawing/2014/main" id="{8751B626-E074-427A-9F55-D9841B285F85}"/>
                </a:ext>
              </a:extLst>
            </p:cNvPr>
            <p:cNvSpPr/>
            <p:nvPr/>
          </p:nvSpPr>
          <p:spPr>
            <a:xfrm>
              <a:off x="5566872" y="3677630"/>
              <a:ext cx="1951175" cy="507831"/>
            </a:xfrm>
            <a:prstGeom prst="rect">
              <a:avLst/>
            </a:prstGeom>
          </p:spPr>
          <p:txBody>
            <a:bodyPr wrap="none">
              <a:spAutoFit/>
            </a:bodyPr>
            <a:lstStyle/>
            <a:p>
              <a:pPr algn="ctr">
                <a:lnSpc>
                  <a:spcPct val="150000"/>
                </a:lnSpc>
              </a:pPr>
              <a:r>
                <a:rPr lang="zh-CN" altLang="en-US" dirty="0">
                  <a:solidFill>
                    <a:schemeClr val="bg1"/>
                  </a:solidFill>
                  <a:cs typeface="+mn-ea"/>
                  <a:sym typeface="+mn-lt"/>
                </a:rPr>
                <a:t>联系人</a:t>
              </a:r>
              <a:r>
                <a:rPr lang="zh-CN" altLang="en-US" dirty="0" smtClean="0">
                  <a:solidFill>
                    <a:schemeClr val="bg1"/>
                  </a:solidFill>
                  <a:cs typeface="+mn-ea"/>
                  <a:sym typeface="+mn-lt"/>
                </a:rPr>
                <a:t>：小鹿</a:t>
              </a:r>
              <a:r>
                <a:rPr lang="en-US" altLang="zh-CN" dirty="0" err="1" smtClean="0">
                  <a:solidFill>
                    <a:schemeClr val="bg1"/>
                  </a:solidFill>
                  <a:cs typeface="+mn-ea"/>
                  <a:sym typeface="+mn-lt"/>
                </a:rPr>
                <a:t>ppt</a:t>
              </a:r>
              <a:endParaRPr lang="en-US" altLang="zh-CN" dirty="0">
                <a:solidFill>
                  <a:schemeClr val="bg1"/>
                </a:solidFill>
                <a:cs typeface="+mn-ea"/>
                <a:sym typeface="+mn-lt"/>
              </a:endParaRPr>
            </a:p>
          </p:txBody>
        </p:sp>
        <p:sp>
          <p:nvSpPr>
            <p:cNvPr id="27" name="矩形 26">
              <a:extLst>
                <a:ext uri="{FF2B5EF4-FFF2-40B4-BE49-F238E27FC236}">
                  <a16:creationId xmlns:a16="http://schemas.microsoft.com/office/drawing/2014/main" id="{C941D716-A693-4724-8223-F26FDDD7A475}"/>
                </a:ext>
              </a:extLst>
            </p:cNvPr>
            <p:cNvSpPr/>
            <p:nvPr/>
          </p:nvSpPr>
          <p:spPr>
            <a:xfrm>
              <a:off x="7616760" y="3677630"/>
              <a:ext cx="2685351" cy="458908"/>
            </a:xfrm>
            <a:prstGeom prst="rect">
              <a:avLst/>
            </a:prstGeom>
          </p:spPr>
          <p:txBody>
            <a:bodyPr wrap="none">
              <a:spAutoFit/>
            </a:bodyPr>
            <a:lstStyle/>
            <a:p>
              <a:pPr algn="ctr">
                <a:lnSpc>
                  <a:spcPct val="150000"/>
                </a:lnSpc>
              </a:pPr>
              <a:r>
                <a:rPr lang="zh-CN" altLang="en-US" dirty="0">
                  <a:solidFill>
                    <a:schemeClr val="bg1"/>
                  </a:solidFill>
                  <a:cs typeface="+mn-ea"/>
                  <a:sym typeface="+mn-lt"/>
                </a:rPr>
                <a:t>联系方式：</a:t>
              </a:r>
              <a:r>
                <a:rPr lang="en-US" altLang="zh-CN" dirty="0">
                  <a:solidFill>
                    <a:schemeClr val="bg1"/>
                  </a:solidFill>
                  <a:cs typeface="+mn-ea"/>
                  <a:sym typeface="+mn-lt"/>
                </a:rPr>
                <a:t>1111111111</a:t>
              </a:r>
              <a:endParaRPr lang="zh-CN" altLang="en-US" dirty="0">
                <a:solidFill>
                  <a:schemeClr val="bg1"/>
                </a:solidFill>
                <a:cs typeface="+mn-ea"/>
                <a:sym typeface="+mn-lt"/>
              </a:endParaRPr>
            </a:p>
          </p:txBody>
        </p:sp>
      </p:grpSp>
    </p:spTree>
    <p:extLst>
      <p:ext uri="{BB962C8B-B14F-4D97-AF65-F5344CB8AC3E}">
        <p14:creationId xmlns:p14="http://schemas.microsoft.com/office/powerpoint/2010/main" val="12455883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E6AB96F3-955D-4EF2-B788-26741E6560C4}"/>
              </a:ext>
            </a:extLst>
          </p:cNvPr>
          <p:cNvGrpSpPr/>
          <p:nvPr/>
        </p:nvGrpSpPr>
        <p:grpSpPr>
          <a:xfrm>
            <a:off x="4515780" y="2539091"/>
            <a:ext cx="3160440" cy="920830"/>
            <a:chOff x="5513662" y="2539091"/>
            <a:chExt cx="3160440" cy="920830"/>
          </a:xfrm>
        </p:grpSpPr>
        <p:sp>
          <p:nvSpPr>
            <p:cNvPr id="4" name="文本框 3">
              <a:extLst>
                <a:ext uri="{FF2B5EF4-FFF2-40B4-BE49-F238E27FC236}">
                  <a16:creationId xmlns:a16="http://schemas.microsoft.com/office/drawing/2014/main" id="{71D03217-535B-44E8-AA13-ACA718EE3AED}"/>
                </a:ext>
              </a:extLst>
            </p:cNvPr>
            <p:cNvSpPr txBox="1"/>
            <p:nvPr/>
          </p:nvSpPr>
          <p:spPr>
            <a:xfrm>
              <a:off x="5513662" y="2539091"/>
              <a:ext cx="1023516" cy="889909"/>
            </a:xfrm>
            <a:prstGeom prst="rect">
              <a:avLst/>
            </a:prstGeom>
            <a:noFill/>
            <a:ln w="117475">
              <a:noFill/>
            </a:ln>
          </p:spPr>
          <p:txBody>
            <a:bodyPr wrap="none" rtlCol="0">
              <a:prstTxWarp prst="textPlain">
                <a:avLst/>
              </a:prstTxWarp>
              <a:spAutoFit/>
            </a:bodyPr>
            <a:lstStyle/>
            <a:p>
              <a:r>
                <a:rPr lang="en-US" altLang="zh-CN" spc="100" dirty="0">
                  <a:solidFill>
                    <a:srgbClr val="347FC2"/>
                  </a:solidFill>
                  <a:cs typeface="+mn-ea"/>
                  <a:sym typeface="+mn-lt"/>
                </a:rPr>
                <a:t>/02</a:t>
              </a:r>
              <a:endParaRPr lang="zh-CN" altLang="en-US" spc="100" dirty="0">
                <a:solidFill>
                  <a:srgbClr val="347FC2"/>
                </a:solidFill>
                <a:cs typeface="+mn-ea"/>
                <a:sym typeface="+mn-lt"/>
              </a:endParaRPr>
            </a:p>
          </p:txBody>
        </p:sp>
        <p:sp>
          <p:nvSpPr>
            <p:cNvPr id="7" name="文本框 6">
              <a:extLst>
                <a:ext uri="{FF2B5EF4-FFF2-40B4-BE49-F238E27FC236}">
                  <a16:creationId xmlns:a16="http://schemas.microsoft.com/office/drawing/2014/main" id="{32DD1B8A-8DBB-4343-8313-3F166D0255EE}"/>
                </a:ext>
              </a:extLst>
            </p:cNvPr>
            <p:cNvSpPr txBox="1"/>
            <p:nvPr/>
          </p:nvSpPr>
          <p:spPr>
            <a:xfrm>
              <a:off x="6750958" y="2936701"/>
              <a:ext cx="1923144" cy="523220"/>
            </a:xfrm>
            <a:prstGeom prst="rect">
              <a:avLst/>
            </a:prstGeom>
            <a:noFill/>
          </p:spPr>
          <p:txBody>
            <a:bodyPr wrap="square" rtlCol="0">
              <a:spAutoFit/>
            </a:bodyPr>
            <a:lstStyle/>
            <a:p>
              <a:pPr algn="ctr"/>
              <a:r>
                <a:rPr lang="zh-CN" altLang="en-US" sz="2800" b="1" dirty="0">
                  <a:solidFill>
                    <a:schemeClr val="tx1">
                      <a:lumMod val="65000"/>
                      <a:lumOff val="35000"/>
                    </a:schemeClr>
                  </a:solidFill>
                  <a:cs typeface="+mn-ea"/>
                  <a:sym typeface="+mn-lt"/>
                </a:rPr>
                <a:t>行业前景</a:t>
              </a:r>
            </a:p>
          </p:txBody>
        </p:sp>
      </p:grpSp>
      <p:sp>
        <p:nvSpPr>
          <p:cNvPr id="9" name="矩形 8">
            <a:extLst>
              <a:ext uri="{FF2B5EF4-FFF2-40B4-BE49-F238E27FC236}">
                <a16:creationId xmlns:a16="http://schemas.microsoft.com/office/drawing/2014/main" id="{27F77F87-614E-43DE-A451-5121AA2AD1C0}"/>
              </a:ext>
            </a:extLst>
          </p:cNvPr>
          <p:cNvSpPr/>
          <p:nvPr/>
        </p:nvSpPr>
        <p:spPr>
          <a:xfrm>
            <a:off x="4436727" y="3582685"/>
            <a:ext cx="3318545" cy="5232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1000" dirty="0">
                <a:solidFill>
                  <a:schemeClr val="tx1">
                    <a:lumMod val="50000"/>
                    <a:lumOff val="50000"/>
                  </a:schemeClr>
                </a:solidFill>
                <a:cs typeface="+mn-ea"/>
                <a:sym typeface="+mn-lt"/>
              </a:rPr>
              <a:t>点击添加文字内容点击添加文字内容点击添加文字内容点击添加文字内容点击添加文字内容</a:t>
            </a:r>
          </a:p>
        </p:txBody>
      </p:sp>
    </p:spTree>
    <p:extLst>
      <p:ext uri="{BB962C8B-B14F-4D97-AF65-F5344CB8AC3E}">
        <p14:creationId xmlns:p14="http://schemas.microsoft.com/office/powerpoint/2010/main" val="27773671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6">
            <a:extLst>
              <a:ext uri="{FF2B5EF4-FFF2-40B4-BE49-F238E27FC236}">
                <a16:creationId xmlns:a16="http://schemas.microsoft.com/office/drawing/2014/main" id="{1EA4B591-5A52-455A-B567-436CB96509E4}"/>
              </a:ext>
            </a:extLst>
          </p:cNvPr>
          <p:cNvSpPr txBox="1">
            <a:spLocks noChangeArrowheads="1"/>
          </p:cNvSpPr>
          <p:nvPr/>
        </p:nvSpPr>
        <p:spPr bwMode="auto">
          <a:xfrm>
            <a:off x="4901745" y="697393"/>
            <a:ext cx="238850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800" b="1" dirty="0">
                <a:solidFill>
                  <a:schemeClr val="tx1">
                    <a:lumMod val="65000"/>
                    <a:lumOff val="35000"/>
                  </a:schemeClr>
                </a:solidFill>
                <a:cs typeface="+mn-ea"/>
                <a:sym typeface="+mn-lt"/>
              </a:rPr>
              <a:t>行业分析</a:t>
            </a:r>
          </a:p>
        </p:txBody>
      </p:sp>
      <p:cxnSp>
        <p:nvCxnSpPr>
          <p:cNvPr id="18" name="直接连接符 17">
            <a:extLst>
              <a:ext uri="{FF2B5EF4-FFF2-40B4-BE49-F238E27FC236}">
                <a16:creationId xmlns:a16="http://schemas.microsoft.com/office/drawing/2014/main" id="{B68E0314-2AA5-415A-AB96-B6D2FA54727B}"/>
              </a:ext>
            </a:extLst>
          </p:cNvPr>
          <p:cNvCxnSpPr>
            <a:cxnSpLocks/>
          </p:cNvCxnSpPr>
          <p:nvPr/>
        </p:nvCxnSpPr>
        <p:spPr>
          <a:xfrm>
            <a:off x="4901745" y="1265569"/>
            <a:ext cx="2388509" cy="0"/>
          </a:xfrm>
          <a:prstGeom prst="line">
            <a:avLst/>
          </a:prstGeom>
          <a:ln w="19050">
            <a:solidFill>
              <a:srgbClr val="347FC2"/>
            </a:solidFill>
          </a:ln>
        </p:spPr>
        <p:style>
          <a:lnRef idx="1">
            <a:schemeClr val="accent1"/>
          </a:lnRef>
          <a:fillRef idx="0">
            <a:schemeClr val="accent1"/>
          </a:fillRef>
          <a:effectRef idx="0">
            <a:schemeClr val="accent1"/>
          </a:effectRef>
          <a:fontRef idx="minor">
            <a:schemeClr val="tx1"/>
          </a:fontRef>
        </p:style>
      </p:cxnSp>
      <p:sp>
        <p:nvSpPr>
          <p:cNvPr id="20" name="文本框 19">
            <a:extLst>
              <a:ext uri="{FF2B5EF4-FFF2-40B4-BE49-F238E27FC236}">
                <a16:creationId xmlns:a16="http://schemas.microsoft.com/office/drawing/2014/main" id="{8BB16CDE-861F-469F-A0DA-9C965AF2EB24}"/>
              </a:ext>
            </a:extLst>
          </p:cNvPr>
          <p:cNvSpPr txBox="1"/>
          <p:nvPr/>
        </p:nvSpPr>
        <p:spPr>
          <a:xfrm>
            <a:off x="7138004" y="2733443"/>
            <a:ext cx="3796696"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点击添加文字内容点击添加文字内容点击添加文字内容点击添加文字内容点击添加文字内容点击添加文字内容点击添加文字内容</a:t>
            </a:r>
          </a:p>
        </p:txBody>
      </p:sp>
      <p:sp>
        <p:nvSpPr>
          <p:cNvPr id="21" name="矩形 20">
            <a:extLst>
              <a:ext uri="{FF2B5EF4-FFF2-40B4-BE49-F238E27FC236}">
                <a16:creationId xmlns:a16="http://schemas.microsoft.com/office/drawing/2014/main" id="{CB0D5326-D25D-45F2-A852-12B184ED4F2A}"/>
              </a:ext>
            </a:extLst>
          </p:cNvPr>
          <p:cNvSpPr/>
          <p:nvPr/>
        </p:nvSpPr>
        <p:spPr>
          <a:xfrm>
            <a:off x="7138004" y="2416241"/>
            <a:ext cx="1494974" cy="338554"/>
          </a:xfrm>
          <a:prstGeom prst="rect">
            <a:avLst/>
          </a:prstGeom>
        </p:spPr>
        <p:txBody>
          <a:bodyPr wrap="square">
            <a:spAutoFit/>
          </a:bodyPr>
          <a:lstStyle/>
          <a:p>
            <a:r>
              <a:rPr lang="zh-CN" altLang="en-US" sz="1600" b="1" dirty="0">
                <a:solidFill>
                  <a:schemeClr val="tx1">
                    <a:lumMod val="65000"/>
                    <a:lumOff val="35000"/>
                  </a:schemeClr>
                </a:solidFill>
                <a:cs typeface="+mn-ea"/>
                <a:sym typeface="+mn-lt"/>
              </a:rPr>
              <a:t>行业分析</a:t>
            </a:r>
          </a:p>
        </p:txBody>
      </p:sp>
      <p:sp>
        <p:nvSpPr>
          <p:cNvPr id="22" name="文本框 19">
            <a:extLst>
              <a:ext uri="{FF2B5EF4-FFF2-40B4-BE49-F238E27FC236}">
                <a16:creationId xmlns:a16="http://schemas.microsoft.com/office/drawing/2014/main" id="{AB111D0D-8643-4400-9590-B97EDC60E662}"/>
              </a:ext>
            </a:extLst>
          </p:cNvPr>
          <p:cNvSpPr txBox="1"/>
          <p:nvPr/>
        </p:nvSpPr>
        <p:spPr>
          <a:xfrm>
            <a:off x="7138004" y="3641342"/>
            <a:ext cx="3749494"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点击添加文字内容点击添加文字内容点击添加文字内容点击添加文字内容点击添加文字内容点击添加文字内容点击添加文字内容</a:t>
            </a:r>
          </a:p>
        </p:txBody>
      </p:sp>
      <p:sp>
        <p:nvSpPr>
          <p:cNvPr id="23" name="矩形 22">
            <a:extLst>
              <a:ext uri="{FF2B5EF4-FFF2-40B4-BE49-F238E27FC236}">
                <a16:creationId xmlns:a16="http://schemas.microsoft.com/office/drawing/2014/main" id="{C54D699D-91A3-439B-A486-E62CB921BBAC}"/>
              </a:ext>
            </a:extLst>
          </p:cNvPr>
          <p:cNvSpPr/>
          <p:nvPr/>
        </p:nvSpPr>
        <p:spPr>
          <a:xfrm>
            <a:off x="7138004" y="3324140"/>
            <a:ext cx="1494974" cy="338554"/>
          </a:xfrm>
          <a:prstGeom prst="rect">
            <a:avLst/>
          </a:prstGeom>
        </p:spPr>
        <p:txBody>
          <a:bodyPr wrap="square">
            <a:spAutoFit/>
          </a:bodyPr>
          <a:lstStyle/>
          <a:p>
            <a:r>
              <a:rPr lang="zh-CN" altLang="en-US" sz="1600" b="1" dirty="0">
                <a:solidFill>
                  <a:schemeClr val="tx1">
                    <a:lumMod val="65000"/>
                    <a:lumOff val="35000"/>
                  </a:schemeClr>
                </a:solidFill>
                <a:cs typeface="+mn-ea"/>
                <a:sym typeface="+mn-lt"/>
              </a:rPr>
              <a:t>行业分析</a:t>
            </a:r>
          </a:p>
        </p:txBody>
      </p:sp>
      <p:sp>
        <p:nvSpPr>
          <p:cNvPr id="25" name="文本框 19">
            <a:extLst>
              <a:ext uri="{FF2B5EF4-FFF2-40B4-BE49-F238E27FC236}">
                <a16:creationId xmlns:a16="http://schemas.microsoft.com/office/drawing/2014/main" id="{1F1BCA53-66F4-479F-B534-1F69CF28E40B}"/>
              </a:ext>
            </a:extLst>
          </p:cNvPr>
          <p:cNvSpPr txBox="1"/>
          <p:nvPr/>
        </p:nvSpPr>
        <p:spPr>
          <a:xfrm>
            <a:off x="7176559" y="4549241"/>
            <a:ext cx="2975942" cy="55399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点击添加文字内容点击添加文字内容点击添加文字内容点击添加文字内容点击添加文字内容点击添加文字内容点击添加文字内容</a:t>
            </a:r>
          </a:p>
        </p:txBody>
      </p:sp>
      <p:sp>
        <p:nvSpPr>
          <p:cNvPr id="26" name="矩形 25">
            <a:extLst>
              <a:ext uri="{FF2B5EF4-FFF2-40B4-BE49-F238E27FC236}">
                <a16:creationId xmlns:a16="http://schemas.microsoft.com/office/drawing/2014/main" id="{43B0A18B-1605-4623-ACDF-A3C3C82B6C31}"/>
              </a:ext>
            </a:extLst>
          </p:cNvPr>
          <p:cNvSpPr/>
          <p:nvPr/>
        </p:nvSpPr>
        <p:spPr>
          <a:xfrm>
            <a:off x="7176558" y="4232039"/>
            <a:ext cx="1494974" cy="338554"/>
          </a:xfrm>
          <a:prstGeom prst="rect">
            <a:avLst/>
          </a:prstGeom>
        </p:spPr>
        <p:txBody>
          <a:bodyPr wrap="square">
            <a:spAutoFit/>
          </a:bodyPr>
          <a:lstStyle/>
          <a:p>
            <a:r>
              <a:rPr lang="zh-CN" altLang="en-US" sz="1600" b="1" dirty="0">
                <a:solidFill>
                  <a:schemeClr val="tx1">
                    <a:lumMod val="65000"/>
                    <a:lumOff val="35000"/>
                  </a:schemeClr>
                </a:solidFill>
                <a:cs typeface="+mn-ea"/>
                <a:sym typeface="+mn-lt"/>
              </a:rPr>
              <a:t>行业分析</a:t>
            </a:r>
          </a:p>
        </p:txBody>
      </p:sp>
      <p:sp>
        <p:nvSpPr>
          <p:cNvPr id="27" name="Oval 103">
            <a:extLst>
              <a:ext uri="{FF2B5EF4-FFF2-40B4-BE49-F238E27FC236}">
                <a16:creationId xmlns:a16="http://schemas.microsoft.com/office/drawing/2014/main" id="{E6F8BB82-7DEB-4D77-A0F7-26BB27217006}"/>
              </a:ext>
            </a:extLst>
          </p:cNvPr>
          <p:cNvSpPr/>
          <p:nvPr/>
        </p:nvSpPr>
        <p:spPr>
          <a:xfrm>
            <a:off x="6838818" y="2471723"/>
            <a:ext cx="246273" cy="246274"/>
          </a:xfrm>
          <a:prstGeom prst="ellipse">
            <a:avLst/>
          </a:prstGeom>
          <a:solidFill>
            <a:srgbClr val="347FC2"/>
          </a:solidFill>
          <a:ln w="38100">
            <a:solidFill>
              <a:schemeClr val="bg1"/>
            </a:solidFill>
          </a:ln>
          <a:effectLst>
            <a:outerShdw blurRad="177800" dist="1016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28" name="Oval 103">
            <a:extLst>
              <a:ext uri="{FF2B5EF4-FFF2-40B4-BE49-F238E27FC236}">
                <a16:creationId xmlns:a16="http://schemas.microsoft.com/office/drawing/2014/main" id="{94C9D7A0-59A3-4D57-ACAD-7B2912680F5C}"/>
              </a:ext>
            </a:extLst>
          </p:cNvPr>
          <p:cNvSpPr/>
          <p:nvPr/>
        </p:nvSpPr>
        <p:spPr>
          <a:xfrm>
            <a:off x="6838818" y="3386364"/>
            <a:ext cx="246273" cy="246274"/>
          </a:xfrm>
          <a:prstGeom prst="ellipse">
            <a:avLst/>
          </a:prstGeom>
          <a:solidFill>
            <a:srgbClr val="347FC2"/>
          </a:solidFill>
          <a:ln w="38100">
            <a:solidFill>
              <a:schemeClr val="bg1"/>
            </a:solidFill>
          </a:ln>
          <a:effectLst>
            <a:outerShdw blurRad="177800" dist="1016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29" name="Oval 103">
            <a:extLst>
              <a:ext uri="{FF2B5EF4-FFF2-40B4-BE49-F238E27FC236}">
                <a16:creationId xmlns:a16="http://schemas.microsoft.com/office/drawing/2014/main" id="{E6D75903-0D92-4B82-B2FD-F21ADA95CAC7}"/>
              </a:ext>
            </a:extLst>
          </p:cNvPr>
          <p:cNvSpPr/>
          <p:nvPr/>
        </p:nvSpPr>
        <p:spPr>
          <a:xfrm>
            <a:off x="6838818" y="4288305"/>
            <a:ext cx="246273" cy="246274"/>
          </a:xfrm>
          <a:prstGeom prst="ellipse">
            <a:avLst/>
          </a:prstGeom>
          <a:solidFill>
            <a:srgbClr val="347FC2"/>
          </a:solidFill>
          <a:ln w="38100">
            <a:solidFill>
              <a:schemeClr val="bg1"/>
            </a:solidFill>
          </a:ln>
          <a:effectLst>
            <a:outerShdw blurRad="177800" dist="1016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2" name="Oval 89">
            <a:extLst>
              <a:ext uri="{FF2B5EF4-FFF2-40B4-BE49-F238E27FC236}">
                <a16:creationId xmlns:a16="http://schemas.microsoft.com/office/drawing/2014/main" id="{C078D477-EB8A-4868-8D78-F5058071CCE0}"/>
              </a:ext>
            </a:extLst>
          </p:cNvPr>
          <p:cNvSpPr/>
          <p:nvPr/>
        </p:nvSpPr>
        <p:spPr>
          <a:xfrm>
            <a:off x="1806716" y="4024452"/>
            <a:ext cx="657793" cy="657797"/>
          </a:xfrm>
          <a:prstGeom prst="ellipse">
            <a:avLst/>
          </a:prstGeom>
          <a:solidFill>
            <a:srgbClr val="347FC2"/>
          </a:solidFill>
          <a:ln w="38100">
            <a:solidFill>
              <a:schemeClr val="bg1"/>
            </a:solidFill>
          </a:ln>
          <a:effectLst>
            <a:outerShdw blurRad="177800" dist="1016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grpSp>
        <p:nvGrpSpPr>
          <p:cNvPr id="3" name="Group 547">
            <a:extLst>
              <a:ext uri="{FF2B5EF4-FFF2-40B4-BE49-F238E27FC236}">
                <a16:creationId xmlns:a16="http://schemas.microsoft.com/office/drawing/2014/main" id="{DAE3ACF8-8F10-4430-B267-3C8D4C8ADDEF}"/>
              </a:ext>
            </a:extLst>
          </p:cNvPr>
          <p:cNvGrpSpPr>
            <a:grpSpLocks noChangeAspect="1"/>
          </p:cNvGrpSpPr>
          <p:nvPr/>
        </p:nvGrpSpPr>
        <p:grpSpPr bwMode="auto">
          <a:xfrm>
            <a:off x="2000227" y="4204046"/>
            <a:ext cx="315317" cy="315011"/>
            <a:chOff x="647" y="1848"/>
            <a:chExt cx="2051" cy="2049"/>
          </a:xfrm>
          <a:solidFill>
            <a:schemeClr val="bg1"/>
          </a:solidFill>
          <a:effectLst>
            <a:outerShdw blurRad="177800" dist="101600" dir="5400000" algn="ctr" rotWithShape="0">
              <a:srgbClr val="000000">
                <a:alpha val="43137"/>
              </a:srgbClr>
            </a:outerShdw>
          </a:effectLst>
        </p:grpSpPr>
        <p:sp>
          <p:nvSpPr>
            <p:cNvPr id="4" name="Freeform 549">
              <a:extLst>
                <a:ext uri="{FF2B5EF4-FFF2-40B4-BE49-F238E27FC236}">
                  <a16:creationId xmlns:a16="http://schemas.microsoft.com/office/drawing/2014/main" id="{B8B2CDC4-5B1C-48CB-9DE1-15EB1D35A5D4}"/>
                </a:ext>
              </a:extLst>
            </p:cNvPr>
            <p:cNvSpPr>
              <a:spLocks/>
            </p:cNvSpPr>
            <p:nvPr/>
          </p:nvSpPr>
          <p:spPr bwMode="auto">
            <a:xfrm>
              <a:off x="647" y="1982"/>
              <a:ext cx="1466" cy="1496"/>
            </a:xfrm>
            <a:custGeom>
              <a:avLst/>
              <a:gdLst>
                <a:gd name="T0" fmla="*/ 1428 w 2931"/>
                <a:gd name="T1" fmla="*/ 0 h 2992"/>
                <a:gd name="T2" fmla="*/ 1479 w 2931"/>
                <a:gd name="T3" fmla="*/ 18 h 2992"/>
                <a:gd name="T4" fmla="*/ 1519 w 2931"/>
                <a:gd name="T5" fmla="*/ 54 h 2992"/>
                <a:gd name="T6" fmla="*/ 1542 w 2931"/>
                <a:gd name="T7" fmla="*/ 104 h 2992"/>
                <a:gd name="T8" fmla="*/ 1544 w 2931"/>
                <a:gd name="T9" fmla="*/ 1407 h 2992"/>
                <a:gd name="T10" fmla="*/ 1557 w 2931"/>
                <a:gd name="T11" fmla="*/ 1464 h 2992"/>
                <a:gd name="T12" fmla="*/ 1593 w 2931"/>
                <a:gd name="T13" fmla="*/ 1508 h 2992"/>
                <a:gd name="T14" fmla="*/ 1645 w 2931"/>
                <a:gd name="T15" fmla="*/ 1534 h 2992"/>
                <a:gd name="T16" fmla="*/ 2931 w 2931"/>
                <a:gd name="T17" fmla="*/ 1536 h 2992"/>
                <a:gd name="T18" fmla="*/ 2860 w 2931"/>
                <a:gd name="T19" fmla="*/ 1596 h 2992"/>
                <a:gd name="T20" fmla="*/ 2807 w 2931"/>
                <a:gd name="T21" fmla="*/ 1673 h 2992"/>
                <a:gd name="T22" fmla="*/ 2778 w 2931"/>
                <a:gd name="T23" fmla="*/ 1766 h 2992"/>
                <a:gd name="T24" fmla="*/ 2701 w 2931"/>
                <a:gd name="T25" fmla="*/ 1746 h 2992"/>
                <a:gd name="T26" fmla="*/ 2619 w 2931"/>
                <a:gd name="T27" fmla="*/ 1746 h 2992"/>
                <a:gd name="T28" fmla="*/ 2536 w 2931"/>
                <a:gd name="T29" fmla="*/ 1768 h 2992"/>
                <a:gd name="T30" fmla="*/ 2463 w 2931"/>
                <a:gd name="T31" fmla="*/ 1811 h 2992"/>
                <a:gd name="T32" fmla="*/ 2402 w 2931"/>
                <a:gd name="T33" fmla="*/ 1870 h 2992"/>
                <a:gd name="T34" fmla="*/ 2232 w 2931"/>
                <a:gd name="T35" fmla="*/ 2159 h 2992"/>
                <a:gd name="T36" fmla="*/ 2201 w 2931"/>
                <a:gd name="T37" fmla="*/ 2235 h 2992"/>
                <a:gd name="T38" fmla="*/ 2155 w 2931"/>
                <a:gd name="T39" fmla="*/ 2254 h 2992"/>
                <a:gd name="T40" fmla="*/ 2071 w 2931"/>
                <a:gd name="T41" fmla="*/ 2228 h 2992"/>
                <a:gd name="T42" fmla="*/ 1793 w 2931"/>
                <a:gd name="T43" fmla="*/ 2224 h 2992"/>
                <a:gd name="T44" fmla="*/ 1707 w 2931"/>
                <a:gd name="T45" fmla="*/ 2237 h 2992"/>
                <a:gd name="T46" fmla="*/ 1631 w 2931"/>
                <a:gd name="T47" fmla="*/ 2271 h 2992"/>
                <a:gd name="T48" fmla="*/ 1569 w 2931"/>
                <a:gd name="T49" fmla="*/ 2325 h 2992"/>
                <a:gd name="T50" fmla="*/ 1522 w 2931"/>
                <a:gd name="T51" fmla="*/ 2394 h 2992"/>
                <a:gd name="T52" fmla="*/ 1476 w 2931"/>
                <a:gd name="T53" fmla="*/ 2427 h 2992"/>
                <a:gd name="T54" fmla="*/ 1404 w 2931"/>
                <a:gd name="T55" fmla="*/ 2428 h 2992"/>
                <a:gd name="T56" fmla="*/ 1328 w 2931"/>
                <a:gd name="T57" fmla="*/ 2448 h 2992"/>
                <a:gd name="T58" fmla="*/ 1260 w 2931"/>
                <a:gd name="T59" fmla="*/ 2488 h 2992"/>
                <a:gd name="T60" fmla="*/ 1205 w 2931"/>
                <a:gd name="T61" fmla="*/ 2543 h 2992"/>
                <a:gd name="T62" fmla="*/ 1067 w 2931"/>
                <a:gd name="T63" fmla="*/ 2777 h 2992"/>
                <a:gd name="T64" fmla="*/ 1034 w 2931"/>
                <a:gd name="T65" fmla="*/ 2862 h 2992"/>
                <a:gd name="T66" fmla="*/ 1028 w 2931"/>
                <a:gd name="T67" fmla="*/ 2949 h 2992"/>
                <a:gd name="T68" fmla="*/ 935 w 2931"/>
                <a:gd name="T69" fmla="*/ 2954 h 2992"/>
                <a:gd name="T70" fmla="*/ 748 w 2931"/>
                <a:gd name="T71" fmla="*/ 2858 h 2992"/>
                <a:gd name="T72" fmla="*/ 577 w 2931"/>
                <a:gd name="T73" fmla="*/ 2739 h 2992"/>
                <a:gd name="T74" fmla="*/ 424 w 2931"/>
                <a:gd name="T75" fmla="*/ 2598 h 2992"/>
                <a:gd name="T76" fmla="*/ 291 w 2931"/>
                <a:gd name="T77" fmla="*/ 2438 h 2992"/>
                <a:gd name="T78" fmla="*/ 180 w 2931"/>
                <a:gd name="T79" fmla="*/ 2262 h 2992"/>
                <a:gd name="T80" fmla="*/ 94 w 2931"/>
                <a:gd name="T81" fmla="*/ 2068 h 2992"/>
                <a:gd name="T82" fmla="*/ 35 w 2931"/>
                <a:gd name="T83" fmla="*/ 1864 h 2992"/>
                <a:gd name="T84" fmla="*/ 3 w 2931"/>
                <a:gd name="T85" fmla="*/ 1649 h 2992"/>
                <a:gd name="T86" fmla="*/ 3 w 2931"/>
                <a:gd name="T87" fmla="*/ 1428 h 2992"/>
                <a:gd name="T88" fmla="*/ 33 w 2931"/>
                <a:gd name="T89" fmla="*/ 1218 h 2992"/>
                <a:gd name="T90" fmla="*/ 89 w 2931"/>
                <a:gd name="T91" fmla="*/ 1016 h 2992"/>
                <a:gd name="T92" fmla="*/ 173 w 2931"/>
                <a:gd name="T93" fmla="*/ 828 h 2992"/>
                <a:gd name="T94" fmla="*/ 279 w 2931"/>
                <a:gd name="T95" fmla="*/ 653 h 2992"/>
                <a:gd name="T96" fmla="*/ 406 w 2931"/>
                <a:gd name="T97" fmla="*/ 494 h 2992"/>
                <a:gd name="T98" fmla="*/ 553 w 2931"/>
                <a:gd name="T99" fmla="*/ 354 h 2992"/>
                <a:gd name="T100" fmla="*/ 716 w 2931"/>
                <a:gd name="T101" fmla="*/ 233 h 2992"/>
                <a:gd name="T102" fmla="*/ 897 w 2931"/>
                <a:gd name="T103" fmla="*/ 135 h 2992"/>
                <a:gd name="T104" fmla="*/ 1090 w 2931"/>
                <a:gd name="T105" fmla="*/ 61 h 2992"/>
                <a:gd name="T106" fmla="*/ 1295 w 2931"/>
                <a:gd name="T107" fmla="*/ 14 h 2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31" h="2992">
                  <a:moveTo>
                    <a:pt x="1401" y="0"/>
                  </a:moveTo>
                  <a:lnTo>
                    <a:pt x="1428" y="0"/>
                  </a:lnTo>
                  <a:lnTo>
                    <a:pt x="1454" y="7"/>
                  </a:lnTo>
                  <a:lnTo>
                    <a:pt x="1479" y="18"/>
                  </a:lnTo>
                  <a:lnTo>
                    <a:pt x="1502" y="34"/>
                  </a:lnTo>
                  <a:lnTo>
                    <a:pt x="1519" y="54"/>
                  </a:lnTo>
                  <a:lnTo>
                    <a:pt x="1533" y="78"/>
                  </a:lnTo>
                  <a:lnTo>
                    <a:pt x="1542" y="104"/>
                  </a:lnTo>
                  <a:lnTo>
                    <a:pt x="1544" y="130"/>
                  </a:lnTo>
                  <a:lnTo>
                    <a:pt x="1544" y="1407"/>
                  </a:lnTo>
                  <a:lnTo>
                    <a:pt x="1548" y="1437"/>
                  </a:lnTo>
                  <a:lnTo>
                    <a:pt x="1557" y="1464"/>
                  </a:lnTo>
                  <a:lnTo>
                    <a:pt x="1573" y="1488"/>
                  </a:lnTo>
                  <a:lnTo>
                    <a:pt x="1593" y="1508"/>
                  </a:lnTo>
                  <a:lnTo>
                    <a:pt x="1618" y="1524"/>
                  </a:lnTo>
                  <a:lnTo>
                    <a:pt x="1645" y="1534"/>
                  </a:lnTo>
                  <a:lnTo>
                    <a:pt x="1675" y="1536"/>
                  </a:lnTo>
                  <a:lnTo>
                    <a:pt x="2931" y="1536"/>
                  </a:lnTo>
                  <a:lnTo>
                    <a:pt x="2894" y="1564"/>
                  </a:lnTo>
                  <a:lnTo>
                    <a:pt x="2860" y="1596"/>
                  </a:lnTo>
                  <a:lnTo>
                    <a:pt x="2830" y="1634"/>
                  </a:lnTo>
                  <a:lnTo>
                    <a:pt x="2807" y="1673"/>
                  </a:lnTo>
                  <a:lnTo>
                    <a:pt x="2789" y="1718"/>
                  </a:lnTo>
                  <a:lnTo>
                    <a:pt x="2778" y="1766"/>
                  </a:lnTo>
                  <a:lnTo>
                    <a:pt x="2741" y="1753"/>
                  </a:lnTo>
                  <a:lnTo>
                    <a:pt x="2701" y="1746"/>
                  </a:lnTo>
                  <a:lnTo>
                    <a:pt x="2661" y="1743"/>
                  </a:lnTo>
                  <a:lnTo>
                    <a:pt x="2619" y="1746"/>
                  </a:lnTo>
                  <a:lnTo>
                    <a:pt x="2576" y="1754"/>
                  </a:lnTo>
                  <a:lnTo>
                    <a:pt x="2536" y="1768"/>
                  </a:lnTo>
                  <a:lnTo>
                    <a:pt x="2498" y="1787"/>
                  </a:lnTo>
                  <a:lnTo>
                    <a:pt x="2463" y="1811"/>
                  </a:lnTo>
                  <a:lnTo>
                    <a:pt x="2430" y="1839"/>
                  </a:lnTo>
                  <a:lnTo>
                    <a:pt x="2402" y="1870"/>
                  </a:lnTo>
                  <a:lnTo>
                    <a:pt x="2378" y="1906"/>
                  </a:lnTo>
                  <a:lnTo>
                    <a:pt x="2232" y="2159"/>
                  </a:lnTo>
                  <a:lnTo>
                    <a:pt x="2213" y="2197"/>
                  </a:lnTo>
                  <a:lnTo>
                    <a:pt x="2201" y="2235"/>
                  </a:lnTo>
                  <a:lnTo>
                    <a:pt x="2192" y="2275"/>
                  </a:lnTo>
                  <a:lnTo>
                    <a:pt x="2155" y="2254"/>
                  </a:lnTo>
                  <a:lnTo>
                    <a:pt x="2114" y="2238"/>
                  </a:lnTo>
                  <a:lnTo>
                    <a:pt x="2071" y="2228"/>
                  </a:lnTo>
                  <a:lnTo>
                    <a:pt x="2025" y="2224"/>
                  </a:lnTo>
                  <a:lnTo>
                    <a:pt x="1793" y="2224"/>
                  </a:lnTo>
                  <a:lnTo>
                    <a:pt x="1750" y="2228"/>
                  </a:lnTo>
                  <a:lnTo>
                    <a:pt x="1707" y="2237"/>
                  </a:lnTo>
                  <a:lnTo>
                    <a:pt x="1669" y="2252"/>
                  </a:lnTo>
                  <a:lnTo>
                    <a:pt x="1631" y="2271"/>
                  </a:lnTo>
                  <a:lnTo>
                    <a:pt x="1598" y="2296"/>
                  </a:lnTo>
                  <a:lnTo>
                    <a:pt x="1569" y="2325"/>
                  </a:lnTo>
                  <a:lnTo>
                    <a:pt x="1543" y="2357"/>
                  </a:lnTo>
                  <a:lnTo>
                    <a:pt x="1522" y="2394"/>
                  </a:lnTo>
                  <a:lnTo>
                    <a:pt x="1507" y="2432"/>
                  </a:lnTo>
                  <a:lnTo>
                    <a:pt x="1476" y="2427"/>
                  </a:lnTo>
                  <a:lnTo>
                    <a:pt x="1444" y="2426"/>
                  </a:lnTo>
                  <a:lnTo>
                    <a:pt x="1404" y="2428"/>
                  </a:lnTo>
                  <a:lnTo>
                    <a:pt x="1366" y="2436"/>
                  </a:lnTo>
                  <a:lnTo>
                    <a:pt x="1328" y="2448"/>
                  </a:lnTo>
                  <a:lnTo>
                    <a:pt x="1294" y="2466"/>
                  </a:lnTo>
                  <a:lnTo>
                    <a:pt x="1260" y="2488"/>
                  </a:lnTo>
                  <a:lnTo>
                    <a:pt x="1231" y="2513"/>
                  </a:lnTo>
                  <a:lnTo>
                    <a:pt x="1205" y="2543"/>
                  </a:lnTo>
                  <a:lnTo>
                    <a:pt x="1183" y="2577"/>
                  </a:lnTo>
                  <a:lnTo>
                    <a:pt x="1067" y="2777"/>
                  </a:lnTo>
                  <a:lnTo>
                    <a:pt x="1047" y="2818"/>
                  </a:lnTo>
                  <a:lnTo>
                    <a:pt x="1034" y="2862"/>
                  </a:lnTo>
                  <a:lnTo>
                    <a:pt x="1027" y="2906"/>
                  </a:lnTo>
                  <a:lnTo>
                    <a:pt x="1028" y="2949"/>
                  </a:lnTo>
                  <a:lnTo>
                    <a:pt x="1034" y="2992"/>
                  </a:lnTo>
                  <a:lnTo>
                    <a:pt x="935" y="2954"/>
                  </a:lnTo>
                  <a:lnTo>
                    <a:pt x="840" y="2909"/>
                  </a:lnTo>
                  <a:lnTo>
                    <a:pt x="748" y="2858"/>
                  </a:lnTo>
                  <a:lnTo>
                    <a:pt x="660" y="2801"/>
                  </a:lnTo>
                  <a:lnTo>
                    <a:pt x="577" y="2739"/>
                  </a:lnTo>
                  <a:lnTo>
                    <a:pt x="498" y="2671"/>
                  </a:lnTo>
                  <a:lnTo>
                    <a:pt x="424" y="2598"/>
                  </a:lnTo>
                  <a:lnTo>
                    <a:pt x="355" y="2521"/>
                  </a:lnTo>
                  <a:lnTo>
                    <a:pt x="291" y="2438"/>
                  </a:lnTo>
                  <a:lnTo>
                    <a:pt x="233" y="2351"/>
                  </a:lnTo>
                  <a:lnTo>
                    <a:pt x="180" y="2262"/>
                  </a:lnTo>
                  <a:lnTo>
                    <a:pt x="134" y="2167"/>
                  </a:lnTo>
                  <a:lnTo>
                    <a:pt x="94" y="2068"/>
                  </a:lnTo>
                  <a:lnTo>
                    <a:pt x="61" y="1968"/>
                  </a:lnTo>
                  <a:lnTo>
                    <a:pt x="35" y="1864"/>
                  </a:lnTo>
                  <a:lnTo>
                    <a:pt x="16" y="1757"/>
                  </a:lnTo>
                  <a:lnTo>
                    <a:pt x="3" y="1649"/>
                  </a:lnTo>
                  <a:lnTo>
                    <a:pt x="0" y="1536"/>
                  </a:lnTo>
                  <a:lnTo>
                    <a:pt x="3" y="1428"/>
                  </a:lnTo>
                  <a:lnTo>
                    <a:pt x="15" y="1322"/>
                  </a:lnTo>
                  <a:lnTo>
                    <a:pt x="33" y="1218"/>
                  </a:lnTo>
                  <a:lnTo>
                    <a:pt x="58" y="1115"/>
                  </a:lnTo>
                  <a:lnTo>
                    <a:pt x="89" y="1016"/>
                  </a:lnTo>
                  <a:lnTo>
                    <a:pt x="128" y="920"/>
                  </a:lnTo>
                  <a:lnTo>
                    <a:pt x="173" y="828"/>
                  </a:lnTo>
                  <a:lnTo>
                    <a:pt x="223" y="738"/>
                  </a:lnTo>
                  <a:lnTo>
                    <a:pt x="279" y="653"/>
                  </a:lnTo>
                  <a:lnTo>
                    <a:pt x="340" y="571"/>
                  </a:lnTo>
                  <a:lnTo>
                    <a:pt x="406" y="494"/>
                  </a:lnTo>
                  <a:lnTo>
                    <a:pt x="477" y="421"/>
                  </a:lnTo>
                  <a:lnTo>
                    <a:pt x="553" y="354"/>
                  </a:lnTo>
                  <a:lnTo>
                    <a:pt x="633" y="291"/>
                  </a:lnTo>
                  <a:lnTo>
                    <a:pt x="716" y="233"/>
                  </a:lnTo>
                  <a:lnTo>
                    <a:pt x="805" y="182"/>
                  </a:lnTo>
                  <a:lnTo>
                    <a:pt x="897" y="135"/>
                  </a:lnTo>
                  <a:lnTo>
                    <a:pt x="992" y="95"/>
                  </a:lnTo>
                  <a:lnTo>
                    <a:pt x="1090" y="61"/>
                  </a:lnTo>
                  <a:lnTo>
                    <a:pt x="1191" y="34"/>
                  </a:lnTo>
                  <a:lnTo>
                    <a:pt x="1295" y="14"/>
                  </a:lnTo>
                  <a:lnTo>
                    <a:pt x="140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5" name="Freeform 550">
              <a:extLst>
                <a:ext uri="{FF2B5EF4-FFF2-40B4-BE49-F238E27FC236}">
                  <a16:creationId xmlns:a16="http://schemas.microsoft.com/office/drawing/2014/main" id="{3D20348D-AD8F-4912-9DF1-C684D66587CB}"/>
                </a:ext>
              </a:extLst>
            </p:cNvPr>
            <p:cNvSpPr>
              <a:spLocks/>
            </p:cNvSpPr>
            <p:nvPr/>
          </p:nvSpPr>
          <p:spPr bwMode="auto">
            <a:xfrm>
              <a:off x="1554" y="1848"/>
              <a:ext cx="769" cy="768"/>
            </a:xfrm>
            <a:custGeom>
              <a:avLst/>
              <a:gdLst>
                <a:gd name="T0" fmla="*/ 143 w 1538"/>
                <a:gd name="T1" fmla="*/ 0 h 1537"/>
                <a:gd name="T2" fmla="*/ 248 w 1538"/>
                <a:gd name="T3" fmla="*/ 13 h 1537"/>
                <a:gd name="T4" fmla="*/ 350 w 1538"/>
                <a:gd name="T5" fmla="*/ 33 h 1537"/>
                <a:gd name="T6" fmla="*/ 449 w 1538"/>
                <a:gd name="T7" fmla="*/ 60 h 1537"/>
                <a:gd name="T8" fmla="*/ 546 w 1538"/>
                <a:gd name="T9" fmla="*/ 93 h 1537"/>
                <a:gd name="T10" fmla="*/ 641 w 1538"/>
                <a:gd name="T11" fmla="*/ 131 h 1537"/>
                <a:gd name="T12" fmla="*/ 730 w 1538"/>
                <a:gd name="T13" fmla="*/ 177 h 1537"/>
                <a:gd name="T14" fmla="*/ 818 w 1538"/>
                <a:gd name="T15" fmla="*/ 227 h 1537"/>
                <a:gd name="T16" fmla="*/ 901 w 1538"/>
                <a:gd name="T17" fmla="*/ 283 h 1537"/>
                <a:gd name="T18" fmla="*/ 981 w 1538"/>
                <a:gd name="T19" fmla="*/ 344 h 1537"/>
                <a:gd name="T20" fmla="*/ 1056 w 1538"/>
                <a:gd name="T21" fmla="*/ 410 h 1537"/>
                <a:gd name="T22" fmla="*/ 1127 w 1538"/>
                <a:gd name="T23" fmla="*/ 481 h 1537"/>
                <a:gd name="T24" fmla="*/ 1193 w 1538"/>
                <a:gd name="T25" fmla="*/ 556 h 1537"/>
                <a:gd name="T26" fmla="*/ 1254 w 1538"/>
                <a:gd name="T27" fmla="*/ 636 h 1537"/>
                <a:gd name="T28" fmla="*/ 1310 w 1538"/>
                <a:gd name="T29" fmla="*/ 719 h 1537"/>
                <a:gd name="T30" fmla="*/ 1361 w 1538"/>
                <a:gd name="T31" fmla="*/ 807 h 1537"/>
                <a:gd name="T32" fmla="*/ 1406 w 1538"/>
                <a:gd name="T33" fmla="*/ 897 h 1537"/>
                <a:gd name="T34" fmla="*/ 1445 w 1538"/>
                <a:gd name="T35" fmla="*/ 991 h 1537"/>
                <a:gd name="T36" fmla="*/ 1478 w 1538"/>
                <a:gd name="T37" fmla="*/ 1088 h 1537"/>
                <a:gd name="T38" fmla="*/ 1505 w 1538"/>
                <a:gd name="T39" fmla="*/ 1188 h 1537"/>
                <a:gd name="T40" fmla="*/ 1524 w 1538"/>
                <a:gd name="T41" fmla="*/ 1289 h 1537"/>
                <a:gd name="T42" fmla="*/ 1538 w 1538"/>
                <a:gd name="T43" fmla="*/ 1393 h 1537"/>
                <a:gd name="T44" fmla="*/ 1537 w 1538"/>
                <a:gd name="T45" fmla="*/ 1421 h 1537"/>
                <a:gd name="T46" fmla="*/ 1532 w 1538"/>
                <a:gd name="T47" fmla="*/ 1447 h 1537"/>
                <a:gd name="T48" fmla="*/ 1521 w 1538"/>
                <a:gd name="T49" fmla="*/ 1472 h 1537"/>
                <a:gd name="T50" fmla="*/ 1505 w 1538"/>
                <a:gd name="T51" fmla="*/ 1494 h 1537"/>
                <a:gd name="T52" fmla="*/ 1483 w 1538"/>
                <a:gd name="T53" fmla="*/ 1512 h 1537"/>
                <a:gd name="T54" fmla="*/ 1461 w 1538"/>
                <a:gd name="T55" fmla="*/ 1525 h 1537"/>
                <a:gd name="T56" fmla="*/ 1435 w 1538"/>
                <a:gd name="T57" fmla="*/ 1534 h 1537"/>
                <a:gd name="T58" fmla="*/ 1407 w 1538"/>
                <a:gd name="T59" fmla="*/ 1537 h 1537"/>
                <a:gd name="T60" fmla="*/ 131 w 1538"/>
                <a:gd name="T61" fmla="*/ 1537 h 1537"/>
                <a:gd name="T62" fmla="*/ 101 w 1538"/>
                <a:gd name="T63" fmla="*/ 1533 h 1537"/>
                <a:gd name="T64" fmla="*/ 74 w 1538"/>
                <a:gd name="T65" fmla="*/ 1523 h 1537"/>
                <a:gd name="T66" fmla="*/ 50 w 1538"/>
                <a:gd name="T67" fmla="*/ 1508 h 1537"/>
                <a:gd name="T68" fmla="*/ 29 w 1538"/>
                <a:gd name="T69" fmla="*/ 1488 h 1537"/>
                <a:gd name="T70" fmla="*/ 14 w 1538"/>
                <a:gd name="T71" fmla="*/ 1463 h 1537"/>
                <a:gd name="T72" fmla="*/ 4 w 1538"/>
                <a:gd name="T73" fmla="*/ 1436 h 1537"/>
                <a:gd name="T74" fmla="*/ 0 w 1538"/>
                <a:gd name="T75" fmla="*/ 1406 h 1537"/>
                <a:gd name="T76" fmla="*/ 0 w 1538"/>
                <a:gd name="T77" fmla="*/ 130 h 1537"/>
                <a:gd name="T78" fmla="*/ 4 w 1538"/>
                <a:gd name="T79" fmla="*/ 103 h 1537"/>
                <a:gd name="T80" fmla="*/ 11 w 1538"/>
                <a:gd name="T81" fmla="*/ 78 h 1537"/>
                <a:gd name="T82" fmla="*/ 25 w 1538"/>
                <a:gd name="T83" fmla="*/ 54 h 1537"/>
                <a:gd name="T84" fmla="*/ 44 w 1538"/>
                <a:gd name="T85" fmla="*/ 34 h 1537"/>
                <a:gd name="T86" fmla="*/ 65 w 1538"/>
                <a:gd name="T87" fmla="*/ 18 h 1537"/>
                <a:gd name="T88" fmla="*/ 90 w 1538"/>
                <a:gd name="T89" fmla="*/ 7 h 1537"/>
                <a:gd name="T90" fmla="*/ 116 w 1538"/>
                <a:gd name="T91" fmla="*/ 0 h 1537"/>
                <a:gd name="T92" fmla="*/ 143 w 1538"/>
                <a:gd name="T93" fmla="*/ 0 h 1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38" h="1537">
                  <a:moveTo>
                    <a:pt x="143" y="0"/>
                  </a:moveTo>
                  <a:lnTo>
                    <a:pt x="248" y="13"/>
                  </a:lnTo>
                  <a:lnTo>
                    <a:pt x="350" y="33"/>
                  </a:lnTo>
                  <a:lnTo>
                    <a:pt x="449" y="60"/>
                  </a:lnTo>
                  <a:lnTo>
                    <a:pt x="546" y="93"/>
                  </a:lnTo>
                  <a:lnTo>
                    <a:pt x="641" y="131"/>
                  </a:lnTo>
                  <a:lnTo>
                    <a:pt x="730" y="177"/>
                  </a:lnTo>
                  <a:lnTo>
                    <a:pt x="818" y="227"/>
                  </a:lnTo>
                  <a:lnTo>
                    <a:pt x="901" y="283"/>
                  </a:lnTo>
                  <a:lnTo>
                    <a:pt x="981" y="344"/>
                  </a:lnTo>
                  <a:lnTo>
                    <a:pt x="1056" y="410"/>
                  </a:lnTo>
                  <a:lnTo>
                    <a:pt x="1127" y="481"/>
                  </a:lnTo>
                  <a:lnTo>
                    <a:pt x="1193" y="556"/>
                  </a:lnTo>
                  <a:lnTo>
                    <a:pt x="1254" y="636"/>
                  </a:lnTo>
                  <a:lnTo>
                    <a:pt x="1310" y="719"/>
                  </a:lnTo>
                  <a:lnTo>
                    <a:pt x="1361" y="807"/>
                  </a:lnTo>
                  <a:lnTo>
                    <a:pt x="1406" y="897"/>
                  </a:lnTo>
                  <a:lnTo>
                    <a:pt x="1445" y="991"/>
                  </a:lnTo>
                  <a:lnTo>
                    <a:pt x="1478" y="1088"/>
                  </a:lnTo>
                  <a:lnTo>
                    <a:pt x="1505" y="1188"/>
                  </a:lnTo>
                  <a:lnTo>
                    <a:pt x="1524" y="1289"/>
                  </a:lnTo>
                  <a:lnTo>
                    <a:pt x="1538" y="1393"/>
                  </a:lnTo>
                  <a:lnTo>
                    <a:pt x="1537" y="1421"/>
                  </a:lnTo>
                  <a:lnTo>
                    <a:pt x="1532" y="1447"/>
                  </a:lnTo>
                  <a:lnTo>
                    <a:pt x="1521" y="1472"/>
                  </a:lnTo>
                  <a:lnTo>
                    <a:pt x="1505" y="1494"/>
                  </a:lnTo>
                  <a:lnTo>
                    <a:pt x="1483" y="1512"/>
                  </a:lnTo>
                  <a:lnTo>
                    <a:pt x="1461" y="1525"/>
                  </a:lnTo>
                  <a:lnTo>
                    <a:pt x="1435" y="1534"/>
                  </a:lnTo>
                  <a:lnTo>
                    <a:pt x="1407" y="1537"/>
                  </a:lnTo>
                  <a:lnTo>
                    <a:pt x="131" y="1537"/>
                  </a:lnTo>
                  <a:lnTo>
                    <a:pt x="101" y="1533"/>
                  </a:lnTo>
                  <a:lnTo>
                    <a:pt x="74" y="1523"/>
                  </a:lnTo>
                  <a:lnTo>
                    <a:pt x="50" y="1508"/>
                  </a:lnTo>
                  <a:lnTo>
                    <a:pt x="29" y="1488"/>
                  </a:lnTo>
                  <a:lnTo>
                    <a:pt x="14" y="1463"/>
                  </a:lnTo>
                  <a:lnTo>
                    <a:pt x="4" y="1436"/>
                  </a:lnTo>
                  <a:lnTo>
                    <a:pt x="0" y="1406"/>
                  </a:lnTo>
                  <a:lnTo>
                    <a:pt x="0" y="130"/>
                  </a:lnTo>
                  <a:lnTo>
                    <a:pt x="4" y="103"/>
                  </a:lnTo>
                  <a:lnTo>
                    <a:pt x="11" y="78"/>
                  </a:lnTo>
                  <a:lnTo>
                    <a:pt x="25" y="54"/>
                  </a:lnTo>
                  <a:lnTo>
                    <a:pt x="44" y="34"/>
                  </a:lnTo>
                  <a:lnTo>
                    <a:pt x="65" y="18"/>
                  </a:lnTo>
                  <a:lnTo>
                    <a:pt x="90" y="7"/>
                  </a:lnTo>
                  <a:lnTo>
                    <a:pt x="116" y="0"/>
                  </a:lnTo>
                  <a:lnTo>
                    <a:pt x="14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6" name="Freeform 551">
              <a:extLst>
                <a:ext uri="{FF2B5EF4-FFF2-40B4-BE49-F238E27FC236}">
                  <a16:creationId xmlns:a16="http://schemas.microsoft.com/office/drawing/2014/main" id="{8F7CDC9D-1B90-40AE-ABC4-E6355B6C857A}"/>
                </a:ext>
              </a:extLst>
            </p:cNvPr>
            <p:cNvSpPr>
              <a:spLocks/>
            </p:cNvSpPr>
            <p:nvPr/>
          </p:nvSpPr>
          <p:spPr bwMode="auto">
            <a:xfrm>
              <a:off x="2118" y="3117"/>
              <a:ext cx="307" cy="307"/>
            </a:xfrm>
            <a:custGeom>
              <a:avLst/>
              <a:gdLst>
                <a:gd name="T0" fmla="*/ 307 w 614"/>
                <a:gd name="T1" fmla="*/ 0 h 613"/>
                <a:gd name="T2" fmla="*/ 352 w 614"/>
                <a:gd name="T3" fmla="*/ 4 h 613"/>
                <a:gd name="T4" fmla="*/ 395 w 614"/>
                <a:gd name="T5" fmla="*/ 14 h 613"/>
                <a:gd name="T6" fmla="*/ 435 w 614"/>
                <a:gd name="T7" fmla="*/ 29 h 613"/>
                <a:gd name="T8" fmla="*/ 473 w 614"/>
                <a:gd name="T9" fmla="*/ 50 h 613"/>
                <a:gd name="T10" fmla="*/ 508 w 614"/>
                <a:gd name="T11" fmla="*/ 76 h 613"/>
                <a:gd name="T12" fmla="*/ 538 w 614"/>
                <a:gd name="T13" fmla="*/ 106 h 613"/>
                <a:gd name="T14" fmla="*/ 564 w 614"/>
                <a:gd name="T15" fmla="*/ 141 h 613"/>
                <a:gd name="T16" fmla="*/ 585 w 614"/>
                <a:gd name="T17" fmla="*/ 178 h 613"/>
                <a:gd name="T18" fmla="*/ 600 w 614"/>
                <a:gd name="T19" fmla="*/ 218 h 613"/>
                <a:gd name="T20" fmla="*/ 610 w 614"/>
                <a:gd name="T21" fmla="*/ 262 h 613"/>
                <a:gd name="T22" fmla="*/ 614 w 614"/>
                <a:gd name="T23" fmla="*/ 307 h 613"/>
                <a:gd name="T24" fmla="*/ 610 w 614"/>
                <a:gd name="T25" fmla="*/ 353 h 613"/>
                <a:gd name="T26" fmla="*/ 600 w 614"/>
                <a:gd name="T27" fmla="*/ 395 h 613"/>
                <a:gd name="T28" fmla="*/ 585 w 614"/>
                <a:gd name="T29" fmla="*/ 436 h 613"/>
                <a:gd name="T30" fmla="*/ 564 w 614"/>
                <a:gd name="T31" fmla="*/ 474 h 613"/>
                <a:gd name="T32" fmla="*/ 538 w 614"/>
                <a:gd name="T33" fmla="*/ 509 h 613"/>
                <a:gd name="T34" fmla="*/ 508 w 614"/>
                <a:gd name="T35" fmla="*/ 538 h 613"/>
                <a:gd name="T36" fmla="*/ 473 w 614"/>
                <a:gd name="T37" fmla="*/ 565 h 613"/>
                <a:gd name="T38" fmla="*/ 435 w 614"/>
                <a:gd name="T39" fmla="*/ 585 h 613"/>
                <a:gd name="T40" fmla="*/ 395 w 614"/>
                <a:gd name="T41" fmla="*/ 601 h 613"/>
                <a:gd name="T42" fmla="*/ 352 w 614"/>
                <a:gd name="T43" fmla="*/ 611 h 613"/>
                <a:gd name="T44" fmla="*/ 307 w 614"/>
                <a:gd name="T45" fmla="*/ 613 h 613"/>
                <a:gd name="T46" fmla="*/ 261 w 614"/>
                <a:gd name="T47" fmla="*/ 611 h 613"/>
                <a:gd name="T48" fmla="*/ 218 w 614"/>
                <a:gd name="T49" fmla="*/ 601 h 613"/>
                <a:gd name="T50" fmla="*/ 177 w 614"/>
                <a:gd name="T51" fmla="*/ 585 h 613"/>
                <a:gd name="T52" fmla="*/ 140 w 614"/>
                <a:gd name="T53" fmla="*/ 565 h 613"/>
                <a:gd name="T54" fmla="*/ 105 w 614"/>
                <a:gd name="T55" fmla="*/ 538 h 613"/>
                <a:gd name="T56" fmla="*/ 75 w 614"/>
                <a:gd name="T57" fmla="*/ 509 h 613"/>
                <a:gd name="T58" fmla="*/ 49 w 614"/>
                <a:gd name="T59" fmla="*/ 474 h 613"/>
                <a:gd name="T60" fmla="*/ 28 w 614"/>
                <a:gd name="T61" fmla="*/ 436 h 613"/>
                <a:gd name="T62" fmla="*/ 13 w 614"/>
                <a:gd name="T63" fmla="*/ 395 h 613"/>
                <a:gd name="T64" fmla="*/ 3 w 614"/>
                <a:gd name="T65" fmla="*/ 353 h 613"/>
                <a:gd name="T66" fmla="*/ 0 w 614"/>
                <a:gd name="T67" fmla="*/ 307 h 613"/>
                <a:gd name="T68" fmla="*/ 3 w 614"/>
                <a:gd name="T69" fmla="*/ 262 h 613"/>
                <a:gd name="T70" fmla="*/ 13 w 614"/>
                <a:gd name="T71" fmla="*/ 218 h 613"/>
                <a:gd name="T72" fmla="*/ 28 w 614"/>
                <a:gd name="T73" fmla="*/ 178 h 613"/>
                <a:gd name="T74" fmla="*/ 49 w 614"/>
                <a:gd name="T75" fmla="*/ 141 h 613"/>
                <a:gd name="T76" fmla="*/ 75 w 614"/>
                <a:gd name="T77" fmla="*/ 106 h 613"/>
                <a:gd name="T78" fmla="*/ 105 w 614"/>
                <a:gd name="T79" fmla="*/ 76 h 613"/>
                <a:gd name="T80" fmla="*/ 140 w 614"/>
                <a:gd name="T81" fmla="*/ 50 h 613"/>
                <a:gd name="T82" fmla="*/ 177 w 614"/>
                <a:gd name="T83" fmla="*/ 29 h 613"/>
                <a:gd name="T84" fmla="*/ 218 w 614"/>
                <a:gd name="T85" fmla="*/ 14 h 613"/>
                <a:gd name="T86" fmla="*/ 261 w 614"/>
                <a:gd name="T87" fmla="*/ 4 h 613"/>
                <a:gd name="T88" fmla="*/ 307 w 614"/>
                <a:gd name="T89" fmla="*/ 0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14" h="613">
                  <a:moveTo>
                    <a:pt x="307" y="0"/>
                  </a:moveTo>
                  <a:lnTo>
                    <a:pt x="352" y="4"/>
                  </a:lnTo>
                  <a:lnTo>
                    <a:pt x="395" y="14"/>
                  </a:lnTo>
                  <a:lnTo>
                    <a:pt x="435" y="29"/>
                  </a:lnTo>
                  <a:lnTo>
                    <a:pt x="473" y="50"/>
                  </a:lnTo>
                  <a:lnTo>
                    <a:pt x="508" y="76"/>
                  </a:lnTo>
                  <a:lnTo>
                    <a:pt x="538" y="106"/>
                  </a:lnTo>
                  <a:lnTo>
                    <a:pt x="564" y="141"/>
                  </a:lnTo>
                  <a:lnTo>
                    <a:pt x="585" y="178"/>
                  </a:lnTo>
                  <a:lnTo>
                    <a:pt x="600" y="218"/>
                  </a:lnTo>
                  <a:lnTo>
                    <a:pt x="610" y="262"/>
                  </a:lnTo>
                  <a:lnTo>
                    <a:pt x="614" y="307"/>
                  </a:lnTo>
                  <a:lnTo>
                    <a:pt x="610" y="353"/>
                  </a:lnTo>
                  <a:lnTo>
                    <a:pt x="600" y="395"/>
                  </a:lnTo>
                  <a:lnTo>
                    <a:pt x="585" y="436"/>
                  </a:lnTo>
                  <a:lnTo>
                    <a:pt x="564" y="474"/>
                  </a:lnTo>
                  <a:lnTo>
                    <a:pt x="538" y="509"/>
                  </a:lnTo>
                  <a:lnTo>
                    <a:pt x="508" y="538"/>
                  </a:lnTo>
                  <a:lnTo>
                    <a:pt x="473" y="565"/>
                  </a:lnTo>
                  <a:lnTo>
                    <a:pt x="435" y="585"/>
                  </a:lnTo>
                  <a:lnTo>
                    <a:pt x="395" y="601"/>
                  </a:lnTo>
                  <a:lnTo>
                    <a:pt x="352" y="611"/>
                  </a:lnTo>
                  <a:lnTo>
                    <a:pt x="307" y="613"/>
                  </a:lnTo>
                  <a:lnTo>
                    <a:pt x="261" y="611"/>
                  </a:lnTo>
                  <a:lnTo>
                    <a:pt x="218" y="601"/>
                  </a:lnTo>
                  <a:lnTo>
                    <a:pt x="177" y="585"/>
                  </a:lnTo>
                  <a:lnTo>
                    <a:pt x="140" y="565"/>
                  </a:lnTo>
                  <a:lnTo>
                    <a:pt x="105" y="538"/>
                  </a:lnTo>
                  <a:lnTo>
                    <a:pt x="75" y="509"/>
                  </a:lnTo>
                  <a:lnTo>
                    <a:pt x="49" y="474"/>
                  </a:lnTo>
                  <a:lnTo>
                    <a:pt x="28" y="436"/>
                  </a:lnTo>
                  <a:lnTo>
                    <a:pt x="13" y="395"/>
                  </a:lnTo>
                  <a:lnTo>
                    <a:pt x="3" y="353"/>
                  </a:lnTo>
                  <a:lnTo>
                    <a:pt x="0" y="307"/>
                  </a:lnTo>
                  <a:lnTo>
                    <a:pt x="3" y="262"/>
                  </a:lnTo>
                  <a:lnTo>
                    <a:pt x="13" y="218"/>
                  </a:lnTo>
                  <a:lnTo>
                    <a:pt x="28" y="178"/>
                  </a:lnTo>
                  <a:lnTo>
                    <a:pt x="49" y="141"/>
                  </a:lnTo>
                  <a:lnTo>
                    <a:pt x="75" y="106"/>
                  </a:lnTo>
                  <a:lnTo>
                    <a:pt x="105" y="76"/>
                  </a:lnTo>
                  <a:lnTo>
                    <a:pt x="140" y="50"/>
                  </a:lnTo>
                  <a:lnTo>
                    <a:pt x="177" y="29"/>
                  </a:lnTo>
                  <a:lnTo>
                    <a:pt x="218" y="14"/>
                  </a:lnTo>
                  <a:lnTo>
                    <a:pt x="261" y="4"/>
                  </a:lnTo>
                  <a:lnTo>
                    <a:pt x="30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7" name="Freeform 552">
              <a:extLst>
                <a:ext uri="{FF2B5EF4-FFF2-40B4-BE49-F238E27FC236}">
                  <a16:creationId xmlns:a16="http://schemas.microsoft.com/office/drawing/2014/main" id="{1F14CAE9-89DB-4D7D-B2A9-B370D13CA09A}"/>
                </a:ext>
              </a:extLst>
            </p:cNvPr>
            <p:cNvSpPr>
              <a:spLocks noEditPoints="1"/>
            </p:cNvSpPr>
            <p:nvPr/>
          </p:nvSpPr>
          <p:spPr bwMode="auto">
            <a:xfrm>
              <a:off x="1845" y="2830"/>
              <a:ext cx="853" cy="881"/>
            </a:xfrm>
            <a:custGeom>
              <a:avLst/>
              <a:gdLst>
                <a:gd name="T0" fmla="*/ 743 w 1706"/>
                <a:gd name="T1" fmla="*/ 451 h 1763"/>
                <a:gd name="T2" fmla="*/ 599 w 1706"/>
                <a:gd name="T3" fmla="*/ 517 h 1763"/>
                <a:gd name="T4" fmla="*/ 488 w 1706"/>
                <a:gd name="T5" fmla="*/ 628 h 1763"/>
                <a:gd name="T6" fmla="*/ 422 w 1706"/>
                <a:gd name="T7" fmla="*/ 772 h 1763"/>
                <a:gd name="T8" fmla="*/ 412 w 1706"/>
                <a:gd name="T9" fmla="*/ 937 h 1763"/>
                <a:gd name="T10" fmla="*/ 460 w 1706"/>
                <a:gd name="T11" fmla="*/ 1090 h 1763"/>
                <a:gd name="T12" fmla="*/ 558 w 1706"/>
                <a:gd name="T13" fmla="*/ 1213 h 1763"/>
                <a:gd name="T14" fmla="*/ 692 w 1706"/>
                <a:gd name="T15" fmla="*/ 1296 h 1763"/>
                <a:gd name="T16" fmla="*/ 853 w 1706"/>
                <a:gd name="T17" fmla="*/ 1325 h 1763"/>
                <a:gd name="T18" fmla="*/ 1012 w 1706"/>
                <a:gd name="T19" fmla="*/ 1296 h 1763"/>
                <a:gd name="T20" fmla="*/ 1147 w 1706"/>
                <a:gd name="T21" fmla="*/ 1213 h 1763"/>
                <a:gd name="T22" fmla="*/ 1244 w 1706"/>
                <a:gd name="T23" fmla="*/ 1090 h 1763"/>
                <a:gd name="T24" fmla="*/ 1293 w 1706"/>
                <a:gd name="T25" fmla="*/ 937 h 1763"/>
                <a:gd name="T26" fmla="*/ 1283 w 1706"/>
                <a:gd name="T27" fmla="*/ 772 h 1763"/>
                <a:gd name="T28" fmla="*/ 1217 w 1706"/>
                <a:gd name="T29" fmla="*/ 628 h 1763"/>
                <a:gd name="T30" fmla="*/ 1106 w 1706"/>
                <a:gd name="T31" fmla="*/ 517 h 1763"/>
                <a:gd name="T32" fmla="*/ 961 w 1706"/>
                <a:gd name="T33" fmla="*/ 451 h 1763"/>
                <a:gd name="T34" fmla="*/ 706 w 1706"/>
                <a:gd name="T35" fmla="*/ 0 h 1763"/>
                <a:gd name="T36" fmla="*/ 1051 w 1706"/>
                <a:gd name="T37" fmla="*/ 12 h 1763"/>
                <a:gd name="T38" fmla="*/ 1107 w 1706"/>
                <a:gd name="T39" fmla="*/ 67 h 1763"/>
                <a:gd name="T40" fmla="*/ 1120 w 1706"/>
                <a:gd name="T41" fmla="*/ 244 h 1763"/>
                <a:gd name="T42" fmla="*/ 1268 w 1706"/>
                <a:gd name="T43" fmla="*/ 334 h 1763"/>
                <a:gd name="T44" fmla="*/ 1418 w 1706"/>
                <a:gd name="T45" fmla="*/ 255 h 1763"/>
                <a:gd name="T46" fmla="*/ 1486 w 1706"/>
                <a:gd name="T47" fmla="*/ 264 h 1763"/>
                <a:gd name="T48" fmla="*/ 1542 w 1706"/>
                <a:gd name="T49" fmla="*/ 314 h 1763"/>
                <a:gd name="T50" fmla="*/ 1704 w 1706"/>
                <a:gd name="T51" fmla="*/ 612 h 1763"/>
                <a:gd name="T52" fmla="*/ 1693 w 1706"/>
                <a:gd name="T53" fmla="*/ 680 h 1763"/>
                <a:gd name="T54" fmla="*/ 1644 w 1706"/>
                <a:gd name="T55" fmla="*/ 731 h 1763"/>
                <a:gd name="T56" fmla="*/ 1543 w 1706"/>
                <a:gd name="T57" fmla="*/ 881 h 1763"/>
                <a:gd name="T58" fmla="*/ 1644 w 1706"/>
                <a:gd name="T59" fmla="*/ 1030 h 1763"/>
                <a:gd name="T60" fmla="*/ 1697 w 1706"/>
                <a:gd name="T61" fmla="*/ 1091 h 1763"/>
                <a:gd name="T62" fmla="*/ 1701 w 1706"/>
                <a:gd name="T63" fmla="*/ 1170 h 1763"/>
                <a:gd name="T64" fmla="*/ 1529 w 1706"/>
                <a:gd name="T65" fmla="*/ 1468 h 1763"/>
                <a:gd name="T66" fmla="*/ 1470 w 1706"/>
                <a:gd name="T67" fmla="*/ 1505 h 1763"/>
                <a:gd name="T68" fmla="*/ 1398 w 1706"/>
                <a:gd name="T69" fmla="*/ 1501 h 1763"/>
                <a:gd name="T70" fmla="*/ 1222 w 1706"/>
                <a:gd name="T71" fmla="*/ 1463 h 1763"/>
                <a:gd name="T72" fmla="*/ 1120 w 1706"/>
                <a:gd name="T73" fmla="*/ 1642 h 1763"/>
                <a:gd name="T74" fmla="*/ 1092 w 1706"/>
                <a:gd name="T75" fmla="*/ 1718 h 1763"/>
                <a:gd name="T76" fmla="*/ 1026 w 1706"/>
                <a:gd name="T77" fmla="*/ 1759 h 1763"/>
                <a:gd name="T78" fmla="*/ 678 w 1706"/>
                <a:gd name="T79" fmla="*/ 1759 h 1763"/>
                <a:gd name="T80" fmla="*/ 612 w 1706"/>
                <a:gd name="T81" fmla="*/ 1718 h 1763"/>
                <a:gd name="T82" fmla="*/ 586 w 1706"/>
                <a:gd name="T83" fmla="*/ 1642 h 1763"/>
                <a:gd name="T84" fmla="*/ 484 w 1706"/>
                <a:gd name="T85" fmla="*/ 1463 h 1763"/>
                <a:gd name="T86" fmla="*/ 338 w 1706"/>
                <a:gd name="T87" fmla="*/ 1455 h 1763"/>
                <a:gd name="T88" fmla="*/ 361 w 1706"/>
                <a:gd name="T89" fmla="*/ 1377 h 1763"/>
                <a:gd name="T90" fmla="*/ 396 w 1706"/>
                <a:gd name="T91" fmla="*/ 1263 h 1763"/>
                <a:gd name="T92" fmla="*/ 378 w 1706"/>
                <a:gd name="T93" fmla="*/ 1125 h 1763"/>
                <a:gd name="T94" fmla="*/ 221 w 1706"/>
                <a:gd name="T95" fmla="*/ 851 h 1763"/>
                <a:gd name="T96" fmla="*/ 170 w 1706"/>
                <a:gd name="T97" fmla="*/ 795 h 1763"/>
                <a:gd name="T98" fmla="*/ 60 w 1706"/>
                <a:gd name="T99" fmla="*/ 731 h 1763"/>
                <a:gd name="T100" fmla="*/ 8 w 1706"/>
                <a:gd name="T101" fmla="*/ 671 h 1763"/>
                <a:gd name="T102" fmla="*/ 4 w 1706"/>
                <a:gd name="T103" fmla="*/ 593 h 1763"/>
                <a:gd name="T104" fmla="*/ 176 w 1706"/>
                <a:gd name="T105" fmla="*/ 295 h 1763"/>
                <a:gd name="T106" fmla="*/ 235 w 1706"/>
                <a:gd name="T107" fmla="*/ 258 h 1763"/>
                <a:gd name="T108" fmla="*/ 307 w 1706"/>
                <a:gd name="T109" fmla="*/ 262 h 1763"/>
                <a:gd name="T110" fmla="*/ 484 w 1706"/>
                <a:gd name="T111" fmla="*/ 300 h 1763"/>
                <a:gd name="T112" fmla="*/ 586 w 1706"/>
                <a:gd name="T113" fmla="*/ 121 h 1763"/>
                <a:gd name="T114" fmla="*/ 612 w 1706"/>
                <a:gd name="T115" fmla="*/ 45 h 1763"/>
                <a:gd name="T116" fmla="*/ 678 w 1706"/>
                <a:gd name="T117" fmla="*/ 4 h 1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06" h="1763">
                  <a:moveTo>
                    <a:pt x="853" y="437"/>
                  </a:moveTo>
                  <a:lnTo>
                    <a:pt x="797" y="441"/>
                  </a:lnTo>
                  <a:lnTo>
                    <a:pt x="743" y="451"/>
                  </a:lnTo>
                  <a:lnTo>
                    <a:pt x="692" y="467"/>
                  </a:lnTo>
                  <a:lnTo>
                    <a:pt x="644" y="490"/>
                  </a:lnTo>
                  <a:lnTo>
                    <a:pt x="599" y="517"/>
                  </a:lnTo>
                  <a:lnTo>
                    <a:pt x="558" y="549"/>
                  </a:lnTo>
                  <a:lnTo>
                    <a:pt x="520" y="587"/>
                  </a:lnTo>
                  <a:lnTo>
                    <a:pt x="488" y="628"/>
                  </a:lnTo>
                  <a:lnTo>
                    <a:pt x="460" y="673"/>
                  </a:lnTo>
                  <a:lnTo>
                    <a:pt x="438" y="721"/>
                  </a:lnTo>
                  <a:lnTo>
                    <a:pt x="422" y="772"/>
                  </a:lnTo>
                  <a:lnTo>
                    <a:pt x="412" y="826"/>
                  </a:lnTo>
                  <a:lnTo>
                    <a:pt x="408" y="881"/>
                  </a:lnTo>
                  <a:lnTo>
                    <a:pt x="412" y="937"/>
                  </a:lnTo>
                  <a:lnTo>
                    <a:pt x="422" y="990"/>
                  </a:lnTo>
                  <a:lnTo>
                    <a:pt x="438" y="1041"/>
                  </a:lnTo>
                  <a:lnTo>
                    <a:pt x="460" y="1090"/>
                  </a:lnTo>
                  <a:lnTo>
                    <a:pt x="488" y="1135"/>
                  </a:lnTo>
                  <a:lnTo>
                    <a:pt x="520" y="1176"/>
                  </a:lnTo>
                  <a:lnTo>
                    <a:pt x="558" y="1213"/>
                  </a:lnTo>
                  <a:lnTo>
                    <a:pt x="599" y="1246"/>
                  </a:lnTo>
                  <a:lnTo>
                    <a:pt x="644" y="1273"/>
                  </a:lnTo>
                  <a:lnTo>
                    <a:pt x="692" y="1296"/>
                  </a:lnTo>
                  <a:lnTo>
                    <a:pt x="743" y="1312"/>
                  </a:lnTo>
                  <a:lnTo>
                    <a:pt x="797" y="1322"/>
                  </a:lnTo>
                  <a:lnTo>
                    <a:pt x="853" y="1325"/>
                  </a:lnTo>
                  <a:lnTo>
                    <a:pt x="908" y="1322"/>
                  </a:lnTo>
                  <a:lnTo>
                    <a:pt x="961" y="1312"/>
                  </a:lnTo>
                  <a:lnTo>
                    <a:pt x="1012" y="1296"/>
                  </a:lnTo>
                  <a:lnTo>
                    <a:pt x="1061" y="1273"/>
                  </a:lnTo>
                  <a:lnTo>
                    <a:pt x="1106" y="1246"/>
                  </a:lnTo>
                  <a:lnTo>
                    <a:pt x="1147" y="1213"/>
                  </a:lnTo>
                  <a:lnTo>
                    <a:pt x="1184" y="1176"/>
                  </a:lnTo>
                  <a:lnTo>
                    <a:pt x="1217" y="1135"/>
                  </a:lnTo>
                  <a:lnTo>
                    <a:pt x="1244" y="1090"/>
                  </a:lnTo>
                  <a:lnTo>
                    <a:pt x="1267" y="1041"/>
                  </a:lnTo>
                  <a:lnTo>
                    <a:pt x="1283" y="990"/>
                  </a:lnTo>
                  <a:lnTo>
                    <a:pt x="1293" y="937"/>
                  </a:lnTo>
                  <a:lnTo>
                    <a:pt x="1297" y="881"/>
                  </a:lnTo>
                  <a:lnTo>
                    <a:pt x="1293" y="826"/>
                  </a:lnTo>
                  <a:lnTo>
                    <a:pt x="1283" y="772"/>
                  </a:lnTo>
                  <a:lnTo>
                    <a:pt x="1267" y="721"/>
                  </a:lnTo>
                  <a:lnTo>
                    <a:pt x="1244" y="673"/>
                  </a:lnTo>
                  <a:lnTo>
                    <a:pt x="1217" y="628"/>
                  </a:lnTo>
                  <a:lnTo>
                    <a:pt x="1184" y="587"/>
                  </a:lnTo>
                  <a:lnTo>
                    <a:pt x="1147" y="549"/>
                  </a:lnTo>
                  <a:lnTo>
                    <a:pt x="1106" y="517"/>
                  </a:lnTo>
                  <a:lnTo>
                    <a:pt x="1061" y="490"/>
                  </a:lnTo>
                  <a:lnTo>
                    <a:pt x="1012" y="467"/>
                  </a:lnTo>
                  <a:lnTo>
                    <a:pt x="961" y="451"/>
                  </a:lnTo>
                  <a:lnTo>
                    <a:pt x="908" y="441"/>
                  </a:lnTo>
                  <a:lnTo>
                    <a:pt x="853" y="437"/>
                  </a:lnTo>
                  <a:close/>
                  <a:moveTo>
                    <a:pt x="706" y="0"/>
                  </a:moveTo>
                  <a:lnTo>
                    <a:pt x="999" y="0"/>
                  </a:lnTo>
                  <a:lnTo>
                    <a:pt x="1026" y="4"/>
                  </a:lnTo>
                  <a:lnTo>
                    <a:pt x="1051" y="12"/>
                  </a:lnTo>
                  <a:lnTo>
                    <a:pt x="1074" y="26"/>
                  </a:lnTo>
                  <a:lnTo>
                    <a:pt x="1092" y="45"/>
                  </a:lnTo>
                  <a:lnTo>
                    <a:pt x="1107" y="67"/>
                  </a:lnTo>
                  <a:lnTo>
                    <a:pt x="1116" y="92"/>
                  </a:lnTo>
                  <a:lnTo>
                    <a:pt x="1120" y="121"/>
                  </a:lnTo>
                  <a:lnTo>
                    <a:pt x="1120" y="244"/>
                  </a:lnTo>
                  <a:lnTo>
                    <a:pt x="1172" y="269"/>
                  </a:lnTo>
                  <a:lnTo>
                    <a:pt x="1221" y="300"/>
                  </a:lnTo>
                  <a:lnTo>
                    <a:pt x="1268" y="334"/>
                  </a:lnTo>
                  <a:lnTo>
                    <a:pt x="1379" y="270"/>
                  </a:lnTo>
                  <a:lnTo>
                    <a:pt x="1398" y="260"/>
                  </a:lnTo>
                  <a:lnTo>
                    <a:pt x="1418" y="255"/>
                  </a:lnTo>
                  <a:lnTo>
                    <a:pt x="1439" y="254"/>
                  </a:lnTo>
                  <a:lnTo>
                    <a:pt x="1464" y="257"/>
                  </a:lnTo>
                  <a:lnTo>
                    <a:pt x="1486" y="264"/>
                  </a:lnTo>
                  <a:lnTo>
                    <a:pt x="1509" y="276"/>
                  </a:lnTo>
                  <a:lnTo>
                    <a:pt x="1527" y="293"/>
                  </a:lnTo>
                  <a:lnTo>
                    <a:pt x="1542" y="314"/>
                  </a:lnTo>
                  <a:lnTo>
                    <a:pt x="1689" y="567"/>
                  </a:lnTo>
                  <a:lnTo>
                    <a:pt x="1699" y="589"/>
                  </a:lnTo>
                  <a:lnTo>
                    <a:pt x="1704" y="612"/>
                  </a:lnTo>
                  <a:lnTo>
                    <a:pt x="1706" y="635"/>
                  </a:lnTo>
                  <a:lnTo>
                    <a:pt x="1701" y="659"/>
                  </a:lnTo>
                  <a:lnTo>
                    <a:pt x="1693" y="680"/>
                  </a:lnTo>
                  <a:lnTo>
                    <a:pt x="1681" y="700"/>
                  </a:lnTo>
                  <a:lnTo>
                    <a:pt x="1664" y="718"/>
                  </a:lnTo>
                  <a:lnTo>
                    <a:pt x="1644" y="731"/>
                  </a:lnTo>
                  <a:lnTo>
                    <a:pt x="1535" y="795"/>
                  </a:lnTo>
                  <a:lnTo>
                    <a:pt x="1540" y="838"/>
                  </a:lnTo>
                  <a:lnTo>
                    <a:pt x="1543" y="881"/>
                  </a:lnTo>
                  <a:lnTo>
                    <a:pt x="1540" y="924"/>
                  </a:lnTo>
                  <a:lnTo>
                    <a:pt x="1535" y="967"/>
                  </a:lnTo>
                  <a:lnTo>
                    <a:pt x="1644" y="1030"/>
                  </a:lnTo>
                  <a:lnTo>
                    <a:pt x="1667" y="1048"/>
                  </a:lnTo>
                  <a:lnTo>
                    <a:pt x="1684" y="1068"/>
                  </a:lnTo>
                  <a:lnTo>
                    <a:pt x="1697" y="1091"/>
                  </a:lnTo>
                  <a:lnTo>
                    <a:pt x="1704" y="1117"/>
                  </a:lnTo>
                  <a:lnTo>
                    <a:pt x="1706" y="1144"/>
                  </a:lnTo>
                  <a:lnTo>
                    <a:pt x="1701" y="1170"/>
                  </a:lnTo>
                  <a:lnTo>
                    <a:pt x="1689" y="1195"/>
                  </a:lnTo>
                  <a:lnTo>
                    <a:pt x="1542" y="1449"/>
                  </a:lnTo>
                  <a:lnTo>
                    <a:pt x="1529" y="1468"/>
                  </a:lnTo>
                  <a:lnTo>
                    <a:pt x="1512" y="1484"/>
                  </a:lnTo>
                  <a:lnTo>
                    <a:pt x="1492" y="1496"/>
                  </a:lnTo>
                  <a:lnTo>
                    <a:pt x="1470" y="1505"/>
                  </a:lnTo>
                  <a:lnTo>
                    <a:pt x="1439" y="1509"/>
                  </a:lnTo>
                  <a:lnTo>
                    <a:pt x="1418" y="1507"/>
                  </a:lnTo>
                  <a:lnTo>
                    <a:pt x="1398" y="1501"/>
                  </a:lnTo>
                  <a:lnTo>
                    <a:pt x="1379" y="1492"/>
                  </a:lnTo>
                  <a:lnTo>
                    <a:pt x="1268" y="1429"/>
                  </a:lnTo>
                  <a:lnTo>
                    <a:pt x="1222" y="1463"/>
                  </a:lnTo>
                  <a:lnTo>
                    <a:pt x="1172" y="1492"/>
                  </a:lnTo>
                  <a:lnTo>
                    <a:pt x="1120" y="1519"/>
                  </a:lnTo>
                  <a:lnTo>
                    <a:pt x="1120" y="1642"/>
                  </a:lnTo>
                  <a:lnTo>
                    <a:pt x="1116" y="1669"/>
                  </a:lnTo>
                  <a:lnTo>
                    <a:pt x="1107" y="1696"/>
                  </a:lnTo>
                  <a:lnTo>
                    <a:pt x="1092" y="1718"/>
                  </a:lnTo>
                  <a:lnTo>
                    <a:pt x="1074" y="1737"/>
                  </a:lnTo>
                  <a:lnTo>
                    <a:pt x="1051" y="1750"/>
                  </a:lnTo>
                  <a:lnTo>
                    <a:pt x="1026" y="1759"/>
                  </a:lnTo>
                  <a:lnTo>
                    <a:pt x="999" y="1763"/>
                  </a:lnTo>
                  <a:lnTo>
                    <a:pt x="706" y="1763"/>
                  </a:lnTo>
                  <a:lnTo>
                    <a:pt x="678" y="1759"/>
                  </a:lnTo>
                  <a:lnTo>
                    <a:pt x="654" y="1750"/>
                  </a:lnTo>
                  <a:lnTo>
                    <a:pt x="631" y="1737"/>
                  </a:lnTo>
                  <a:lnTo>
                    <a:pt x="612" y="1718"/>
                  </a:lnTo>
                  <a:lnTo>
                    <a:pt x="597" y="1696"/>
                  </a:lnTo>
                  <a:lnTo>
                    <a:pt x="589" y="1669"/>
                  </a:lnTo>
                  <a:lnTo>
                    <a:pt x="586" y="1642"/>
                  </a:lnTo>
                  <a:lnTo>
                    <a:pt x="586" y="1519"/>
                  </a:lnTo>
                  <a:lnTo>
                    <a:pt x="533" y="1492"/>
                  </a:lnTo>
                  <a:lnTo>
                    <a:pt x="484" y="1463"/>
                  </a:lnTo>
                  <a:lnTo>
                    <a:pt x="437" y="1429"/>
                  </a:lnTo>
                  <a:lnTo>
                    <a:pt x="352" y="1477"/>
                  </a:lnTo>
                  <a:lnTo>
                    <a:pt x="338" y="1455"/>
                  </a:lnTo>
                  <a:lnTo>
                    <a:pt x="321" y="1434"/>
                  </a:lnTo>
                  <a:lnTo>
                    <a:pt x="343" y="1406"/>
                  </a:lnTo>
                  <a:lnTo>
                    <a:pt x="361" y="1377"/>
                  </a:lnTo>
                  <a:lnTo>
                    <a:pt x="376" y="1345"/>
                  </a:lnTo>
                  <a:lnTo>
                    <a:pt x="387" y="1311"/>
                  </a:lnTo>
                  <a:lnTo>
                    <a:pt x="396" y="1263"/>
                  </a:lnTo>
                  <a:lnTo>
                    <a:pt x="397" y="1217"/>
                  </a:lnTo>
                  <a:lnTo>
                    <a:pt x="392" y="1170"/>
                  </a:lnTo>
                  <a:lnTo>
                    <a:pt x="378" y="1125"/>
                  </a:lnTo>
                  <a:lnTo>
                    <a:pt x="358" y="1083"/>
                  </a:lnTo>
                  <a:lnTo>
                    <a:pt x="241" y="881"/>
                  </a:lnTo>
                  <a:lnTo>
                    <a:pt x="221" y="851"/>
                  </a:lnTo>
                  <a:lnTo>
                    <a:pt x="196" y="825"/>
                  </a:lnTo>
                  <a:lnTo>
                    <a:pt x="170" y="800"/>
                  </a:lnTo>
                  <a:lnTo>
                    <a:pt x="170" y="795"/>
                  </a:lnTo>
                  <a:lnTo>
                    <a:pt x="141" y="779"/>
                  </a:lnTo>
                  <a:lnTo>
                    <a:pt x="118" y="765"/>
                  </a:lnTo>
                  <a:lnTo>
                    <a:pt x="60" y="731"/>
                  </a:lnTo>
                  <a:lnTo>
                    <a:pt x="38" y="715"/>
                  </a:lnTo>
                  <a:lnTo>
                    <a:pt x="20" y="695"/>
                  </a:lnTo>
                  <a:lnTo>
                    <a:pt x="8" y="671"/>
                  </a:lnTo>
                  <a:lnTo>
                    <a:pt x="0" y="645"/>
                  </a:lnTo>
                  <a:lnTo>
                    <a:pt x="0" y="619"/>
                  </a:lnTo>
                  <a:lnTo>
                    <a:pt x="4" y="593"/>
                  </a:lnTo>
                  <a:lnTo>
                    <a:pt x="15" y="567"/>
                  </a:lnTo>
                  <a:lnTo>
                    <a:pt x="162" y="314"/>
                  </a:lnTo>
                  <a:lnTo>
                    <a:pt x="176" y="295"/>
                  </a:lnTo>
                  <a:lnTo>
                    <a:pt x="192" y="279"/>
                  </a:lnTo>
                  <a:lnTo>
                    <a:pt x="212" y="267"/>
                  </a:lnTo>
                  <a:lnTo>
                    <a:pt x="235" y="258"/>
                  </a:lnTo>
                  <a:lnTo>
                    <a:pt x="266" y="254"/>
                  </a:lnTo>
                  <a:lnTo>
                    <a:pt x="287" y="255"/>
                  </a:lnTo>
                  <a:lnTo>
                    <a:pt x="307" y="262"/>
                  </a:lnTo>
                  <a:lnTo>
                    <a:pt x="327" y="270"/>
                  </a:lnTo>
                  <a:lnTo>
                    <a:pt x="437" y="334"/>
                  </a:lnTo>
                  <a:lnTo>
                    <a:pt x="484" y="300"/>
                  </a:lnTo>
                  <a:lnTo>
                    <a:pt x="533" y="269"/>
                  </a:lnTo>
                  <a:lnTo>
                    <a:pt x="586" y="244"/>
                  </a:lnTo>
                  <a:lnTo>
                    <a:pt x="586" y="121"/>
                  </a:lnTo>
                  <a:lnTo>
                    <a:pt x="589" y="92"/>
                  </a:lnTo>
                  <a:lnTo>
                    <a:pt x="597" y="67"/>
                  </a:lnTo>
                  <a:lnTo>
                    <a:pt x="612" y="45"/>
                  </a:lnTo>
                  <a:lnTo>
                    <a:pt x="631" y="26"/>
                  </a:lnTo>
                  <a:lnTo>
                    <a:pt x="654" y="12"/>
                  </a:lnTo>
                  <a:lnTo>
                    <a:pt x="678" y="4"/>
                  </a:lnTo>
                  <a:lnTo>
                    <a:pt x="70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8" name="Freeform 553">
              <a:extLst>
                <a:ext uri="{FF2B5EF4-FFF2-40B4-BE49-F238E27FC236}">
                  <a16:creationId xmlns:a16="http://schemas.microsoft.com/office/drawing/2014/main" id="{2B0FC238-3EEE-4E15-9D20-C9BCA0860D1F}"/>
                </a:ext>
              </a:extLst>
            </p:cNvPr>
            <p:cNvSpPr>
              <a:spLocks noEditPoints="1"/>
            </p:cNvSpPr>
            <p:nvPr/>
          </p:nvSpPr>
          <p:spPr bwMode="auto">
            <a:xfrm>
              <a:off x="1264" y="3197"/>
              <a:ext cx="677" cy="700"/>
            </a:xfrm>
            <a:custGeom>
              <a:avLst/>
              <a:gdLst>
                <a:gd name="T0" fmla="*/ 594 w 1354"/>
                <a:gd name="T1" fmla="*/ 448 h 1399"/>
                <a:gd name="T2" fmla="*/ 492 w 1354"/>
                <a:gd name="T3" fmla="*/ 513 h 1399"/>
                <a:gd name="T4" fmla="*/ 427 w 1354"/>
                <a:gd name="T5" fmla="*/ 615 h 1399"/>
                <a:gd name="T6" fmla="*/ 417 w 1354"/>
                <a:gd name="T7" fmla="*/ 741 h 1399"/>
                <a:gd name="T8" fmla="*/ 464 w 1354"/>
                <a:gd name="T9" fmla="*/ 855 h 1399"/>
                <a:gd name="T10" fmla="*/ 556 w 1354"/>
                <a:gd name="T11" fmla="*/ 933 h 1399"/>
                <a:gd name="T12" fmla="*/ 677 w 1354"/>
                <a:gd name="T13" fmla="*/ 963 h 1399"/>
                <a:gd name="T14" fmla="*/ 798 w 1354"/>
                <a:gd name="T15" fmla="*/ 933 h 1399"/>
                <a:gd name="T16" fmla="*/ 890 w 1354"/>
                <a:gd name="T17" fmla="*/ 855 h 1399"/>
                <a:gd name="T18" fmla="*/ 938 w 1354"/>
                <a:gd name="T19" fmla="*/ 741 h 1399"/>
                <a:gd name="T20" fmla="*/ 928 w 1354"/>
                <a:gd name="T21" fmla="*/ 615 h 1399"/>
                <a:gd name="T22" fmla="*/ 864 w 1354"/>
                <a:gd name="T23" fmla="*/ 513 h 1399"/>
                <a:gd name="T24" fmla="*/ 761 w 1354"/>
                <a:gd name="T25" fmla="*/ 448 h 1399"/>
                <a:gd name="T26" fmla="*/ 561 w 1354"/>
                <a:gd name="T27" fmla="*/ 0 h 1399"/>
                <a:gd name="T28" fmla="*/ 842 w 1354"/>
                <a:gd name="T29" fmla="*/ 12 h 1399"/>
                <a:gd name="T30" fmla="*/ 885 w 1354"/>
                <a:gd name="T31" fmla="*/ 70 h 1399"/>
                <a:gd name="T32" fmla="*/ 930 w 1354"/>
                <a:gd name="T33" fmla="*/ 214 h 1399"/>
                <a:gd name="T34" fmla="*/ 1095 w 1354"/>
                <a:gd name="T35" fmla="*/ 214 h 1399"/>
                <a:gd name="T36" fmla="*/ 1162 w 1354"/>
                <a:gd name="T37" fmla="*/ 203 h 1399"/>
                <a:gd name="T38" fmla="*/ 1213 w 1354"/>
                <a:gd name="T39" fmla="*/ 232 h 1399"/>
                <a:gd name="T40" fmla="*/ 1352 w 1354"/>
                <a:gd name="T41" fmla="*/ 473 h 1399"/>
                <a:gd name="T42" fmla="*/ 1342 w 1354"/>
                <a:gd name="T43" fmla="*/ 546 h 1399"/>
                <a:gd name="T44" fmla="*/ 1218 w 1354"/>
                <a:gd name="T45" fmla="*/ 630 h 1399"/>
                <a:gd name="T46" fmla="*/ 1223 w 1354"/>
                <a:gd name="T47" fmla="*/ 734 h 1399"/>
                <a:gd name="T48" fmla="*/ 1324 w 1354"/>
                <a:gd name="T49" fmla="*/ 831 h 1399"/>
                <a:gd name="T50" fmla="*/ 1353 w 1354"/>
                <a:gd name="T51" fmla="*/ 886 h 1399"/>
                <a:gd name="T52" fmla="*/ 1342 w 1354"/>
                <a:gd name="T53" fmla="*/ 948 h 1399"/>
                <a:gd name="T54" fmla="*/ 1191 w 1354"/>
                <a:gd name="T55" fmla="*/ 1185 h 1399"/>
                <a:gd name="T56" fmla="*/ 1119 w 1354"/>
                <a:gd name="T57" fmla="*/ 1193 h 1399"/>
                <a:gd name="T58" fmla="*/ 970 w 1354"/>
                <a:gd name="T59" fmla="*/ 1161 h 1399"/>
                <a:gd name="T60" fmla="*/ 889 w 1354"/>
                <a:gd name="T61" fmla="*/ 1303 h 1399"/>
                <a:gd name="T62" fmla="*/ 861 w 1354"/>
                <a:gd name="T63" fmla="*/ 1370 h 1399"/>
                <a:gd name="T64" fmla="*/ 793 w 1354"/>
                <a:gd name="T65" fmla="*/ 1399 h 1399"/>
                <a:gd name="T66" fmla="*/ 513 w 1354"/>
                <a:gd name="T67" fmla="*/ 1385 h 1399"/>
                <a:gd name="T68" fmla="*/ 469 w 1354"/>
                <a:gd name="T69" fmla="*/ 1328 h 1399"/>
                <a:gd name="T70" fmla="*/ 424 w 1354"/>
                <a:gd name="T71" fmla="*/ 1185 h 1399"/>
                <a:gd name="T72" fmla="*/ 260 w 1354"/>
                <a:gd name="T73" fmla="*/ 1185 h 1399"/>
                <a:gd name="T74" fmla="*/ 187 w 1354"/>
                <a:gd name="T75" fmla="*/ 1193 h 1399"/>
                <a:gd name="T76" fmla="*/ 129 w 1354"/>
                <a:gd name="T77" fmla="*/ 1150 h 1399"/>
                <a:gd name="T78" fmla="*/ 0 w 1354"/>
                <a:gd name="T79" fmla="*/ 907 h 1399"/>
                <a:gd name="T80" fmla="*/ 17 w 1354"/>
                <a:gd name="T81" fmla="*/ 847 h 1399"/>
                <a:gd name="T82" fmla="*/ 136 w 1354"/>
                <a:gd name="T83" fmla="*/ 767 h 1399"/>
                <a:gd name="T84" fmla="*/ 131 w 1354"/>
                <a:gd name="T85" fmla="*/ 665 h 1399"/>
                <a:gd name="T86" fmla="*/ 30 w 1354"/>
                <a:gd name="T87" fmla="*/ 567 h 1399"/>
                <a:gd name="T88" fmla="*/ 2 w 1354"/>
                <a:gd name="T89" fmla="*/ 512 h 1399"/>
                <a:gd name="T90" fmla="*/ 13 w 1354"/>
                <a:gd name="T91" fmla="*/ 450 h 1399"/>
                <a:gd name="T92" fmla="*/ 164 w 1354"/>
                <a:gd name="T93" fmla="*/ 214 h 1399"/>
                <a:gd name="T94" fmla="*/ 237 w 1354"/>
                <a:gd name="T95" fmla="*/ 204 h 1399"/>
                <a:gd name="T96" fmla="*/ 384 w 1354"/>
                <a:gd name="T97" fmla="*/ 238 h 1399"/>
                <a:gd name="T98" fmla="*/ 465 w 1354"/>
                <a:gd name="T99" fmla="*/ 95 h 1399"/>
                <a:gd name="T100" fmla="*/ 494 w 1354"/>
                <a:gd name="T101" fmla="*/ 27 h 1399"/>
                <a:gd name="T102" fmla="*/ 561 w 1354"/>
                <a:gd name="T103" fmla="*/ 0 h 1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54" h="1399">
                  <a:moveTo>
                    <a:pt x="677" y="436"/>
                  </a:moveTo>
                  <a:lnTo>
                    <a:pt x="635" y="438"/>
                  </a:lnTo>
                  <a:lnTo>
                    <a:pt x="594" y="448"/>
                  </a:lnTo>
                  <a:lnTo>
                    <a:pt x="556" y="465"/>
                  </a:lnTo>
                  <a:lnTo>
                    <a:pt x="521" y="487"/>
                  </a:lnTo>
                  <a:lnTo>
                    <a:pt x="492" y="513"/>
                  </a:lnTo>
                  <a:lnTo>
                    <a:pt x="464" y="543"/>
                  </a:lnTo>
                  <a:lnTo>
                    <a:pt x="443" y="578"/>
                  </a:lnTo>
                  <a:lnTo>
                    <a:pt x="427" y="615"/>
                  </a:lnTo>
                  <a:lnTo>
                    <a:pt x="417" y="657"/>
                  </a:lnTo>
                  <a:lnTo>
                    <a:pt x="414" y="699"/>
                  </a:lnTo>
                  <a:lnTo>
                    <a:pt x="417" y="741"/>
                  </a:lnTo>
                  <a:lnTo>
                    <a:pt x="427" y="782"/>
                  </a:lnTo>
                  <a:lnTo>
                    <a:pt x="443" y="820"/>
                  </a:lnTo>
                  <a:lnTo>
                    <a:pt x="464" y="855"/>
                  </a:lnTo>
                  <a:lnTo>
                    <a:pt x="492" y="886"/>
                  </a:lnTo>
                  <a:lnTo>
                    <a:pt x="521" y="912"/>
                  </a:lnTo>
                  <a:lnTo>
                    <a:pt x="556" y="933"/>
                  </a:lnTo>
                  <a:lnTo>
                    <a:pt x="594" y="949"/>
                  </a:lnTo>
                  <a:lnTo>
                    <a:pt x="635" y="959"/>
                  </a:lnTo>
                  <a:lnTo>
                    <a:pt x="677" y="963"/>
                  </a:lnTo>
                  <a:lnTo>
                    <a:pt x="720" y="959"/>
                  </a:lnTo>
                  <a:lnTo>
                    <a:pt x="761" y="949"/>
                  </a:lnTo>
                  <a:lnTo>
                    <a:pt x="798" y="933"/>
                  </a:lnTo>
                  <a:lnTo>
                    <a:pt x="833" y="912"/>
                  </a:lnTo>
                  <a:lnTo>
                    <a:pt x="864" y="886"/>
                  </a:lnTo>
                  <a:lnTo>
                    <a:pt x="890" y="855"/>
                  </a:lnTo>
                  <a:lnTo>
                    <a:pt x="912" y="820"/>
                  </a:lnTo>
                  <a:lnTo>
                    <a:pt x="928" y="782"/>
                  </a:lnTo>
                  <a:lnTo>
                    <a:pt x="938" y="741"/>
                  </a:lnTo>
                  <a:lnTo>
                    <a:pt x="942" y="699"/>
                  </a:lnTo>
                  <a:lnTo>
                    <a:pt x="938" y="657"/>
                  </a:lnTo>
                  <a:lnTo>
                    <a:pt x="928" y="615"/>
                  </a:lnTo>
                  <a:lnTo>
                    <a:pt x="912" y="578"/>
                  </a:lnTo>
                  <a:lnTo>
                    <a:pt x="890" y="543"/>
                  </a:lnTo>
                  <a:lnTo>
                    <a:pt x="864" y="513"/>
                  </a:lnTo>
                  <a:lnTo>
                    <a:pt x="833" y="487"/>
                  </a:lnTo>
                  <a:lnTo>
                    <a:pt x="798" y="465"/>
                  </a:lnTo>
                  <a:lnTo>
                    <a:pt x="761" y="448"/>
                  </a:lnTo>
                  <a:lnTo>
                    <a:pt x="720" y="438"/>
                  </a:lnTo>
                  <a:lnTo>
                    <a:pt x="677" y="436"/>
                  </a:lnTo>
                  <a:close/>
                  <a:moveTo>
                    <a:pt x="561" y="0"/>
                  </a:moveTo>
                  <a:lnTo>
                    <a:pt x="793" y="0"/>
                  </a:lnTo>
                  <a:lnTo>
                    <a:pt x="818" y="2"/>
                  </a:lnTo>
                  <a:lnTo>
                    <a:pt x="842" y="12"/>
                  </a:lnTo>
                  <a:lnTo>
                    <a:pt x="861" y="27"/>
                  </a:lnTo>
                  <a:lnTo>
                    <a:pt x="875" y="47"/>
                  </a:lnTo>
                  <a:lnTo>
                    <a:pt x="885" y="70"/>
                  </a:lnTo>
                  <a:lnTo>
                    <a:pt x="889" y="95"/>
                  </a:lnTo>
                  <a:lnTo>
                    <a:pt x="889" y="193"/>
                  </a:lnTo>
                  <a:lnTo>
                    <a:pt x="930" y="214"/>
                  </a:lnTo>
                  <a:lnTo>
                    <a:pt x="970" y="238"/>
                  </a:lnTo>
                  <a:lnTo>
                    <a:pt x="1008" y="264"/>
                  </a:lnTo>
                  <a:lnTo>
                    <a:pt x="1095" y="214"/>
                  </a:lnTo>
                  <a:lnTo>
                    <a:pt x="1119" y="204"/>
                  </a:lnTo>
                  <a:lnTo>
                    <a:pt x="1142" y="201"/>
                  </a:lnTo>
                  <a:lnTo>
                    <a:pt x="1162" y="203"/>
                  </a:lnTo>
                  <a:lnTo>
                    <a:pt x="1181" y="209"/>
                  </a:lnTo>
                  <a:lnTo>
                    <a:pt x="1198" y="219"/>
                  </a:lnTo>
                  <a:lnTo>
                    <a:pt x="1213" y="232"/>
                  </a:lnTo>
                  <a:lnTo>
                    <a:pt x="1226" y="249"/>
                  </a:lnTo>
                  <a:lnTo>
                    <a:pt x="1342" y="450"/>
                  </a:lnTo>
                  <a:lnTo>
                    <a:pt x="1352" y="473"/>
                  </a:lnTo>
                  <a:lnTo>
                    <a:pt x="1354" y="497"/>
                  </a:lnTo>
                  <a:lnTo>
                    <a:pt x="1352" y="522"/>
                  </a:lnTo>
                  <a:lnTo>
                    <a:pt x="1342" y="546"/>
                  </a:lnTo>
                  <a:lnTo>
                    <a:pt x="1327" y="566"/>
                  </a:lnTo>
                  <a:lnTo>
                    <a:pt x="1307" y="581"/>
                  </a:lnTo>
                  <a:lnTo>
                    <a:pt x="1218" y="630"/>
                  </a:lnTo>
                  <a:lnTo>
                    <a:pt x="1223" y="665"/>
                  </a:lnTo>
                  <a:lnTo>
                    <a:pt x="1226" y="699"/>
                  </a:lnTo>
                  <a:lnTo>
                    <a:pt x="1223" y="734"/>
                  </a:lnTo>
                  <a:lnTo>
                    <a:pt x="1218" y="767"/>
                  </a:lnTo>
                  <a:lnTo>
                    <a:pt x="1307" y="818"/>
                  </a:lnTo>
                  <a:lnTo>
                    <a:pt x="1324" y="831"/>
                  </a:lnTo>
                  <a:lnTo>
                    <a:pt x="1338" y="847"/>
                  </a:lnTo>
                  <a:lnTo>
                    <a:pt x="1348" y="866"/>
                  </a:lnTo>
                  <a:lnTo>
                    <a:pt x="1353" y="886"/>
                  </a:lnTo>
                  <a:lnTo>
                    <a:pt x="1354" y="907"/>
                  </a:lnTo>
                  <a:lnTo>
                    <a:pt x="1350" y="928"/>
                  </a:lnTo>
                  <a:lnTo>
                    <a:pt x="1342" y="948"/>
                  </a:lnTo>
                  <a:lnTo>
                    <a:pt x="1226" y="1150"/>
                  </a:lnTo>
                  <a:lnTo>
                    <a:pt x="1210" y="1169"/>
                  </a:lnTo>
                  <a:lnTo>
                    <a:pt x="1191" y="1185"/>
                  </a:lnTo>
                  <a:lnTo>
                    <a:pt x="1167" y="1193"/>
                  </a:lnTo>
                  <a:lnTo>
                    <a:pt x="1142" y="1197"/>
                  </a:lnTo>
                  <a:lnTo>
                    <a:pt x="1119" y="1193"/>
                  </a:lnTo>
                  <a:lnTo>
                    <a:pt x="1095" y="1185"/>
                  </a:lnTo>
                  <a:lnTo>
                    <a:pt x="1008" y="1134"/>
                  </a:lnTo>
                  <a:lnTo>
                    <a:pt x="970" y="1161"/>
                  </a:lnTo>
                  <a:lnTo>
                    <a:pt x="930" y="1185"/>
                  </a:lnTo>
                  <a:lnTo>
                    <a:pt x="889" y="1205"/>
                  </a:lnTo>
                  <a:lnTo>
                    <a:pt x="889" y="1303"/>
                  </a:lnTo>
                  <a:lnTo>
                    <a:pt x="885" y="1328"/>
                  </a:lnTo>
                  <a:lnTo>
                    <a:pt x="875" y="1352"/>
                  </a:lnTo>
                  <a:lnTo>
                    <a:pt x="861" y="1370"/>
                  </a:lnTo>
                  <a:lnTo>
                    <a:pt x="842" y="1385"/>
                  </a:lnTo>
                  <a:lnTo>
                    <a:pt x="818" y="1395"/>
                  </a:lnTo>
                  <a:lnTo>
                    <a:pt x="793" y="1399"/>
                  </a:lnTo>
                  <a:lnTo>
                    <a:pt x="561" y="1399"/>
                  </a:lnTo>
                  <a:lnTo>
                    <a:pt x="535" y="1395"/>
                  </a:lnTo>
                  <a:lnTo>
                    <a:pt x="513" y="1385"/>
                  </a:lnTo>
                  <a:lnTo>
                    <a:pt x="494" y="1370"/>
                  </a:lnTo>
                  <a:lnTo>
                    <a:pt x="479" y="1352"/>
                  </a:lnTo>
                  <a:lnTo>
                    <a:pt x="469" y="1328"/>
                  </a:lnTo>
                  <a:lnTo>
                    <a:pt x="465" y="1303"/>
                  </a:lnTo>
                  <a:lnTo>
                    <a:pt x="465" y="1205"/>
                  </a:lnTo>
                  <a:lnTo>
                    <a:pt x="424" y="1185"/>
                  </a:lnTo>
                  <a:lnTo>
                    <a:pt x="384" y="1161"/>
                  </a:lnTo>
                  <a:lnTo>
                    <a:pt x="347" y="1134"/>
                  </a:lnTo>
                  <a:lnTo>
                    <a:pt x="260" y="1185"/>
                  </a:lnTo>
                  <a:lnTo>
                    <a:pt x="237" y="1193"/>
                  </a:lnTo>
                  <a:lnTo>
                    <a:pt x="212" y="1197"/>
                  </a:lnTo>
                  <a:lnTo>
                    <a:pt x="187" y="1193"/>
                  </a:lnTo>
                  <a:lnTo>
                    <a:pt x="164" y="1185"/>
                  </a:lnTo>
                  <a:lnTo>
                    <a:pt x="145" y="1169"/>
                  </a:lnTo>
                  <a:lnTo>
                    <a:pt x="129" y="1150"/>
                  </a:lnTo>
                  <a:lnTo>
                    <a:pt x="13" y="948"/>
                  </a:lnTo>
                  <a:lnTo>
                    <a:pt x="4" y="928"/>
                  </a:lnTo>
                  <a:lnTo>
                    <a:pt x="0" y="907"/>
                  </a:lnTo>
                  <a:lnTo>
                    <a:pt x="2" y="886"/>
                  </a:lnTo>
                  <a:lnTo>
                    <a:pt x="7" y="866"/>
                  </a:lnTo>
                  <a:lnTo>
                    <a:pt x="17" y="847"/>
                  </a:lnTo>
                  <a:lnTo>
                    <a:pt x="30" y="831"/>
                  </a:lnTo>
                  <a:lnTo>
                    <a:pt x="48" y="817"/>
                  </a:lnTo>
                  <a:lnTo>
                    <a:pt x="136" y="767"/>
                  </a:lnTo>
                  <a:lnTo>
                    <a:pt x="131" y="734"/>
                  </a:lnTo>
                  <a:lnTo>
                    <a:pt x="129" y="699"/>
                  </a:lnTo>
                  <a:lnTo>
                    <a:pt x="131" y="665"/>
                  </a:lnTo>
                  <a:lnTo>
                    <a:pt x="136" y="630"/>
                  </a:lnTo>
                  <a:lnTo>
                    <a:pt x="48" y="581"/>
                  </a:lnTo>
                  <a:lnTo>
                    <a:pt x="30" y="567"/>
                  </a:lnTo>
                  <a:lnTo>
                    <a:pt x="17" y="551"/>
                  </a:lnTo>
                  <a:lnTo>
                    <a:pt x="7" y="532"/>
                  </a:lnTo>
                  <a:lnTo>
                    <a:pt x="2" y="512"/>
                  </a:lnTo>
                  <a:lnTo>
                    <a:pt x="0" y="491"/>
                  </a:lnTo>
                  <a:lnTo>
                    <a:pt x="4" y="470"/>
                  </a:lnTo>
                  <a:lnTo>
                    <a:pt x="13" y="450"/>
                  </a:lnTo>
                  <a:lnTo>
                    <a:pt x="129" y="249"/>
                  </a:lnTo>
                  <a:lnTo>
                    <a:pt x="145" y="229"/>
                  </a:lnTo>
                  <a:lnTo>
                    <a:pt x="164" y="214"/>
                  </a:lnTo>
                  <a:lnTo>
                    <a:pt x="187" y="204"/>
                  </a:lnTo>
                  <a:lnTo>
                    <a:pt x="212" y="201"/>
                  </a:lnTo>
                  <a:lnTo>
                    <a:pt x="237" y="204"/>
                  </a:lnTo>
                  <a:lnTo>
                    <a:pt x="260" y="214"/>
                  </a:lnTo>
                  <a:lnTo>
                    <a:pt x="347" y="264"/>
                  </a:lnTo>
                  <a:lnTo>
                    <a:pt x="384" y="238"/>
                  </a:lnTo>
                  <a:lnTo>
                    <a:pt x="424" y="214"/>
                  </a:lnTo>
                  <a:lnTo>
                    <a:pt x="465" y="193"/>
                  </a:lnTo>
                  <a:lnTo>
                    <a:pt x="465" y="95"/>
                  </a:lnTo>
                  <a:lnTo>
                    <a:pt x="469" y="70"/>
                  </a:lnTo>
                  <a:lnTo>
                    <a:pt x="479" y="47"/>
                  </a:lnTo>
                  <a:lnTo>
                    <a:pt x="494" y="27"/>
                  </a:lnTo>
                  <a:lnTo>
                    <a:pt x="513" y="12"/>
                  </a:lnTo>
                  <a:lnTo>
                    <a:pt x="535" y="2"/>
                  </a:lnTo>
                  <a:lnTo>
                    <a:pt x="56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sp>
        <p:nvSpPr>
          <p:cNvPr id="16" name="Oval 103">
            <a:extLst>
              <a:ext uri="{FF2B5EF4-FFF2-40B4-BE49-F238E27FC236}">
                <a16:creationId xmlns:a16="http://schemas.microsoft.com/office/drawing/2014/main" id="{2CAFC266-9EF9-4A9C-B204-6FF778A47F70}"/>
              </a:ext>
            </a:extLst>
          </p:cNvPr>
          <p:cNvSpPr/>
          <p:nvPr/>
        </p:nvSpPr>
        <p:spPr>
          <a:xfrm>
            <a:off x="2247998" y="4853868"/>
            <a:ext cx="229728" cy="229729"/>
          </a:xfrm>
          <a:prstGeom prst="ellipse">
            <a:avLst/>
          </a:prstGeom>
          <a:solidFill>
            <a:srgbClr val="347FC2"/>
          </a:solidFill>
          <a:ln w="38100">
            <a:solidFill>
              <a:schemeClr val="bg1"/>
            </a:solidFill>
          </a:ln>
          <a:effectLst>
            <a:outerShdw blurRad="177800" dist="1016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19" name="文本框 19">
            <a:extLst>
              <a:ext uri="{FF2B5EF4-FFF2-40B4-BE49-F238E27FC236}">
                <a16:creationId xmlns:a16="http://schemas.microsoft.com/office/drawing/2014/main" id="{752DEE45-14C7-4442-827D-C7DB7934FC9E}"/>
              </a:ext>
            </a:extLst>
          </p:cNvPr>
          <p:cNvSpPr txBox="1"/>
          <p:nvPr/>
        </p:nvSpPr>
        <p:spPr>
          <a:xfrm>
            <a:off x="2532117" y="4139932"/>
            <a:ext cx="3563883" cy="55399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点击添加文字内容点击添加文字内容点击添加文字内容点击添加文字内容点击添加文字内容点击添加文字内容点击添加文字内容</a:t>
            </a:r>
          </a:p>
        </p:txBody>
      </p:sp>
      <p:sp>
        <p:nvSpPr>
          <p:cNvPr id="24" name="文本框 19">
            <a:extLst>
              <a:ext uri="{FF2B5EF4-FFF2-40B4-BE49-F238E27FC236}">
                <a16:creationId xmlns:a16="http://schemas.microsoft.com/office/drawing/2014/main" id="{84BC50F4-01B2-4AB1-8730-F2291249F5EF}"/>
              </a:ext>
            </a:extLst>
          </p:cNvPr>
          <p:cNvSpPr txBox="1"/>
          <p:nvPr/>
        </p:nvSpPr>
        <p:spPr>
          <a:xfrm>
            <a:off x="2532117" y="4909250"/>
            <a:ext cx="3563883" cy="55399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点击添加文字内容点击添加文字内容点击添加文字内容点击添加文字内容点击添加文字内容点击添加文字内容点击添加文字内容</a:t>
            </a:r>
          </a:p>
        </p:txBody>
      </p:sp>
      <p:sp>
        <p:nvSpPr>
          <p:cNvPr id="30" name="Oval 103">
            <a:extLst>
              <a:ext uri="{FF2B5EF4-FFF2-40B4-BE49-F238E27FC236}">
                <a16:creationId xmlns:a16="http://schemas.microsoft.com/office/drawing/2014/main" id="{06F16E1A-B614-4115-A659-61A9EBDBE382}"/>
              </a:ext>
            </a:extLst>
          </p:cNvPr>
          <p:cNvSpPr/>
          <p:nvPr/>
        </p:nvSpPr>
        <p:spPr>
          <a:xfrm>
            <a:off x="1993763" y="5195806"/>
            <a:ext cx="122900" cy="122901"/>
          </a:xfrm>
          <a:prstGeom prst="ellipse">
            <a:avLst/>
          </a:prstGeom>
          <a:solidFill>
            <a:srgbClr val="347FC2"/>
          </a:solidFill>
          <a:ln w="38100">
            <a:solidFill>
              <a:schemeClr val="bg1"/>
            </a:solidFill>
          </a:ln>
          <a:effectLst>
            <a:outerShdw blurRad="177800" dist="1016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graphicFrame>
        <p:nvGraphicFramePr>
          <p:cNvPr id="11" name="Chart 98">
            <a:extLst>
              <a:ext uri="{FF2B5EF4-FFF2-40B4-BE49-F238E27FC236}">
                <a16:creationId xmlns:a16="http://schemas.microsoft.com/office/drawing/2014/main" id="{639D2DAA-920A-4644-A39A-4BD5BC392B2C}"/>
              </a:ext>
            </a:extLst>
          </p:cNvPr>
          <p:cNvGraphicFramePr/>
          <p:nvPr>
            <p:extLst>
              <p:ext uri="{D42A27DB-BD31-4B8C-83A1-F6EECF244321}">
                <p14:modId xmlns:p14="http://schemas.microsoft.com/office/powerpoint/2010/main" val="1599611015"/>
              </p:ext>
            </p:extLst>
          </p:nvPr>
        </p:nvGraphicFramePr>
        <p:xfrm>
          <a:off x="2591758" y="2092498"/>
          <a:ext cx="2302785" cy="1564927"/>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Box 99">
            <a:extLst>
              <a:ext uri="{FF2B5EF4-FFF2-40B4-BE49-F238E27FC236}">
                <a16:creationId xmlns:a16="http://schemas.microsoft.com/office/drawing/2014/main" id="{29EB9A51-EFC6-4B8D-9C03-59DF7C787606}"/>
              </a:ext>
            </a:extLst>
          </p:cNvPr>
          <p:cNvSpPr txBox="1"/>
          <p:nvPr/>
        </p:nvSpPr>
        <p:spPr>
          <a:xfrm>
            <a:off x="3030129" y="2627648"/>
            <a:ext cx="1453014" cy="523220"/>
          </a:xfrm>
          <a:prstGeom prst="rect">
            <a:avLst/>
          </a:prstGeom>
          <a:noFill/>
          <a:effectLst>
            <a:outerShdw blurRad="177800" dist="101600" dir="2700000" algn="tl" rotWithShape="0">
              <a:prstClr val="black">
                <a:alpha val="40000"/>
              </a:prstClr>
            </a:outerShdw>
          </a:effectLst>
        </p:spPr>
        <p:txBody>
          <a:bodyPr wrap="square" rtlCol="0">
            <a:spAutoFit/>
          </a:bodyPr>
          <a:lstStyle/>
          <a:p>
            <a:pPr algn="ctr"/>
            <a:r>
              <a:rPr lang="en-US" sz="2800" b="1" dirty="0">
                <a:solidFill>
                  <a:schemeClr val="bg1">
                    <a:lumMod val="50000"/>
                  </a:schemeClr>
                </a:solidFill>
                <a:cs typeface="+mn-ea"/>
                <a:sym typeface="+mn-lt"/>
              </a:rPr>
              <a:t>70%</a:t>
            </a:r>
          </a:p>
        </p:txBody>
      </p:sp>
      <p:graphicFrame>
        <p:nvGraphicFramePr>
          <p:cNvPr id="13" name="Chart 100">
            <a:extLst>
              <a:ext uri="{FF2B5EF4-FFF2-40B4-BE49-F238E27FC236}">
                <a16:creationId xmlns:a16="http://schemas.microsoft.com/office/drawing/2014/main" id="{A2C5F6F8-78CB-4CC4-A291-D6FFAA4D843B}"/>
              </a:ext>
            </a:extLst>
          </p:cNvPr>
          <p:cNvGraphicFramePr/>
          <p:nvPr>
            <p:extLst>
              <p:ext uri="{D42A27DB-BD31-4B8C-83A1-F6EECF244321}">
                <p14:modId xmlns:p14="http://schemas.microsoft.com/office/powerpoint/2010/main" val="542774392"/>
              </p:ext>
            </p:extLst>
          </p:nvPr>
        </p:nvGraphicFramePr>
        <p:xfrm>
          <a:off x="4290403" y="2092498"/>
          <a:ext cx="2302785" cy="1564927"/>
        </p:xfrm>
        <a:graphic>
          <a:graphicData uri="http://schemas.openxmlformats.org/drawingml/2006/chart">
            <c:chart xmlns:c="http://schemas.openxmlformats.org/drawingml/2006/chart" xmlns:r="http://schemas.openxmlformats.org/officeDocument/2006/relationships" r:id="rId3"/>
          </a:graphicData>
        </a:graphic>
      </p:graphicFrame>
      <p:sp>
        <p:nvSpPr>
          <p:cNvPr id="14" name="TextBox 101">
            <a:extLst>
              <a:ext uri="{FF2B5EF4-FFF2-40B4-BE49-F238E27FC236}">
                <a16:creationId xmlns:a16="http://schemas.microsoft.com/office/drawing/2014/main" id="{1F10B8C6-FC6B-41CD-A9E8-97B77660CC21}"/>
              </a:ext>
            </a:extLst>
          </p:cNvPr>
          <p:cNvSpPr txBox="1"/>
          <p:nvPr/>
        </p:nvSpPr>
        <p:spPr>
          <a:xfrm>
            <a:off x="4728773" y="2627648"/>
            <a:ext cx="1453014" cy="523220"/>
          </a:xfrm>
          <a:prstGeom prst="rect">
            <a:avLst/>
          </a:prstGeom>
          <a:noFill/>
          <a:effectLst>
            <a:outerShdw blurRad="177800" dist="101600" dir="2700000" algn="tl" rotWithShape="0">
              <a:prstClr val="black">
                <a:alpha val="40000"/>
              </a:prstClr>
            </a:outerShdw>
          </a:effectLst>
        </p:spPr>
        <p:txBody>
          <a:bodyPr wrap="square" rtlCol="0">
            <a:spAutoFit/>
          </a:bodyPr>
          <a:lstStyle/>
          <a:p>
            <a:pPr algn="ctr"/>
            <a:r>
              <a:rPr lang="en-US" sz="2800" b="1" dirty="0">
                <a:solidFill>
                  <a:schemeClr val="bg1">
                    <a:lumMod val="50000"/>
                  </a:schemeClr>
                </a:solidFill>
                <a:cs typeface="+mn-ea"/>
                <a:sym typeface="+mn-lt"/>
              </a:rPr>
              <a:t>64%</a:t>
            </a:r>
          </a:p>
        </p:txBody>
      </p:sp>
      <p:graphicFrame>
        <p:nvGraphicFramePr>
          <p:cNvPr id="32" name="Chart 100">
            <a:extLst>
              <a:ext uri="{FF2B5EF4-FFF2-40B4-BE49-F238E27FC236}">
                <a16:creationId xmlns:a16="http://schemas.microsoft.com/office/drawing/2014/main" id="{9F164AE4-D0C0-46B3-8D8C-ABC031F14D30}"/>
              </a:ext>
            </a:extLst>
          </p:cNvPr>
          <p:cNvGraphicFramePr/>
          <p:nvPr>
            <p:extLst>
              <p:ext uri="{D42A27DB-BD31-4B8C-83A1-F6EECF244321}">
                <p14:modId xmlns:p14="http://schemas.microsoft.com/office/powerpoint/2010/main" val="2821251759"/>
              </p:ext>
            </p:extLst>
          </p:nvPr>
        </p:nvGraphicFramePr>
        <p:xfrm>
          <a:off x="993316" y="2092498"/>
          <a:ext cx="2302785" cy="1564927"/>
        </p:xfrm>
        <a:graphic>
          <a:graphicData uri="http://schemas.openxmlformats.org/drawingml/2006/chart">
            <c:chart xmlns:c="http://schemas.openxmlformats.org/drawingml/2006/chart" xmlns:r="http://schemas.openxmlformats.org/officeDocument/2006/relationships" r:id="rId4"/>
          </a:graphicData>
        </a:graphic>
      </p:graphicFrame>
      <p:sp>
        <p:nvSpPr>
          <p:cNvPr id="33" name="TextBox 101">
            <a:extLst>
              <a:ext uri="{FF2B5EF4-FFF2-40B4-BE49-F238E27FC236}">
                <a16:creationId xmlns:a16="http://schemas.microsoft.com/office/drawing/2014/main" id="{BB69B9A6-DE7A-443A-820D-4A3718051543}"/>
              </a:ext>
            </a:extLst>
          </p:cNvPr>
          <p:cNvSpPr txBox="1"/>
          <p:nvPr/>
        </p:nvSpPr>
        <p:spPr>
          <a:xfrm>
            <a:off x="1431686" y="2627648"/>
            <a:ext cx="1453014" cy="523220"/>
          </a:xfrm>
          <a:prstGeom prst="rect">
            <a:avLst/>
          </a:prstGeom>
          <a:noFill/>
          <a:effectLst>
            <a:outerShdw blurRad="177800" dist="101600" dir="2700000" algn="tl" rotWithShape="0">
              <a:prstClr val="black">
                <a:alpha val="40000"/>
              </a:prstClr>
            </a:outerShdw>
          </a:effectLst>
        </p:spPr>
        <p:txBody>
          <a:bodyPr wrap="square" rtlCol="0">
            <a:spAutoFit/>
          </a:bodyPr>
          <a:lstStyle/>
          <a:p>
            <a:pPr algn="ctr"/>
            <a:r>
              <a:rPr lang="en-US" sz="2800" b="1" dirty="0">
                <a:solidFill>
                  <a:schemeClr val="bg1">
                    <a:lumMod val="50000"/>
                  </a:schemeClr>
                </a:solidFill>
                <a:cs typeface="+mn-ea"/>
                <a:sym typeface="+mn-lt"/>
              </a:rPr>
              <a:t>64%</a:t>
            </a:r>
          </a:p>
        </p:txBody>
      </p:sp>
    </p:spTree>
    <p:extLst>
      <p:ext uri="{BB962C8B-B14F-4D97-AF65-F5344CB8AC3E}">
        <p14:creationId xmlns:p14="http://schemas.microsoft.com/office/powerpoint/2010/main" val="31128317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Oval 1">
            <a:extLst>
              <a:ext uri="{FF2B5EF4-FFF2-40B4-BE49-F238E27FC236}">
                <a16:creationId xmlns:a16="http://schemas.microsoft.com/office/drawing/2014/main" id="{7415119E-3AC5-4372-8769-3DB0C5F237F9}"/>
              </a:ext>
            </a:extLst>
          </p:cNvPr>
          <p:cNvSpPr/>
          <p:nvPr/>
        </p:nvSpPr>
        <p:spPr>
          <a:xfrm>
            <a:off x="2878225" y="2004657"/>
            <a:ext cx="1599329" cy="1599330"/>
          </a:xfrm>
          <a:prstGeom prst="ellipse">
            <a:avLst/>
          </a:prstGeom>
          <a:solidFill>
            <a:srgbClr val="347FC2"/>
          </a:solidFill>
          <a:ln>
            <a:solidFill>
              <a:schemeClr val="bg1"/>
            </a:solidFill>
          </a:ln>
          <a:effectLst>
            <a:outerShdw blurRad="177800" dist="1016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88" name="Oval 103">
            <a:extLst>
              <a:ext uri="{FF2B5EF4-FFF2-40B4-BE49-F238E27FC236}">
                <a16:creationId xmlns:a16="http://schemas.microsoft.com/office/drawing/2014/main" id="{1FCCF689-76BE-42D3-AA4B-F8E8204876AC}"/>
              </a:ext>
            </a:extLst>
          </p:cNvPr>
          <p:cNvSpPr/>
          <p:nvPr/>
        </p:nvSpPr>
        <p:spPr>
          <a:xfrm>
            <a:off x="2194210" y="3220267"/>
            <a:ext cx="1599329" cy="1599330"/>
          </a:xfrm>
          <a:prstGeom prst="ellipse">
            <a:avLst/>
          </a:prstGeom>
          <a:solidFill>
            <a:srgbClr val="347FC2"/>
          </a:solidFill>
          <a:ln>
            <a:solidFill>
              <a:schemeClr val="bg1"/>
            </a:solidFill>
          </a:ln>
          <a:effectLst>
            <a:outerShdw blurRad="177800" dist="1016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89" name="Oval 104">
            <a:extLst>
              <a:ext uri="{FF2B5EF4-FFF2-40B4-BE49-F238E27FC236}">
                <a16:creationId xmlns:a16="http://schemas.microsoft.com/office/drawing/2014/main" id="{F5130015-7320-4594-A98F-CC270B256FA3}"/>
              </a:ext>
            </a:extLst>
          </p:cNvPr>
          <p:cNvSpPr/>
          <p:nvPr/>
        </p:nvSpPr>
        <p:spPr>
          <a:xfrm>
            <a:off x="3611798" y="3085202"/>
            <a:ext cx="1599329" cy="1599330"/>
          </a:xfrm>
          <a:prstGeom prst="ellipse">
            <a:avLst/>
          </a:prstGeom>
          <a:solidFill>
            <a:srgbClr val="347FC2"/>
          </a:solidFill>
          <a:ln>
            <a:solidFill>
              <a:schemeClr val="bg1"/>
            </a:solidFill>
          </a:ln>
          <a:effectLst>
            <a:outerShdw blurRad="177800" dist="1016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90" name="TextBox 109">
            <a:extLst>
              <a:ext uri="{FF2B5EF4-FFF2-40B4-BE49-F238E27FC236}">
                <a16:creationId xmlns:a16="http://schemas.microsoft.com/office/drawing/2014/main" id="{6D69065D-7C1B-4605-ABAF-C073B2669BC4}"/>
              </a:ext>
            </a:extLst>
          </p:cNvPr>
          <p:cNvSpPr txBox="1"/>
          <p:nvPr/>
        </p:nvSpPr>
        <p:spPr>
          <a:xfrm>
            <a:off x="2432171" y="5086303"/>
            <a:ext cx="2488182" cy="769441"/>
          </a:xfrm>
          <a:prstGeom prst="rect">
            <a:avLst/>
          </a:prstGeom>
          <a:noFill/>
        </p:spPr>
        <p:txBody>
          <a:bodyPr wrap="none" rtlCol="0">
            <a:spAutoFit/>
          </a:bodyPr>
          <a:lstStyle/>
          <a:p>
            <a:pPr algn="ctr"/>
            <a:r>
              <a:rPr lang="en-US" sz="4400" b="1" dirty="0">
                <a:solidFill>
                  <a:srgbClr val="347FC2"/>
                </a:solidFill>
                <a:cs typeface="+mn-ea"/>
                <a:sym typeface="+mn-lt"/>
              </a:rPr>
              <a:t>43700</a:t>
            </a:r>
            <a:r>
              <a:rPr lang="zh-CN" altLang="en-US" sz="4400" b="1" dirty="0">
                <a:solidFill>
                  <a:srgbClr val="347FC2"/>
                </a:solidFill>
                <a:cs typeface="+mn-ea"/>
                <a:sym typeface="+mn-lt"/>
              </a:rPr>
              <a:t>万</a:t>
            </a:r>
            <a:endParaRPr lang="en-US" sz="4400" b="1" dirty="0">
              <a:solidFill>
                <a:srgbClr val="347FC2"/>
              </a:solidFill>
              <a:cs typeface="+mn-ea"/>
              <a:sym typeface="+mn-lt"/>
            </a:endParaRPr>
          </a:p>
        </p:txBody>
      </p:sp>
      <p:sp>
        <p:nvSpPr>
          <p:cNvPr id="95" name="TextBox 115">
            <a:extLst>
              <a:ext uri="{FF2B5EF4-FFF2-40B4-BE49-F238E27FC236}">
                <a16:creationId xmlns:a16="http://schemas.microsoft.com/office/drawing/2014/main" id="{50742B75-5940-492B-9D7F-61BCDEA44084}"/>
              </a:ext>
            </a:extLst>
          </p:cNvPr>
          <p:cNvSpPr txBox="1"/>
          <p:nvPr/>
        </p:nvSpPr>
        <p:spPr>
          <a:xfrm>
            <a:off x="2457509" y="3777940"/>
            <a:ext cx="1072730" cy="584775"/>
          </a:xfrm>
          <a:prstGeom prst="rect">
            <a:avLst/>
          </a:prstGeom>
          <a:noFill/>
          <a:effectLst>
            <a:outerShdw blurRad="177800" dist="101600" dir="5400000" algn="ctr" rotWithShape="0">
              <a:srgbClr val="000000">
                <a:alpha val="43137"/>
              </a:srgbClr>
            </a:outerShdw>
          </a:effectLst>
        </p:spPr>
        <p:txBody>
          <a:bodyPr wrap="none" rtlCol="0">
            <a:spAutoFit/>
          </a:bodyPr>
          <a:lstStyle/>
          <a:p>
            <a:pPr algn="ctr"/>
            <a:r>
              <a:rPr lang="en-US" sz="3200" b="1" dirty="0">
                <a:solidFill>
                  <a:schemeClr val="bg1"/>
                </a:solidFill>
                <a:cs typeface="+mn-ea"/>
                <a:sym typeface="+mn-lt"/>
              </a:rPr>
              <a:t>30%</a:t>
            </a:r>
          </a:p>
        </p:txBody>
      </p:sp>
      <p:sp>
        <p:nvSpPr>
          <p:cNvPr id="96" name="TextBox 116">
            <a:extLst>
              <a:ext uri="{FF2B5EF4-FFF2-40B4-BE49-F238E27FC236}">
                <a16:creationId xmlns:a16="http://schemas.microsoft.com/office/drawing/2014/main" id="{E7565D08-C6C8-4FD6-99B1-1AC4CF09C9A3}"/>
              </a:ext>
            </a:extLst>
          </p:cNvPr>
          <p:cNvSpPr txBox="1"/>
          <p:nvPr/>
        </p:nvSpPr>
        <p:spPr>
          <a:xfrm>
            <a:off x="3871732" y="3601949"/>
            <a:ext cx="1072730" cy="584775"/>
          </a:xfrm>
          <a:prstGeom prst="rect">
            <a:avLst/>
          </a:prstGeom>
          <a:noFill/>
          <a:effectLst>
            <a:outerShdw blurRad="177800" dist="101600" dir="5400000" algn="ctr" rotWithShape="0">
              <a:srgbClr val="000000">
                <a:alpha val="43137"/>
              </a:srgbClr>
            </a:outerShdw>
          </a:effectLst>
        </p:spPr>
        <p:txBody>
          <a:bodyPr wrap="none" rtlCol="0">
            <a:spAutoFit/>
          </a:bodyPr>
          <a:lstStyle/>
          <a:p>
            <a:pPr algn="ctr"/>
            <a:r>
              <a:rPr lang="en-US" sz="3200" b="1" dirty="0">
                <a:solidFill>
                  <a:schemeClr val="bg1"/>
                </a:solidFill>
                <a:cs typeface="+mn-ea"/>
                <a:sym typeface="+mn-lt"/>
              </a:rPr>
              <a:t>40%</a:t>
            </a:r>
          </a:p>
        </p:txBody>
      </p:sp>
      <p:sp>
        <p:nvSpPr>
          <p:cNvPr id="97" name="TextBox 117">
            <a:extLst>
              <a:ext uri="{FF2B5EF4-FFF2-40B4-BE49-F238E27FC236}">
                <a16:creationId xmlns:a16="http://schemas.microsoft.com/office/drawing/2014/main" id="{DA46C705-B1FC-405D-B081-BF56ECFB6252}"/>
              </a:ext>
            </a:extLst>
          </p:cNvPr>
          <p:cNvSpPr txBox="1"/>
          <p:nvPr/>
        </p:nvSpPr>
        <p:spPr>
          <a:xfrm>
            <a:off x="3139898" y="2511934"/>
            <a:ext cx="1072730" cy="584775"/>
          </a:xfrm>
          <a:prstGeom prst="rect">
            <a:avLst/>
          </a:prstGeom>
          <a:noFill/>
          <a:effectLst>
            <a:outerShdw blurRad="177800" dist="101600" dir="5400000" algn="ctr" rotWithShape="0">
              <a:srgbClr val="000000">
                <a:alpha val="43137"/>
              </a:srgbClr>
            </a:outerShdw>
          </a:effectLst>
        </p:spPr>
        <p:txBody>
          <a:bodyPr wrap="none" rtlCol="0">
            <a:spAutoFit/>
          </a:bodyPr>
          <a:lstStyle/>
          <a:p>
            <a:pPr algn="ctr"/>
            <a:r>
              <a:rPr lang="en-US" sz="3200" b="1" dirty="0">
                <a:solidFill>
                  <a:schemeClr val="bg1"/>
                </a:solidFill>
                <a:cs typeface="+mn-ea"/>
                <a:sym typeface="+mn-lt"/>
              </a:rPr>
              <a:t>30</a:t>
            </a:r>
            <a:r>
              <a:rPr lang="en-US" altLang="zh-CN" sz="3200" b="1" dirty="0">
                <a:solidFill>
                  <a:schemeClr val="bg1"/>
                </a:solidFill>
                <a:cs typeface="+mn-ea"/>
                <a:sym typeface="+mn-lt"/>
              </a:rPr>
              <a:t>%</a:t>
            </a:r>
            <a:endParaRPr lang="en-US" sz="3200" b="1" dirty="0">
              <a:solidFill>
                <a:schemeClr val="bg1"/>
              </a:solidFill>
              <a:cs typeface="+mn-ea"/>
              <a:sym typeface="+mn-lt"/>
            </a:endParaRPr>
          </a:p>
        </p:txBody>
      </p:sp>
      <p:sp>
        <p:nvSpPr>
          <p:cNvPr id="98" name="TextBox 6">
            <a:extLst>
              <a:ext uri="{FF2B5EF4-FFF2-40B4-BE49-F238E27FC236}">
                <a16:creationId xmlns:a16="http://schemas.microsoft.com/office/drawing/2014/main" id="{A33CF06C-0DB0-4625-B606-2A5612F1AE72}"/>
              </a:ext>
            </a:extLst>
          </p:cNvPr>
          <p:cNvSpPr txBox="1">
            <a:spLocks noChangeArrowheads="1"/>
          </p:cNvSpPr>
          <p:nvPr/>
        </p:nvSpPr>
        <p:spPr bwMode="auto">
          <a:xfrm>
            <a:off x="4901745" y="697393"/>
            <a:ext cx="238850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800" b="1" dirty="0">
                <a:solidFill>
                  <a:schemeClr val="tx1">
                    <a:lumMod val="65000"/>
                    <a:lumOff val="35000"/>
                  </a:schemeClr>
                </a:solidFill>
                <a:cs typeface="+mn-ea"/>
                <a:sym typeface="+mn-lt"/>
              </a:rPr>
              <a:t>市场规模</a:t>
            </a:r>
          </a:p>
        </p:txBody>
      </p:sp>
      <p:cxnSp>
        <p:nvCxnSpPr>
          <p:cNvPr id="99" name="直接连接符 98">
            <a:extLst>
              <a:ext uri="{FF2B5EF4-FFF2-40B4-BE49-F238E27FC236}">
                <a16:creationId xmlns:a16="http://schemas.microsoft.com/office/drawing/2014/main" id="{AFBA8C43-18B4-4232-A245-CE92FAAC2711}"/>
              </a:ext>
            </a:extLst>
          </p:cNvPr>
          <p:cNvCxnSpPr>
            <a:cxnSpLocks/>
          </p:cNvCxnSpPr>
          <p:nvPr/>
        </p:nvCxnSpPr>
        <p:spPr>
          <a:xfrm>
            <a:off x="4901745" y="1265569"/>
            <a:ext cx="2388509" cy="0"/>
          </a:xfrm>
          <a:prstGeom prst="line">
            <a:avLst/>
          </a:prstGeom>
          <a:ln w="19050">
            <a:solidFill>
              <a:srgbClr val="347FC2"/>
            </a:solidFill>
          </a:ln>
        </p:spPr>
        <p:style>
          <a:lnRef idx="1">
            <a:schemeClr val="accent1"/>
          </a:lnRef>
          <a:fillRef idx="0">
            <a:schemeClr val="accent1"/>
          </a:fillRef>
          <a:effectRef idx="0">
            <a:schemeClr val="accent1"/>
          </a:effectRef>
          <a:fontRef idx="minor">
            <a:schemeClr val="tx1"/>
          </a:fontRef>
        </p:style>
      </p:cxnSp>
      <p:sp>
        <p:nvSpPr>
          <p:cNvPr id="100" name="文本框 19">
            <a:extLst>
              <a:ext uri="{FF2B5EF4-FFF2-40B4-BE49-F238E27FC236}">
                <a16:creationId xmlns:a16="http://schemas.microsoft.com/office/drawing/2014/main" id="{BBC39C1E-63E9-48F8-B994-02CA5CF15E93}"/>
              </a:ext>
            </a:extLst>
          </p:cNvPr>
          <p:cNvSpPr txBox="1"/>
          <p:nvPr/>
        </p:nvSpPr>
        <p:spPr>
          <a:xfrm>
            <a:off x="6263511" y="2281101"/>
            <a:ext cx="4188589" cy="5232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a:solidFill>
                  <a:schemeClr val="tx1">
                    <a:lumMod val="65000"/>
                    <a:lumOff val="35000"/>
                  </a:schemeClr>
                </a:solidFill>
                <a:cs typeface="+mn-ea"/>
                <a:sym typeface="+mn-lt"/>
              </a:rPr>
              <a:t>点击添加文字内容点击添加文字内容点击添加文字内容点击添加文字内容点击添加文字内容</a:t>
            </a:r>
          </a:p>
        </p:txBody>
      </p:sp>
      <p:sp>
        <p:nvSpPr>
          <p:cNvPr id="102" name="文本框 19">
            <a:extLst>
              <a:ext uri="{FF2B5EF4-FFF2-40B4-BE49-F238E27FC236}">
                <a16:creationId xmlns:a16="http://schemas.microsoft.com/office/drawing/2014/main" id="{2E1D3CF3-A9DE-48AE-BE5E-2CFAF04F70E4}"/>
              </a:ext>
            </a:extLst>
          </p:cNvPr>
          <p:cNvSpPr txBox="1"/>
          <p:nvPr/>
        </p:nvSpPr>
        <p:spPr>
          <a:xfrm>
            <a:off x="6263511" y="3265854"/>
            <a:ext cx="3947289"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点击添加文字内容点击添加文字内容点击添加文字内容点击添加文字内容点击添加文字内容点击添加文字内容点击添加文字内容</a:t>
            </a:r>
          </a:p>
        </p:txBody>
      </p:sp>
      <p:sp>
        <p:nvSpPr>
          <p:cNvPr id="103" name="矩形 102">
            <a:extLst>
              <a:ext uri="{FF2B5EF4-FFF2-40B4-BE49-F238E27FC236}">
                <a16:creationId xmlns:a16="http://schemas.microsoft.com/office/drawing/2014/main" id="{59116CF3-2596-4C8F-A427-49AE51A4633B}"/>
              </a:ext>
            </a:extLst>
          </p:cNvPr>
          <p:cNvSpPr/>
          <p:nvPr/>
        </p:nvSpPr>
        <p:spPr>
          <a:xfrm>
            <a:off x="6263511" y="2948652"/>
            <a:ext cx="1494974" cy="338554"/>
          </a:xfrm>
          <a:prstGeom prst="rect">
            <a:avLst/>
          </a:prstGeom>
        </p:spPr>
        <p:txBody>
          <a:bodyPr wrap="square">
            <a:spAutoFit/>
          </a:bodyPr>
          <a:lstStyle/>
          <a:p>
            <a:r>
              <a:rPr lang="zh-CN" altLang="en-US" sz="1600" b="1" dirty="0">
                <a:solidFill>
                  <a:schemeClr val="tx1">
                    <a:lumMod val="65000"/>
                    <a:lumOff val="35000"/>
                  </a:schemeClr>
                </a:solidFill>
                <a:cs typeface="+mn-ea"/>
                <a:sym typeface="+mn-lt"/>
              </a:rPr>
              <a:t>市场规模</a:t>
            </a:r>
          </a:p>
        </p:txBody>
      </p:sp>
      <p:sp>
        <p:nvSpPr>
          <p:cNvPr id="104" name="文本框 19">
            <a:extLst>
              <a:ext uri="{FF2B5EF4-FFF2-40B4-BE49-F238E27FC236}">
                <a16:creationId xmlns:a16="http://schemas.microsoft.com/office/drawing/2014/main" id="{BD13C7E1-FAA0-4EB1-B09A-703E05127C87}"/>
              </a:ext>
            </a:extLst>
          </p:cNvPr>
          <p:cNvSpPr txBox="1"/>
          <p:nvPr/>
        </p:nvSpPr>
        <p:spPr>
          <a:xfrm>
            <a:off x="6263511" y="4127119"/>
            <a:ext cx="3947289"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点击添加文字内容点击添加文字内容点击添加文字内容点击添加文字内容点击添加文字内容点击添加文字内容点击添加文字内容</a:t>
            </a:r>
          </a:p>
        </p:txBody>
      </p:sp>
      <p:sp>
        <p:nvSpPr>
          <p:cNvPr id="105" name="矩形 104">
            <a:extLst>
              <a:ext uri="{FF2B5EF4-FFF2-40B4-BE49-F238E27FC236}">
                <a16:creationId xmlns:a16="http://schemas.microsoft.com/office/drawing/2014/main" id="{49B5AE0F-0C38-41E0-A66D-F50779C2FBBD}"/>
              </a:ext>
            </a:extLst>
          </p:cNvPr>
          <p:cNvSpPr/>
          <p:nvPr/>
        </p:nvSpPr>
        <p:spPr>
          <a:xfrm>
            <a:off x="6263511" y="3809917"/>
            <a:ext cx="1494974" cy="338554"/>
          </a:xfrm>
          <a:prstGeom prst="rect">
            <a:avLst/>
          </a:prstGeom>
        </p:spPr>
        <p:txBody>
          <a:bodyPr wrap="square">
            <a:spAutoFit/>
          </a:bodyPr>
          <a:lstStyle/>
          <a:p>
            <a:r>
              <a:rPr lang="zh-CN" altLang="en-US" sz="1600" b="1" dirty="0">
                <a:solidFill>
                  <a:schemeClr val="tx1">
                    <a:lumMod val="65000"/>
                    <a:lumOff val="35000"/>
                  </a:schemeClr>
                </a:solidFill>
                <a:cs typeface="+mn-ea"/>
                <a:sym typeface="+mn-lt"/>
              </a:rPr>
              <a:t>市场规模</a:t>
            </a:r>
          </a:p>
        </p:txBody>
      </p:sp>
      <p:sp>
        <p:nvSpPr>
          <p:cNvPr id="106" name="文本框 19">
            <a:extLst>
              <a:ext uri="{FF2B5EF4-FFF2-40B4-BE49-F238E27FC236}">
                <a16:creationId xmlns:a16="http://schemas.microsoft.com/office/drawing/2014/main" id="{07828F95-1D42-42E0-AE15-2301AC81EF44}"/>
              </a:ext>
            </a:extLst>
          </p:cNvPr>
          <p:cNvSpPr txBox="1"/>
          <p:nvPr/>
        </p:nvSpPr>
        <p:spPr>
          <a:xfrm>
            <a:off x="6263511" y="5035018"/>
            <a:ext cx="3408153" cy="55399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点击添加文字内容点击添加文字内容点击添加文字内容点击添加文字内容点击添加文字内容点击添加文字内容点击添加文字内容</a:t>
            </a:r>
          </a:p>
        </p:txBody>
      </p:sp>
      <p:sp>
        <p:nvSpPr>
          <p:cNvPr id="107" name="矩形 106">
            <a:extLst>
              <a:ext uri="{FF2B5EF4-FFF2-40B4-BE49-F238E27FC236}">
                <a16:creationId xmlns:a16="http://schemas.microsoft.com/office/drawing/2014/main" id="{D7DC4CE8-B564-4961-9252-3B4E34F19BCD}"/>
              </a:ext>
            </a:extLst>
          </p:cNvPr>
          <p:cNvSpPr/>
          <p:nvPr/>
        </p:nvSpPr>
        <p:spPr>
          <a:xfrm>
            <a:off x="6263511" y="4717816"/>
            <a:ext cx="1494974" cy="338554"/>
          </a:xfrm>
          <a:prstGeom prst="rect">
            <a:avLst/>
          </a:prstGeom>
        </p:spPr>
        <p:txBody>
          <a:bodyPr wrap="square">
            <a:spAutoFit/>
          </a:bodyPr>
          <a:lstStyle/>
          <a:p>
            <a:r>
              <a:rPr lang="zh-CN" altLang="en-US" sz="1600" b="1" dirty="0">
                <a:solidFill>
                  <a:schemeClr val="tx1">
                    <a:lumMod val="65000"/>
                    <a:lumOff val="35000"/>
                  </a:schemeClr>
                </a:solidFill>
                <a:cs typeface="+mn-ea"/>
                <a:sym typeface="+mn-lt"/>
              </a:rPr>
              <a:t>市场规模</a:t>
            </a:r>
          </a:p>
        </p:txBody>
      </p:sp>
    </p:spTree>
    <p:extLst>
      <p:ext uri="{BB962C8B-B14F-4D97-AF65-F5344CB8AC3E}">
        <p14:creationId xmlns:p14="http://schemas.microsoft.com/office/powerpoint/2010/main" val="4890201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87547442-CD8C-49F8-B533-C629009F3D41}"/>
              </a:ext>
            </a:extLst>
          </p:cNvPr>
          <p:cNvSpPr/>
          <p:nvPr/>
        </p:nvSpPr>
        <p:spPr>
          <a:xfrm>
            <a:off x="3132997" y="2423840"/>
            <a:ext cx="411715" cy="411716"/>
          </a:xfrm>
          <a:prstGeom prst="ellipse">
            <a:avLst/>
          </a:prstGeom>
          <a:solidFill>
            <a:srgbClr val="347FC2"/>
          </a:solidFill>
          <a:ln>
            <a:noFill/>
          </a:ln>
          <a:effectLst>
            <a:outerShdw blurRad="177800" dist="1016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3" name="Oval 79">
            <a:extLst>
              <a:ext uri="{FF2B5EF4-FFF2-40B4-BE49-F238E27FC236}">
                <a16:creationId xmlns:a16="http://schemas.microsoft.com/office/drawing/2014/main" id="{D74B79BA-1DFC-4404-B7E0-598A12A79F56}"/>
              </a:ext>
            </a:extLst>
          </p:cNvPr>
          <p:cNvSpPr/>
          <p:nvPr/>
        </p:nvSpPr>
        <p:spPr>
          <a:xfrm>
            <a:off x="5618712" y="2416362"/>
            <a:ext cx="411715" cy="411716"/>
          </a:xfrm>
          <a:prstGeom prst="ellipse">
            <a:avLst/>
          </a:prstGeom>
          <a:solidFill>
            <a:srgbClr val="347FC2"/>
          </a:solidFill>
          <a:ln>
            <a:noFill/>
          </a:ln>
          <a:effectLst>
            <a:outerShdw blurRad="177800" dist="1016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4" name="Oval 80">
            <a:extLst>
              <a:ext uri="{FF2B5EF4-FFF2-40B4-BE49-F238E27FC236}">
                <a16:creationId xmlns:a16="http://schemas.microsoft.com/office/drawing/2014/main" id="{DA042E3A-A317-4C67-85F1-37A4EFFC8361}"/>
              </a:ext>
            </a:extLst>
          </p:cNvPr>
          <p:cNvSpPr/>
          <p:nvPr/>
        </p:nvSpPr>
        <p:spPr>
          <a:xfrm>
            <a:off x="8104427" y="2423840"/>
            <a:ext cx="411715" cy="411716"/>
          </a:xfrm>
          <a:prstGeom prst="ellipse">
            <a:avLst/>
          </a:prstGeom>
          <a:solidFill>
            <a:srgbClr val="347FC2"/>
          </a:solidFill>
          <a:ln>
            <a:noFill/>
          </a:ln>
          <a:effectLst>
            <a:outerShdw blurRad="177800" dist="1016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5" name="Freeform 14">
            <a:extLst>
              <a:ext uri="{FF2B5EF4-FFF2-40B4-BE49-F238E27FC236}">
                <a16:creationId xmlns:a16="http://schemas.microsoft.com/office/drawing/2014/main" id="{E897B1BC-2002-4F3C-BB0D-ECAA4449FE58}"/>
              </a:ext>
            </a:extLst>
          </p:cNvPr>
          <p:cNvSpPr>
            <a:spLocks noEditPoints="1"/>
          </p:cNvSpPr>
          <p:nvPr/>
        </p:nvSpPr>
        <p:spPr bwMode="auto">
          <a:xfrm>
            <a:off x="3295426" y="2449369"/>
            <a:ext cx="1269151" cy="1285217"/>
          </a:xfrm>
          <a:custGeom>
            <a:avLst/>
            <a:gdLst>
              <a:gd name="T0" fmla="*/ 1795 w 3474"/>
              <a:gd name="T1" fmla="*/ 807 h 3518"/>
              <a:gd name="T2" fmla="*/ 1679 w 3474"/>
              <a:gd name="T3" fmla="*/ 843 h 3518"/>
              <a:gd name="T4" fmla="*/ 1593 w 3474"/>
              <a:gd name="T5" fmla="*/ 902 h 3518"/>
              <a:gd name="T6" fmla="*/ 1532 w 3474"/>
              <a:gd name="T7" fmla="*/ 977 h 3518"/>
              <a:gd name="T8" fmla="*/ 1494 w 3474"/>
              <a:gd name="T9" fmla="*/ 1062 h 3518"/>
              <a:gd name="T10" fmla="*/ 1473 w 3474"/>
              <a:gd name="T11" fmla="*/ 1148 h 3518"/>
              <a:gd name="T12" fmla="*/ 1468 w 3474"/>
              <a:gd name="T13" fmla="*/ 1228 h 3518"/>
              <a:gd name="T14" fmla="*/ 1269 w 3474"/>
              <a:gd name="T15" fmla="*/ 1821 h 3518"/>
              <a:gd name="T16" fmla="*/ 1886 w 3474"/>
              <a:gd name="T17" fmla="*/ 2840 h 3518"/>
              <a:gd name="T18" fmla="*/ 2206 w 3474"/>
              <a:gd name="T19" fmla="*/ 1461 h 3518"/>
              <a:gd name="T20" fmla="*/ 1889 w 3474"/>
              <a:gd name="T21" fmla="*/ 1225 h 3518"/>
              <a:gd name="T22" fmla="*/ 1911 w 3474"/>
              <a:gd name="T23" fmla="*/ 1175 h 3518"/>
              <a:gd name="T24" fmla="*/ 1949 w 3474"/>
              <a:gd name="T25" fmla="*/ 1154 h 3518"/>
              <a:gd name="T26" fmla="*/ 2200 w 3474"/>
              <a:gd name="T27" fmla="*/ 1151 h 3518"/>
              <a:gd name="T28" fmla="*/ 1738 w 3474"/>
              <a:gd name="T29" fmla="*/ 0 h 3518"/>
              <a:gd name="T30" fmla="*/ 2060 w 3474"/>
              <a:gd name="T31" fmla="*/ 31 h 3518"/>
              <a:gd name="T32" fmla="*/ 2365 w 3474"/>
              <a:gd name="T33" fmla="*/ 119 h 3518"/>
              <a:gd name="T34" fmla="*/ 2643 w 3474"/>
              <a:gd name="T35" fmla="*/ 259 h 3518"/>
              <a:gd name="T36" fmla="*/ 2890 w 3474"/>
              <a:gd name="T37" fmla="*/ 445 h 3518"/>
              <a:gd name="T38" fmla="*/ 3101 w 3474"/>
              <a:gd name="T39" fmla="*/ 671 h 3518"/>
              <a:gd name="T40" fmla="*/ 3271 w 3474"/>
              <a:gd name="T41" fmla="*/ 933 h 3518"/>
              <a:gd name="T42" fmla="*/ 3393 w 3474"/>
              <a:gd name="T43" fmla="*/ 1225 h 3518"/>
              <a:gd name="T44" fmla="*/ 3461 w 3474"/>
              <a:gd name="T45" fmla="*/ 1539 h 3518"/>
              <a:gd name="T46" fmla="*/ 3471 w 3474"/>
              <a:gd name="T47" fmla="*/ 1870 h 3518"/>
              <a:gd name="T48" fmla="*/ 3422 w 3474"/>
              <a:gd name="T49" fmla="*/ 2191 h 3518"/>
              <a:gd name="T50" fmla="*/ 3316 w 3474"/>
              <a:gd name="T51" fmla="*/ 2491 h 3518"/>
              <a:gd name="T52" fmla="*/ 3163 w 3474"/>
              <a:gd name="T53" fmla="*/ 2763 h 3518"/>
              <a:gd name="T54" fmla="*/ 2965 w 3474"/>
              <a:gd name="T55" fmla="*/ 3002 h 3518"/>
              <a:gd name="T56" fmla="*/ 2729 w 3474"/>
              <a:gd name="T57" fmla="*/ 3202 h 3518"/>
              <a:gd name="T58" fmla="*/ 2460 w 3474"/>
              <a:gd name="T59" fmla="*/ 3357 h 3518"/>
              <a:gd name="T60" fmla="*/ 2165 w 3474"/>
              <a:gd name="T61" fmla="*/ 3464 h 3518"/>
              <a:gd name="T62" fmla="*/ 1847 w 3474"/>
              <a:gd name="T63" fmla="*/ 3514 h 3518"/>
              <a:gd name="T64" fmla="*/ 1519 w 3474"/>
              <a:gd name="T65" fmla="*/ 3504 h 3518"/>
              <a:gd name="T66" fmla="*/ 1208 w 3474"/>
              <a:gd name="T67" fmla="*/ 3434 h 3518"/>
              <a:gd name="T68" fmla="*/ 921 w 3474"/>
              <a:gd name="T69" fmla="*/ 3311 h 3518"/>
              <a:gd name="T70" fmla="*/ 663 w 3474"/>
              <a:gd name="T71" fmla="*/ 3140 h 3518"/>
              <a:gd name="T72" fmla="*/ 439 w 3474"/>
              <a:gd name="T73" fmla="*/ 2926 h 3518"/>
              <a:gd name="T74" fmla="*/ 255 w 3474"/>
              <a:gd name="T75" fmla="*/ 2675 h 3518"/>
              <a:gd name="T76" fmla="*/ 117 w 3474"/>
              <a:gd name="T77" fmla="*/ 2394 h 3518"/>
              <a:gd name="T78" fmla="*/ 30 w 3474"/>
              <a:gd name="T79" fmla="*/ 2087 h 3518"/>
              <a:gd name="T80" fmla="*/ 0 w 3474"/>
              <a:gd name="T81" fmla="*/ 1759 h 3518"/>
              <a:gd name="T82" fmla="*/ 30 w 3474"/>
              <a:gd name="T83" fmla="*/ 1431 h 3518"/>
              <a:gd name="T84" fmla="*/ 117 w 3474"/>
              <a:gd name="T85" fmla="*/ 1124 h 3518"/>
              <a:gd name="T86" fmla="*/ 255 w 3474"/>
              <a:gd name="T87" fmla="*/ 843 h 3518"/>
              <a:gd name="T88" fmla="*/ 439 w 3474"/>
              <a:gd name="T89" fmla="*/ 592 h 3518"/>
              <a:gd name="T90" fmla="*/ 663 w 3474"/>
              <a:gd name="T91" fmla="*/ 379 h 3518"/>
              <a:gd name="T92" fmla="*/ 921 w 3474"/>
              <a:gd name="T93" fmla="*/ 207 h 3518"/>
              <a:gd name="T94" fmla="*/ 1208 w 3474"/>
              <a:gd name="T95" fmla="*/ 84 h 3518"/>
              <a:gd name="T96" fmla="*/ 1519 w 3474"/>
              <a:gd name="T97" fmla="*/ 15 h 3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474" h="3518">
                <a:moveTo>
                  <a:pt x="1891" y="800"/>
                </a:moveTo>
                <a:lnTo>
                  <a:pt x="1841" y="801"/>
                </a:lnTo>
                <a:lnTo>
                  <a:pt x="1795" y="807"/>
                </a:lnTo>
                <a:lnTo>
                  <a:pt x="1753" y="816"/>
                </a:lnTo>
                <a:lnTo>
                  <a:pt x="1715" y="829"/>
                </a:lnTo>
                <a:lnTo>
                  <a:pt x="1679" y="843"/>
                </a:lnTo>
                <a:lnTo>
                  <a:pt x="1647" y="860"/>
                </a:lnTo>
                <a:lnTo>
                  <a:pt x="1619" y="880"/>
                </a:lnTo>
                <a:lnTo>
                  <a:pt x="1593" y="902"/>
                </a:lnTo>
                <a:lnTo>
                  <a:pt x="1570" y="925"/>
                </a:lnTo>
                <a:lnTo>
                  <a:pt x="1551" y="951"/>
                </a:lnTo>
                <a:lnTo>
                  <a:pt x="1532" y="977"/>
                </a:lnTo>
                <a:lnTo>
                  <a:pt x="1518" y="1005"/>
                </a:lnTo>
                <a:lnTo>
                  <a:pt x="1505" y="1033"/>
                </a:lnTo>
                <a:lnTo>
                  <a:pt x="1494" y="1062"/>
                </a:lnTo>
                <a:lnTo>
                  <a:pt x="1485" y="1090"/>
                </a:lnTo>
                <a:lnTo>
                  <a:pt x="1479" y="1119"/>
                </a:lnTo>
                <a:lnTo>
                  <a:pt x="1473" y="1148"/>
                </a:lnTo>
                <a:lnTo>
                  <a:pt x="1470" y="1175"/>
                </a:lnTo>
                <a:lnTo>
                  <a:pt x="1468" y="1201"/>
                </a:lnTo>
                <a:lnTo>
                  <a:pt x="1468" y="1228"/>
                </a:lnTo>
                <a:lnTo>
                  <a:pt x="1468" y="1461"/>
                </a:lnTo>
                <a:lnTo>
                  <a:pt x="1269" y="1461"/>
                </a:lnTo>
                <a:lnTo>
                  <a:pt x="1269" y="1821"/>
                </a:lnTo>
                <a:lnTo>
                  <a:pt x="1468" y="1821"/>
                </a:lnTo>
                <a:lnTo>
                  <a:pt x="1468" y="2840"/>
                </a:lnTo>
                <a:lnTo>
                  <a:pt x="1886" y="2840"/>
                </a:lnTo>
                <a:lnTo>
                  <a:pt x="1886" y="1821"/>
                </a:lnTo>
                <a:lnTo>
                  <a:pt x="2169" y="1821"/>
                </a:lnTo>
                <a:lnTo>
                  <a:pt x="2206" y="1461"/>
                </a:lnTo>
                <a:lnTo>
                  <a:pt x="1886" y="1461"/>
                </a:lnTo>
                <a:lnTo>
                  <a:pt x="1886" y="1249"/>
                </a:lnTo>
                <a:lnTo>
                  <a:pt x="1889" y="1225"/>
                </a:lnTo>
                <a:lnTo>
                  <a:pt x="1894" y="1205"/>
                </a:lnTo>
                <a:lnTo>
                  <a:pt x="1902" y="1188"/>
                </a:lnTo>
                <a:lnTo>
                  <a:pt x="1911" y="1175"/>
                </a:lnTo>
                <a:lnTo>
                  <a:pt x="1923" y="1165"/>
                </a:lnTo>
                <a:lnTo>
                  <a:pt x="1936" y="1159"/>
                </a:lnTo>
                <a:lnTo>
                  <a:pt x="1949" y="1154"/>
                </a:lnTo>
                <a:lnTo>
                  <a:pt x="1962" y="1152"/>
                </a:lnTo>
                <a:lnTo>
                  <a:pt x="1975" y="1151"/>
                </a:lnTo>
                <a:lnTo>
                  <a:pt x="2200" y="1151"/>
                </a:lnTo>
                <a:lnTo>
                  <a:pt x="2200" y="801"/>
                </a:lnTo>
                <a:lnTo>
                  <a:pt x="1891" y="800"/>
                </a:lnTo>
                <a:close/>
                <a:moveTo>
                  <a:pt x="1738" y="0"/>
                </a:moveTo>
                <a:lnTo>
                  <a:pt x="1847" y="5"/>
                </a:lnTo>
                <a:lnTo>
                  <a:pt x="1955" y="15"/>
                </a:lnTo>
                <a:lnTo>
                  <a:pt x="2060" y="31"/>
                </a:lnTo>
                <a:lnTo>
                  <a:pt x="2165" y="54"/>
                </a:lnTo>
                <a:lnTo>
                  <a:pt x="2266" y="84"/>
                </a:lnTo>
                <a:lnTo>
                  <a:pt x="2365" y="119"/>
                </a:lnTo>
                <a:lnTo>
                  <a:pt x="2460" y="161"/>
                </a:lnTo>
                <a:lnTo>
                  <a:pt x="2554" y="207"/>
                </a:lnTo>
                <a:lnTo>
                  <a:pt x="2643" y="259"/>
                </a:lnTo>
                <a:lnTo>
                  <a:pt x="2729" y="316"/>
                </a:lnTo>
                <a:lnTo>
                  <a:pt x="2811" y="379"/>
                </a:lnTo>
                <a:lnTo>
                  <a:pt x="2890" y="445"/>
                </a:lnTo>
                <a:lnTo>
                  <a:pt x="2965" y="516"/>
                </a:lnTo>
                <a:lnTo>
                  <a:pt x="3035" y="592"/>
                </a:lnTo>
                <a:lnTo>
                  <a:pt x="3101" y="671"/>
                </a:lnTo>
                <a:lnTo>
                  <a:pt x="3163" y="755"/>
                </a:lnTo>
                <a:lnTo>
                  <a:pt x="3220" y="843"/>
                </a:lnTo>
                <a:lnTo>
                  <a:pt x="3271" y="933"/>
                </a:lnTo>
                <a:lnTo>
                  <a:pt x="3316" y="1028"/>
                </a:lnTo>
                <a:lnTo>
                  <a:pt x="3358" y="1124"/>
                </a:lnTo>
                <a:lnTo>
                  <a:pt x="3393" y="1225"/>
                </a:lnTo>
                <a:lnTo>
                  <a:pt x="3422" y="1327"/>
                </a:lnTo>
                <a:lnTo>
                  <a:pt x="3445" y="1431"/>
                </a:lnTo>
                <a:lnTo>
                  <a:pt x="3461" y="1539"/>
                </a:lnTo>
                <a:lnTo>
                  <a:pt x="3471" y="1648"/>
                </a:lnTo>
                <a:lnTo>
                  <a:pt x="3474" y="1759"/>
                </a:lnTo>
                <a:lnTo>
                  <a:pt x="3471" y="1870"/>
                </a:lnTo>
                <a:lnTo>
                  <a:pt x="3461" y="1979"/>
                </a:lnTo>
                <a:lnTo>
                  <a:pt x="3445" y="2087"/>
                </a:lnTo>
                <a:lnTo>
                  <a:pt x="3422" y="2191"/>
                </a:lnTo>
                <a:lnTo>
                  <a:pt x="3393" y="2294"/>
                </a:lnTo>
                <a:lnTo>
                  <a:pt x="3358" y="2394"/>
                </a:lnTo>
                <a:lnTo>
                  <a:pt x="3316" y="2491"/>
                </a:lnTo>
                <a:lnTo>
                  <a:pt x="3271" y="2585"/>
                </a:lnTo>
                <a:lnTo>
                  <a:pt x="3220" y="2675"/>
                </a:lnTo>
                <a:lnTo>
                  <a:pt x="3163" y="2763"/>
                </a:lnTo>
                <a:lnTo>
                  <a:pt x="3101" y="2847"/>
                </a:lnTo>
                <a:lnTo>
                  <a:pt x="3035" y="2926"/>
                </a:lnTo>
                <a:lnTo>
                  <a:pt x="2965" y="3002"/>
                </a:lnTo>
                <a:lnTo>
                  <a:pt x="2890" y="3074"/>
                </a:lnTo>
                <a:lnTo>
                  <a:pt x="2811" y="3140"/>
                </a:lnTo>
                <a:lnTo>
                  <a:pt x="2729" y="3202"/>
                </a:lnTo>
                <a:lnTo>
                  <a:pt x="2643" y="3260"/>
                </a:lnTo>
                <a:lnTo>
                  <a:pt x="2554" y="3311"/>
                </a:lnTo>
                <a:lnTo>
                  <a:pt x="2460" y="3357"/>
                </a:lnTo>
                <a:lnTo>
                  <a:pt x="2365" y="3399"/>
                </a:lnTo>
                <a:lnTo>
                  <a:pt x="2266" y="3434"/>
                </a:lnTo>
                <a:lnTo>
                  <a:pt x="2165" y="3464"/>
                </a:lnTo>
                <a:lnTo>
                  <a:pt x="2060" y="3487"/>
                </a:lnTo>
                <a:lnTo>
                  <a:pt x="1955" y="3504"/>
                </a:lnTo>
                <a:lnTo>
                  <a:pt x="1847" y="3514"/>
                </a:lnTo>
                <a:lnTo>
                  <a:pt x="1738" y="3518"/>
                </a:lnTo>
                <a:lnTo>
                  <a:pt x="1628" y="3514"/>
                </a:lnTo>
                <a:lnTo>
                  <a:pt x="1519" y="3504"/>
                </a:lnTo>
                <a:lnTo>
                  <a:pt x="1414" y="3487"/>
                </a:lnTo>
                <a:lnTo>
                  <a:pt x="1310" y="3464"/>
                </a:lnTo>
                <a:lnTo>
                  <a:pt x="1208" y="3434"/>
                </a:lnTo>
                <a:lnTo>
                  <a:pt x="1110" y="3399"/>
                </a:lnTo>
                <a:lnTo>
                  <a:pt x="1014" y="3357"/>
                </a:lnTo>
                <a:lnTo>
                  <a:pt x="921" y="3311"/>
                </a:lnTo>
                <a:lnTo>
                  <a:pt x="831" y="3260"/>
                </a:lnTo>
                <a:lnTo>
                  <a:pt x="745" y="3202"/>
                </a:lnTo>
                <a:lnTo>
                  <a:pt x="663" y="3140"/>
                </a:lnTo>
                <a:lnTo>
                  <a:pt x="585" y="3074"/>
                </a:lnTo>
                <a:lnTo>
                  <a:pt x="510" y="3002"/>
                </a:lnTo>
                <a:lnTo>
                  <a:pt x="439" y="2926"/>
                </a:lnTo>
                <a:lnTo>
                  <a:pt x="373" y="2847"/>
                </a:lnTo>
                <a:lnTo>
                  <a:pt x="312" y="2763"/>
                </a:lnTo>
                <a:lnTo>
                  <a:pt x="255" y="2675"/>
                </a:lnTo>
                <a:lnTo>
                  <a:pt x="204" y="2585"/>
                </a:lnTo>
                <a:lnTo>
                  <a:pt x="157" y="2491"/>
                </a:lnTo>
                <a:lnTo>
                  <a:pt x="117" y="2394"/>
                </a:lnTo>
                <a:lnTo>
                  <a:pt x="83" y="2294"/>
                </a:lnTo>
                <a:lnTo>
                  <a:pt x="53" y="2191"/>
                </a:lnTo>
                <a:lnTo>
                  <a:pt x="30" y="2087"/>
                </a:lnTo>
                <a:lnTo>
                  <a:pt x="14" y="1979"/>
                </a:lnTo>
                <a:lnTo>
                  <a:pt x="3" y="1870"/>
                </a:lnTo>
                <a:lnTo>
                  <a:pt x="0" y="1759"/>
                </a:lnTo>
                <a:lnTo>
                  <a:pt x="3" y="1648"/>
                </a:lnTo>
                <a:lnTo>
                  <a:pt x="14" y="1539"/>
                </a:lnTo>
                <a:lnTo>
                  <a:pt x="30" y="1431"/>
                </a:lnTo>
                <a:lnTo>
                  <a:pt x="53" y="1327"/>
                </a:lnTo>
                <a:lnTo>
                  <a:pt x="83" y="1225"/>
                </a:lnTo>
                <a:lnTo>
                  <a:pt x="117" y="1124"/>
                </a:lnTo>
                <a:lnTo>
                  <a:pt x="157" y="1028"/>
                </a:lnTo>
                <a:lnTo>
                  <a:pt x="204" y="933"/>
                </a:lnTo>
                <a:lnTo>
                  <a:pt x="255" y="843"/>
                </a:lnTo>
                <a:lnTo>
                  <a:pt x="312" y="755"/>
                </a:lnTo>
                <a:lnTo>
                  <a:pt x="373" y="671"/>
                </a:lnTo>
                <a:lnTo>
                  <a:pt x="439" y="592"/>
                </a:lnTo>
                <a:lnTo>
                  <a:pt x="510" y="516"/>
                </a:lnTo>
                <a:lnTo>
                  <a:pt x="585" y="445"/>
                </a:lnTo>
                <a:lnTo>
                  <a:pt x="663" y="379"/>
                </a:lnTo>
                <a:lnTo>
                  <a:pt x="745" y="316"/>
                </a:lnTo>
                <a:lnTo>
                  <a:pt x="831" y="259"/>
                </a:lnTo>
                <a:lnTo>
                  <a:pt x="921" y="207"/>
                </a:lnTo>
                <a:lnTo>
                  <a:pt x="1014" y="161"/>
                </a:lnTo>
                <a:lnTo>
                  <a:pt x="1110" y="119"/>
                </a:lnTo>
                <a:lnTo>
                  <a:pt x="1208" y="84"/>
                </a:lnTo>
                <a:lnTo>
                  <a:pt x="1310" y="54"/>
                </a:lnTo>
                <a:lnTo>
                  <a:pt x="1414" y="31"/>
                </a:lnTo>
                <a:lnTo>
                  <a:pt x="1519" y="15"/>
                </a:lnTo>
                <a:lnTo>
                  <a:pt x="1628" y="5"/>
                </a:lnTo>
                <a:lnTo>
                  <a:pt x="1738" y="0"/>
                </a:lnTo>
                <a:close/>
              </a:path>
            </a:pathLst>
          </a:custGeom>
          <a:solidFill>
            <a:srgbClr val="347FC2"/>
          </a:solidFill>
          <a:ln w="0">
            <a:solidFill>
              <a:schemeClr val="bg1"/>
            </a:solidFill>
            <a:prstDash val="solid"/>
            <a:round/>
            <a:headEnd/>
            <a:tailEnd/>
          </a:ln>
          <a:effectLst>
            <a:outerShdw blurRad="177800" dist="101600" dir="5400000" algn="ctr" rotWithShape="0">
              <a:srgbClr val="000000">
                <a:alpha val="43137"/>
              </a:srgbClr>
            </a:outerShdw>
          </a:effec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6" name="Freeform 19">
            <a:extLst>
              <a:ext uri="{FF2B5EF4-FFF2-40B4-BE49-F238E27FC236}">
                <a16:creationId xmlns:a16="http://schemas.microsoft.com/office/drawing/2014/main" id="{AC987805-057D-4614-9305-2E987C1DF1C5}"/>
              </a:ext>
            </a:extLst>
          </p:cNvPr>
          <p:cNvSpPr>
            <a:spLocks noEditPoints="1"/>
          </p:cNvSpPr>
          <p:nvPr/>
        </p:nvSpPr>
        <p:spPr bwMode="auto">
          <a:xfrm>
            <a:off x="5754351" y="2449369"/>
            <a:ext cx="1269151" cy="1285217"/>
          </a:xfrm>
          <a:custGeom>
            <a:avLst/>
            <a:gdLst>
              <a:gd name="T0" fmla="*/ 1968 w 3474"/>
              <a:gd name="T1" fmla="*/ 985 h 3518"/>
              <a:gd name="T2" fmla="*/ 1814 w 3474"/>
              <a:gd name="T3" fmla="*/ 1094 h 3518"/>
              <a:gd name="T4" fmla="*/ 1724 w 3474"/>
              <a:gd name="T5" fmla="*/ 1263 h 3518"/>
              <a:gd name="T6" fmla="*/ 1722 w 3474"/>
              <a:gd name="T7" fmla="*/ 1454 h 3518"/>
              <a:gd name="T8" fmla="*/ 1405 w 3474"/>
              <a:gd name="T9" fmla="*/ 1392 h 3518"/>
              <a:gd name="T10" fmla="*/ 1126 w 3474"/>
              <a:gd name="T11" fmla="*/ 1247 h 3518"/>
              <a:gd name="T12" fmla="*/ 899 w 3474"/>
              <a:gd name="T13" fmla="*/ 1032 h 3518"/>
              <a:gd name="T14" fmla="*/ 846 w 3474"/>
              <a:gd name="T15" fmla="*/ 1192 h 3518"/>
              <a:gd name="T16" fmla="*/ 873 w 3474"/>
              <a:gd name="T17" fmla="*/ 1384 h 3518"/>
              <a:gd name="T18" fmla="*/ 984 w 3474"/>
              <a:gd name="T19" fmla="*/ 1542 h 3518"/>
              <a:gd name="T20" fmla="*/ 883 w 3474"/>
              <a:gd name="T21" fmla="*/ 1541 h 3518"/>
              <a:gd name="T22" fmla="*/ 844 w 3474"/>
              <a:gd name="T23" fmla="*/ 1579 h 3518"/>
              <a:gd name="T24" fmla="*/ 918 w 3474"/>
              <a:gd name="T25" fmla="*/ 1765 h 3518"/>
              <a:gd name="T26" fmla="*/ 1067 w 3474"/>
              <a:gd name="T27" fmla="*/ 1891 h 3518"/>
              <a:gd name="T28" fmla="*/ 1092 w 3474"/>
              <a:gd name="T29" fmla="*/ 1936 h 3518"/>
              <a:gd name="T30" fmla="*/ 1000 w 3474"/>
              <a:gd name="T31" fmla="*/ 1977 h 3518"/>
              <a:gd name="T32" fmla="*/ 1121 w 3474"/>
              <a:gd name="T33" fmla="*/ 2130 h 3518"/>
              <a:gd name="T34" fmla="*/ 1303 w 3474"/>
              <a:gd name="T35" fmla="*/ 2207 h 3518"/>
              <a:gd name="T36" fmla="*/ 1187 w 3474"/>
              <a:gd name="T37" fmla="*/ 2314 h 3518"/>
              <a:gd name="T38" fmla="*/ 928 w 3474"/>
              <a:gd name="T39" fmla="*/ 2382 h 3518"/>
              <a:gd name="T40" fmla="*/ 830 w 3474"/>
              <a:gd name="T41" fmla="*/ 2419 h 3518"/>
              <a:gd name="T42" fmla="*/ 1129 w 3474"/>
              <a:gd name="T43" fmla="*/ 2534 h 3518"/>
              <a:gd name="T44" fmla="*/ 1459 w 3474"/>
              <a:gd name="T45" fmla="*/ 2558 h 3518"/>
              <a:gd name="T46" fmla="*/ 1762 w 3474"/>
              <a:gd name="T47" fmla="*/ 2497 h 3518"/>
              <a:gd name="T48" fmla="*/ 2017 w 3474"/>
              <a:gd name="T49" fmla="*/ 2367 h 3518"/>
              <a:gd name="T50" fmla="*/ 2220 w 3474"/>
              <a:gd name="T51" fmla="*/ 2186 h 3518"/>
              <a:gd name="T52" fmla="*/ 2372 w 3474"/>
              <a:gd name="T53" fmla="*/ 1965 h 3518"/>
              <a:gd name="T54" fmla="*/ 2469 w 3474"/>
              <a:gd name="T55" fmla="*/ 1722 h 3518"/>
              <a:gd name="T56" fmla="*/ 2511 w 3474"/>
              <a:gd name="T57" fmla="*/ 1471 h 3518"/>
              <a:gd name="T58" fmla="*/ 2600 w 3474"/>
              <a:gd name="T59" fmla="*/ 1282 h 3518"/>
              <a:gd name="T60" fmla="*/ 2657 w 3474"/>
              <a:gd name="T61" fmla="*/ 1170 h 3518"/>
              <a:gd name="T62" fmla="*/ 2522 w 3474"/>
              <a:gd name="T63" fmla="*/ 1184 h 3518"/>
              <a:gd name="T64" fmla="*/ 2641 w 3474"/>
              <a:gd name="T65" fmla="*/ 1033 h 3518"/>
              <a:gd name="T66" fmla="*/ 2471 w 3474"/>
              <a:gd name="T67" fmla="*/ 1068 h 3518"/>
              <a:gd name="T68" fmla="*/ 2295 w 3474"/>
              <a:gd name="T69" fmla="*/ 1002 h 3518"/>
              <a:gd name="T70" fmla="*/ 2112 w 3474"/>
              <a:gd name="T71" fmla="*/ 957 h 3518"/>
              <a:gd name="T72" fmla="*/ 2060 w 3474"/>
              <a:gd name="T73" fmla="*/ 31 h 3518"/>
              <a:gd name="T74" fmla="*/ 2460 w 3474"/>
              <a:gd name="T75" fmla="*/ 161 h 3518"/>
              <a:gd name="T76" fmla="*/ 2811 w 3474"/>
              <a:gd name="T77" fmla="*/ 379 h 3518"/>
              <a:gd name="T78" fmla="*/ 3101 w 3474"/>
              <a:gd name="T79" fmla="*/ 671 h 3518"/>
              <a:gd name="T80" fmla="*/ 3316 w 3474"/>
              <a:gd name="T81" fmla="*/ 1028 h 3518"/>
              <a:gd name="T82" fmla="*/ 3445 w 3474"/>
              <a:gd name="T83" fmla="*/ 1431 h 3518"/>
              <a:gd name="T84" fmla="*/ 3471 w 3474"/>
              <a:gd name="T85" fmla="*/ 1870 h 3518"/>
              <a:gd name="T86" fmla="*/ 3393 w 3474"/>
              <a:gd name="T87" fmla="*/ 2294 h 3518"/>
              <a:gd name="T88" fmla="*/ 3220 w 3474"/>
              <a:gd name="T89" fmla="*/ 2675 h 3518"/>
              <a:gd name="T90" fmla="*/ 2965 w 3474"/>
              <a:gd name="T91" fmla="*/ 3002 h 3518"/>
              <a:gd name="T92" fmla="*/ 2643 w 3474"/>
              <a:gd name="T93" fmla="*/ 3260 h 3518"/>
              <a:gd name="T94" fmla="*/ 2266 w 3474"/>
              <a:gd name="T95" fmla="*/ 3434 h 3518"/>
              <a:gd name="T96" fmla="*/ 1847 w 3474"/>
              <a:gd name="T97" fmla="*/ 3514 h 3518"/>
              <a:gd name="T98" fmla="*/ 1414 w 3474"/>
              <a:gd name="T99" fmla="*/ 3487 h 3518"/>
              <a:gd name="T100" fmla="*/ 1014 w 3474"/>
              <a:gd name="T101" fmla="*/ 3357 h 3518"/>
              <a:gd name="T102" fmla="*/ 663 w 3474"/>
              <a:gd name="T103" fmla="*/ 3140 h 3518"/>
              <a:gd name="T104" fmla="*/ 373 w 3474"/>
              <a:gd name="T105" fmla="*/ 2847 h 3518"/>
              <a:gd name="T106" fmla="*/ 157 w 3474"/>
              <a:gd name="T107" fmla="*/ 2491 h 3518"/>
              <a:gd name="T108" fmla="*/ 30 w 3474"/>
              <a:gd name="T109" fmla="*/ 2087 h 3518"/>
              <a:gd name="T110" fmla="*/ 3 w 3474"/>
              <a:gd name="T111" fmla="*/ 1648 h 3518"/>
              <a:gd name="T112" fmla="*/ 83 w 3474"/>
              <a:gd name="T113" fmla="*/ 1225 h 3518"/>
              <a:gd name="T114" fmla="*/ 255 w 3474"/>
              <a:gd name="T115" fmla="*/ 843 h 3518"/>
              <a:gd name="T116" fmla="*/ 510 w 3474"/>
              <a:gd name="T117" fmla="*/ 516 h 3518"/>
              <a:gd name="T118" fmla="*/ 831 w 3474"/>
              <a:gd name="T119" fmla="*/ 259 h 3518"/>
              <a:gd name="T120" fmla="*/ 1208 w 3474"/>
              <a:gd name="T121" fmla="*/ 84 h 3518"/>
              <a:gd name="T122" fmla="*/ 1628 w 3474"/>
              <a:gd name="T123" fmla="*/ 5 h 3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74" h="3518">
                <a:moveTo>
                  <a:pt x="2112" y="957"/>
                </a:moveTo>
                <a:lnTo>
                  <a:pt x="2061" y="961"/>
                </a:lnTo>
                <a:lnTo>
                  <a:pt x="2014" y="970"/>
                </a:lnTo>
                <a:lnTo>
                  <a:pt x="1968" y="985"/>
                </a:lnTo>
                <a:lnTo>
                  <a:pt x="1924" y="1005"/>
                </a:lnTo>
                <a:lnTo>
                  <a:pt x="1883" y="1030"/>
                </a:lnTo>
                <a:lnTo>
                  <a:pt x="1846" y="1060"/>
                </a:lnTo>
                <a:lnTo>
                  <a:pt x="1814" y="1094"/>
                </a:lnTo>
                <a:lnTo>
                  <a:pt x="1784" y="1131"/>
                </a:lnTo>
                <a:lnTo>
                  <a:pt x="1759" y="1172"/>
                </a:lnTo>
                <a:lnTo>
                  <a:pt x="1739" y="1216"/>
                </a:lnTo>
                <a:lnTo>
                  <a:pt x="1724" y="1263"/>
                </a:lnTo>
                <a:lnTo>
                  <a:pt x="1716" y="1311"/>
                </a:lnTo>
                <a:lnTo>
                  <a:pt x="1713" y="1362"/>
                </a:lnTo>
                <a:lnTo>
                  <a:pt x="1715" y="1409"/>
                </a:lnTo>
                <a:lnTo>
                  <a:pt x="1722" y="1454"/>
                </a:lnTo>
                <a:lnTo>
                  <a:pt x="1640" y="1448"/>
                </a:lnTo>
                <a:lnTo>
                  <a:pt x="1559" y="1435"/>
                </a:lnTo>
                <a:lnTo>
                  <a:pt x="1481" y="1416"/>
                </a:lnTo>
                <a:lnTo>
                  <a:pt x="1405" y="1392"/>
                </a:lnTo>
                <a:lnTo>
                  <a:pt x="1331" y="1363"/>
                </a:lnTo>
                <a:lnTo>
                  <a:pt x="1259" y="1329"/>
                </a:lnTo>
                <a:lnTo>
                  <a:pt x="1191" y="1289"/>
                </a:lnTo>
                <a:lnTo>
                  <a:pt x="1126" y="1247"/>
                </a:lnTo>
                <a:lnTo>
                  <a:pt x="1064" y="1198"/>
                </a:lnTo>
                <a:lnTo>
                  <a:pt x="1005" y="1146"/>
                </a:lnTo>
                <a:lnTo>
                  <a:pt x="950" y="1091"/>
                </a:lnTo>
                <a:lnTo>
                  <a:pt x="899" y="1032"/>
                </a:lnTo>
                <a:lnTo>
                  <a:pt x="880" y="1068"/>
                </a:lnTo>
                <a:lnTo>
                  <a:pt x="865" y="1108"/>
                </a:lnTo>
                <a:lnTo>
                  <a:pt x="854" y="1149"/>
                </a:lnTo>
                <a:lnTo>
                  <a:pt x="846" y="1192"/>
                </a:lnTo>
                <a:lnTo>
                  <a:pt x="844" y="1236"/>
                </a:lnTo>
                <a:lnTo>
                  <a:pt x="848" y="1287"/>
                </a:lnTo>
                <a:lnTo>
                  <a:pt x="857" y="1337"/>
                </a:lnTo>
                <a:lnTo>
                  <a:pt x="873" y="1384"/>
                </a:lnTo>
                <a:lnTo>
                  <a:pt x="893" y="1429"/>
                </a:lnTo>
                <a:lnTo>
                  <a:pt x="919" y="1471"/>
                </a:lnTo>
                <a:lnTo>
                  <a:pt x="950" y="1508"/>
                </a:lnTo>
                <a:lnTo>
                  <a:pt x="984" y="1542"/>
                </a:lnTo>
                <a:lnTo>
                  <a:pt x="1022" y="1572"/>
                </a:lnTo>
                <a:lnTo>
                  <a:pt x="974" y="1568"/>
                </a:lnTo>
                <a:lnTo>
                  <a:pt x="928" y="1557"/>
                </a:lnTo>
                <a:lnTo>
                  <a:pt x="883" y="1541"/>
                </a:lnTo>
                <a:lnTo>
                  <a:pt x="841" y="1522"/>
                </a:lnTo>
                <a:lnTo>
                  <a:pt x="841" y="1524"/>
                </a:lnTo>
                <a:lnTo>
                  <a:pt x="841" y="1527"/>
                </a:lnTo>
                <a:lnTo>
                  <a:pt x="844" y="1579"/>
                </a:lnTo>
                <a:lnTo>
                  <a:pt x="854" y="1629"/>
                </a:lnTo>
                <a:lnTo>
                  <a:pt x="870" y="1678"/>
                </a:lnTo>
                <a:lnTo>
                  <a:pt x="891" y="1723"/>
                </a:lnTo>
                <a:lnTo>
                  <a:pt x="918" y="1765"/>
                </a:lnTo>
                <a:lnTo>
                  <a:pt x="949" y="1803"/>
                </a:lnTo>
                <a:lnTo>
                  <a:pt x="984" y="1837"/>
                </a:lnTo>
                <a:lnTo>
                  <a:pt x="1025" y="1867"/>
                </a:lnTo>
                <a:lnTo>
                  <a:pt x="1067" y="1891"/>
                </a:lnTo>
                <a:lnTo>
                  <a:pt x="1113" y="1910"/>
                </a:lnTo>
                <a:lnTo>
                  <a:pt x="1162" y="1923"/>
                </a:lnTo>
                <a:lnTo>
                  <a:pt x="1128" y="1931"/>
                </a:lnTo>
                <a:lnTo>
                  <a:pt x="1092" y="1936"/>
                </a:lnTo>
                <a:lnTo>
                  <a:pt x="1056" y="1937"/>
                </a:lnTo>
                <a:lnTo>
                  <a:pt x="1018" y="1935"/>
                </a:lnTo>
                <a:lnTo>
                  <a:pt x="981" y="1930"/>
                </a:lnTo>
                <a:lnTo>
                  <a:pt x="1000" y="1977"/>
                </a:lnTo>
                <a:lnTo>
                  <a:pt x="1024" y="2021"/>
                </a:lnTo>
                <a:lnTo>
                  <a:pt x="1052" y="2062"/>
                </a:lnTo>
                <a:lnTo>
                  <a:pt x="1084" y="2098"/>
                </a:lnTo>
                <a:lnTo>
                  <a:pt x="1121" y="2130"/>
                </a:lnTo>
                <a:lnTo>
                  <a:pt x="1163" y="2157"/>
                </a:lnTo>
                <a:lnTo>
                  <a:pt x="1206" y="2179"/>
                </a:lnTo>
                <a:lnTo>
                  <a:pt x="1254" y="2196"/>
                </a:lnTo>
                <a:lnTo>
                  <a:pt x="1303" y="2207"/>
                </a:lnTo>
                <a:lnTo>
                  <a:pt x="1355" y="2211"/>
                </a:lnTo>
                <a:lnTo>
                  <a:pt x="1302" y="2250"/>
                </a:lnTo>
                <a:lnTo>
                  <a:pt x="1246" y="2284"/>
                </a:lnTo>
                <a:lnTo>
                  <a:pt x="1187" y="2314"/>
                </a:lnTo>
                <a:lnTo>
                  <a:pt x="1126" y="2339"/>
                </a:lnTo>
                <a:lnTo>
                  <a:pt x="1062" y="2359"/>
                </a:lnTo>
                <a:lnTo>
                  <a:pt x="995" y="2373"/>
                </a:lnTo>
                <a:lnTo>
                  <a:pt x="928" y="2382"/>
                </a:lnTo>
                <a:lnTo>
                  <a:pt x="858" y="2385"/>
                </a:lnTo>
                <a:lnTo>
                  <a:pt x="811" y="2383"/>
                </a:lnTo>
                <a:lnTo>
                  <a:pt x="763" y="2378"/>
                </a:lnTo>
                <a:lnTo>
                  <a:pt x="830" y="2419"/>
                </a:lnTo>
                <a:lnTo>
                  <a:pt x="902" y="2455"/>
                </a:lnTo>
                <a:lnTo>
                  <a:pt x="975" y="2487"/>
                </a:lnTo>
                <a:lnTo>
                  <a:pt x="1051" y="2513"/>
                </a:lnTo>
                <a:lnTo>
                  <a:pt x="1129" y="2534"/>
                </a:lnTo>
                <a:lnTo>
                  <a:pt x="1209" y="2548"/>
                </a:lnTo>
                <a:lnTo>
                  <a:pt x="1292" y="2558"/>
                </a:lnTo>
                <a:lnTo>
                  <a:pt x="1376" y="2561"/>
                </a:lnTo>
                <a:lnTo>
                  <a:pt x="1459" y="2558"/>
                </a:lnTo>
                <a:lnTo>
                  <a:pt x="1540" y="2550"/>
                </a:lnTo>
                <a:lnTo>
                  <a:pt x="1617" y="2537"/>
                </a:lnTo>
                <a:lnTo>
                  <a:pt x="1691" y="2519"/>
                </a:lnTo>
                <a:lnTo>
                  <a:pt x="1762" y="2497"/>
                </a:lnTo>
                <a:lnTo>
                  <a:pt x="1831" y="2471"/>
                </a:lnTo>
                <a:lnTo>
                  <a:pt x="1896" y="2440"/>
                </a:lnTo>
                <a:lnTo>
                  <a:pt x="1958" y="2406"/>
                </a:lnTo>
                <a:lnTo>
                  <a:pt x="2017" y="2367"/>
                </a:lnTo>
                <a:lnTo>
                  <a:pt x="2072" y="2327"/>
                </a:lnTo>
                <a:lnTo>
                  <a:pt x="2125" y="2283"/>
                </a:lnTo>
                <a:lnTo>
                  <a:pt x="2174" y="2235"/>
                </a:lnTo>
                <a:lnTo>
                  <a:pt x="2220" y="2186"/>
                </a:lnTo>
                <a:lnTo>
                  <a:pt x="2263" y="2133"/>
                </a:lnTo>
                <a:lnTo>
                  <a:pt x="2303" y="2079"/>
                </a:lnTo>
                <a:lnTo>
                  <a:pt x="2338" y="2023"/>
                </a:lnTo>
                <a:lnTo>
                  <a:pt x="2372" y="1965"/>
                </a:lnTo>
                <a:lnTo>
                  <a:pt x="2401" y="1905"/>
                </a:lnTo>
                <a:lnTo>
                  <a:pt x="2428" y="1845"/>
                </a:lnTo>
                <a:lnTo>
                  <a:pt x="2450" y="1784"/>
                </a:lnTo>
                <a:lnTo>
                  <a:pt x="2469" y="1722"/>
                </a:lnTo>
                <a:lnTo>
                  <a:pt x="2485" y="1659"/>
                </a:lnTo>
                <a:lnTo>
                  <a:pt x="2497" y="1596"/>
                </a:lnTo>
                <a:lnTo>
                  <a:pt x="2506" y="1534"/>
                </a:lnTo>
                <a:lnTo>
                  <a:pt x="2511" y="1471"/>
                </a:lnTo>
                <a:lnTo>
                  <a:pt x="2513" y="1409"/>
                </a:lnTo>
                <a:lnTo>
                  <a:pt x="2512" y="1357"/>
                </a:lnTo>
                <a:lnTo>
                  <a:pt x="2558" y="1321"/>
                </a:lnTo>
                <a:lnTo>
                  <a:pt x="2600" y="1282"/>
                </a:lnTo>
                <a:lnTo>
                  <a:pt x="2641" y="1240"/>
                </a:lnTo>
                <a:lnTo>
                  <a:pt x="2677" y="1195"/>
                </a:lnTo>
                <a:lnTo>
                  <a:pt x="2711" y="1148"/>
                </a:lnTo>
                <a:lnTo>
                  <a:pt x="2657" y="1170"/>
                </a:lnTo>
                <a:lnTo>
                  <a:pt x="2600" y="1188"/>
                </a:lnTo>
                <a:lnTo>
                  <a:pt x="2542" y="1201"/>
                </a:lnTo>
                <a:lnTo>
                  <a:pt x="2482" y="1211"/>
                </a:lnTo>
                <a:lnTo>
                  <a:pt x="2522" y="1184"/>
                </a:lnTo>
                <a:lnTo>
                  <a:pt x="2558" y="1152"/>
                </a:lnTo>
                <a:lnTo>
                  <a:pt x="2589" y="1116"/>
                </a:lnTo>
                <a:lnTo>
                  <a:pt x="2618" y="1076"/>
                </a:lnTo>
                <a:lnTo>
                  <a:pt x="2641" y="1033"/>
                </a:lnTo>
                <a:lnTo>
                  <a:pt x="2658" y="987"/>
                </a:lnTo>
                <a:lnTo>
                  <a:pt x="2598" y="1020"/>
                </a:lnTo>
                <a:lnTo>
                  <a:pt x="2536" y="1046"/>
                </a:lnTo>
                <a:lnTo>
                  <a:pt x="2471" y="1068"/>
                </a:lnTo>
                <a:lnTo>
                  <a:pt x="2404" y="1085"/>
                </a:lnTo>
                <a:lnTo>
                  <a:pt x="2371" y="1053"/>
                </a:lnTo>
                <a:lnTo>
                  <a:pt x="2334" y="1025"/>
                </a:lnTo>
                <a:lnTo>
                  <a:pt x="2295" y="1002"/>
                </a:lnTo>
                <a:lnTo>
                  <a:pt x="2253" y="984"/>
                </a:lnTo>
                <a:lnTo>
                  <a:pt x="2207" y="969"/>
                </a:lnTo>
                <a:lnTo>
                  <a:pt x="2160" y="961"/>
                </a:lnTo>
                <a:lnTo>
                  <a:pt x="2112" y="957"/>
                </a:lnTo>
                <a:close/>
                <a:moveTo>
                  <a:pt x="1738" y="0"/>
                </a:moveTo>
                <a:lnTo>
                  <a:pt x="1847" y="5"/>
                </a:lnTo>
                <a:lnTo>
                  <a:pt x="1955" y="15"/>
                </a:lnTo>
                <a:lnTo>
                  <a:pt x="2060" y="31"/>
                </a:lnTo>
                <a:lnTo>
                  <a:pt x="2165" y="54"/>
                </a:lnTo>
                <a:lnTo>
                  <a:pt x="2266" y="84"/>
                </a:lnTo>
                <a:lnTo>
                  <a:pt x="2365" y="119"/>
                </a:lnTo>
                <a:lnTo>
                  <a:pt x="2460" y="161"/>
                </a:lnTo>
                <a:lnTo>
                  <a:pt x="2554" y="207"/>
                </a:lnTo>
                <a:lnTo>
                  <a:pt x="2643" y="259"/>
                </a:lnTo>
                <a:lnTo>
                  <a:pt x="2729" y="316"/>
                </a:lnTo>
                <a:lnTo>
                  <a:pt x="2811" y="379"/>
                </a:lnTo>
                <a:lnTo>
                  <a:pt x="2890" y="445"/>
                </a:lnTo>
                <a:lnTo>
                  <a:pt x="2965" y="516"/>
                </a:lnTo>
                <a:lnTo>
                  <a:pt x="3035" y="592"/>
                </a:lnTo>
                <a:lnTo>
                  <a:pt x="3101" y="671"/>
                </a:lnTo>
                <a:lnTo>
                  <a:pt x="3163" y="755"/>
                </a:lnTo>
                <a:lnTo>
                  <a:pt x="3220" y="843"/>
                </a:lnTo>
                <a:lnTo>
                  <a:pt x="3271" y="933"/>
                </a:lnTo>
                <a:lnTo>
                  <a:pt x="3316" y="1028"/>
                </a:lnTo>
                <a:lnTo>
                  <a:pt x="3358" y="1124"/>
                </a:lnTo>
                <a:lnTo>
                  <a:pt x="3393" y="1225"/>
                </a:lnTo>
                <a:lnTo>
                  <a:pt x="3422" y="1327"/>
                </a:lnTo>
                <a:lnTo>
                  <a:pt x="3445" y="1431"/>
                </a:lnTo>
                <a:lnTo>
                  <a:pt x="3461" y="1539"/>
                </a:lnTo>
                <a:lnTo>
                  <a:pt x="3471" y="1648"/>
                </a:lnTo>
                <a:lnTo>
                  <a:pt x="3474" y="1759"/>
                </a:lnTo>
                <a:lnTo>
                  <a:pt x="3471" y="1870"/>
                </a:lnTo>
                <a:lnTo>
                  <a:pt x="3461" y="1979"/>
                </a:lnTo>
                <a:lnTo>
                  <a:pt x="3445" y="2087"/>
                </a:lnTo>
                <a:lnTo>
                  <a:pt x="3422" y="2191"/>
                </a:lnTo>
                <a:lnTo>
                  <a:pt x="3393" y="2294"/>
                </a:lnTo>
                <a:lnTo>
                  <a:pt x="3358" y="2394"/>
                </a:lnTo>
                <a:lnTo>
                  <a:pt x="3316" y="2491"/>
                </a:lnTo>
                <a:lnTo>
                  <a:pt x="3271" y="2585"/>
                </a:lnTo>
                <a:lnTo>
                  <a:pt x="3220" y="2675"/>
                </a:lnTo>
                <a:lnTo>
                  <a:pt x="3163" y="2763"/>
                </a:lnTo>
                <a:lnTo>
                  <a:pt x="3101" y="2847"/>
                </a:lnTo>
                <a:lnTo>
                  <a:pt x="3035" y="2926"/>
                </a:lnTo>
                <a:lnTo>
                  <a:pt x="2965" y="3002"/>
                </a:lnTo>
                <a:lnTo>
                  <a:pt x="2890" y="3074"/>
                </a:lnTo>
                <a:lnTo>
                  <a:pt x="2811" y="3140"/>
                </a:lnTo>
                <a:lnTo>
                  <a:pt x="2729" y="3202"/>
                </a:lnTo>
                <a:lnTo>
                  <a:pt x="2643" y="3260"/>
                </a:lnTo>
                <a:lnTo>
                  <a:pt x="2554" y="3311"/>
                </a:lnTo>
                <a:lnTo>
                  <a:pt x="2460" y="3357"/>
                </a:lnTo>
                <a:lnTo>
                  <a:pt x="2365" y="3399"/>
                </a:lnTo>
                <a:lnTo>
                  <a:pt x="2266" y="3434"/>
                </a:lnTo>
                <a:lnTo>
                  <a:pt x="2165" y="3464"/>
                </a:lnTo>
                <a:lnTo>
                  <a:pt x="2060" y="3487"/>
                </a:lnTo>
                <a:lnTo>
                  <a:pt x="1955" y="3504"/>
                </a:lnTo>
                <a:lnTo>
                  <a:pt x="1847" y="3514"/>
                </a:lnTo>
                <a:lnTo>
                  <a:pt x="1738" y="3518"/>
                </a:lnTo>
                <a:lnTo>
                  <a:pt x="1628" y="3514"/>
                </a:lnTo>
                <a:lnTo>
                  <a:pt x="1519" y="3504"/>
                </a:lnTo>
                <a:lnTo>
                  <a:pt x="1414" y="3487"/>
                </a:lnTo>
                <a:lnTo>
                  <a:pt x="1310" y="3464"/>
                </a:lnTo>
                <a:lnTo>
                  <a:pt x="1208" y="3434"/>
                </a:lnTo>
                <a:lnTo>
                  <a:pt x="1110" y="3399"/>
                </a:lnTo>
                <a:lnTo>
                  <a:pt x="1014" y="3357"/>
                </a:lnTo>
                <a:lnTo>
                  <a:pt x="921" y="3311"/>
                </a:lnTo>
                <a:lnTo>
                  <a:pt x="831" y="3260"/>
                </a:lnTo>
                <a:lnTo>
                  <a:pt x="745" y="3202"/>
                </a:lnTo>
                <a:lnTo>
                  <a:pt x="663" y="3140"/>
                </a:lnTo>
                <a:lnTo>
                  <a:pt x="585" y="3074"/>
                </a:lnTo>
                <a:lnTo>
                  <a:pt x="510" y="3002"/>
                </a:lnTo>
                <a:lnTo>
                  <a:pt x="439" y="2926"/>
                </a:lnTo>
                <a:lnTo>
                  <a:pt x="373" y="2847"/>
                </a:lnTo>
                <a:lnTo>
                  <a:pt x="312" y="2763"/>
                </a:lnTo>
                <a:lnTo>
                  <a:pt x="255" y="2675"/>
                </a:lnTo>
                <a:lnTo>
                  <a:pt x="204" y="2585"/>
                </a:lnTo>
                <a:lnTo>
                  <a:pt x="157" y="2491"/>
                </a:lnTo>
                <a:lnTo>
                  <a:pt x="117" y="2394"/>
                </a:lnTo>
                <a:lnTo>
                  <a:pt x="83" y="2294"/>
                </a:lnTo>
                <a:lnTo>
                  <a:pt x="53" y="2191"/>
                </a:lnTo>
                <a:lnTo>
                  <a:pt x="30" y="2087"/>
                </a:lnTo>
                <a:lnTo>
                  <a:pt x="14" y="1979"/>
                </a:lnTo>
                <a:lnTo>
                  <a:pt x="3" y="1870"/>
                </a:lnTo>
                <a:lnTo>
                  <a:pt x="0" y="1759"/>
                </a:lnTo>
                <a:lnTo>
                  <a:pt x="3" y="1648"/>
                </a:lnTo>
                <a:lnTo>
                  <a:pt x="14" y="1539"/>
                </a:lnTo>
                <a:lnTo>
                  <a:pt x="30" y="1431"/>
                </a:lnTo>
                <a:lnTo>
                  <a:pt x="53" y="1327"/>
                </a:lnTo>
                <a:lnTo>
                  <a:pt x="83" y="1225"/>
                </a:lnTo>
                <a:lnTo>
                  <a:pt x="117" y="1124"/>
                </a:lnTo>
                <a:lnTo>
                  <a:pt x="157" y="1028"/>
                </a:lnTo>
                <a:lnTo>
                  <a:pt x="204" y="933"/>
                </a:lnTo>
                <a:lnTo>
                  <a:pt x="255" y="843"/>
                </a:lnTo>
                <a:lnTo>
                  <a:pt x="312" y="755"/>
                </a:lnTo>
                <a:lnTo>
                  <a:pt x="373" y="671"/>
                </a:lnTo>
                <a:lnTo>
                  <a:pt x="439" y="592"/>
                </a:lnTo>
                <a:lnTo>
                  <a:pt x="510" y="516"/>
                </a:lnTo>
                <a:lnTo>
                  <a:pt x="585" y="445"/>
                </a:lnTo>
                <a:lnTo>
                  <a:pt x="663" y="379"/>
                </a:lnTo>
                <a:lnTo>
                  <a:pt x="745" y="316"/>
                </a:lnTo>
                <a:lnTo>
                  <a:pt x="831" y="259"/>
                </a:lnTo>
                <a:lnTo>
                  <a:pt x="921" y="207"/>
                </a:lnTo>
                <a:lnTo>
                  <a:pt x="1014" y="161"/>
                </a:lnTo>
                <a:lnTo>
                  <a:pt x="1110" y="119"/>
                </a:lnTo>
                <a:lnTo>
                  <a:pt x="1208" y="84"/>
                </a:lnTo>
                <a:lnTo>
                  <a:pt x="1310" y="54"/>
                </a:lnTo>
                <a:lnTo>
                  <a:pt x="1414" y="31"/>
                </a:lnTo>
                <a:lnTo>
                  <a:pt x="1519" y="15"/>
                </a:lnTo>
                <a:lnTo>
                  <a:pt x="1628" y="5"/>
                </a:lnTo>
                <a:lnTo>
                  <a:pt x="1738" y="0"/>
                </a:lnTo>
                <a:close/>
              </a:path>
            </a:pathLst>
          </a:custGeom>
          <a:solidFill>
            <a:srgbClr val="347FC2"/>
          </a:solidFill>
          <a:ln w="0">
            <a:solidFill>
              <a:schemeClr val="bg1"/>
            </a:solidFill>
            <a:prstDash val="solid"/>
            <a:round/>
            <a:headEnd/>
            <a:tailEnd/>
          </a:ln>
          <a:effectLst>
            <a:outerShdw blurRad="177800" dist="101600" dir="5400000" algn="ctr" rotWithShape="0">
              <a:srgbClr val="000000">
                <a:alpha val="43137"/>
              </a:srgbClr>
            </a:outerShdw>
          </a:effectLst>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nvGrpSpPr>
          <p:cNvPr id="7" name="Group 4">
            <a:extLst>
              <a:ext uri="{FF2B5EF4-FFF2-40B4-BE49-F238E27FC236}">
                <a16:creationId xmlns:a16="http://schemas.microsoft.com/office/drawing/2014/main" id="{594CE8AD-BA57-420E-AD77-C346D1E0192E}"/>
              </a:ext>
            </a:extLst>
          </p:cNvPr>
          <p:cNvGrpSpPr>
            <a:grpSpLocks noChangeAspect="1"/>
          </p:cNvGrpSpPr>
          <p:nvPr/>
        </p:nvGrpSpPr>
        <p:grpSpPr bwMode="auto">
          <a:xfrm>
            <a:off x="8213275" y="2449369"/>
            <a:ext cx="1269151" cy="1285217"/>
            <a:chOff x="-690" y="2483"/>
            <a:chExt cx="316" cy="320"/>
          </a:xfrm>
          <a:solidFill>
            <a:srgbClr val="347FC2"/>
          </a:solidFill>
          <a:effectLst>
            <a:outerShdw blurRad="177800" dist="101600" dir="5400000" algn="ctr" rotWithShape="0">
              <a:srgbClr val="000000">
                <a:alpha val="43137"/>
              </a:srgbClr>
            </a:outerShdw>
          </a:effectLst>
        </p:grpSpPr>
        <p:sp>
          <p:nvSpPr>
            <p:cNvPr id="8" name="Freeform 6">
              <a:extLst>
                <a:ext uri="{FF2B5EF4-FFF2-40B4-BE49-F238E27FC236}">
                  <a16:creationId xmlns:a16="http://schemas.microsoft.com/office/drawing/2014/main" id="{5072F09B-A264-4D15-A1BA-328CD8365794}"/>
                </a:ext>
              </a:extLst>
            </p:cNvPr>
            <p:cNvSpPr>
              <a:spLocks/>
            </p:cNvSpPr>
            <p:nvPr/>
          </p:nvSpPr>
          <p:spPr bwMode="auto">
            <a:xfrm>
              <a:off x="-564" y="2611"/>
              <a:ext cx="63" cy="64"/>
            </a:xfrm>
            <a:custGeom>
              <a:avLst/>
              <a:gdLst>
                <a:gd name="T0" fmla="*/ 348 w 695"/>
                <a:gd name="T1" fmla="*/ 0 h 704"/>
                <a:gd name="T2" fmla="*/ 396 w 695"/>
                <a:gd name="T3" fmla="*/ 3 h 704"/>
                <a:gd name="T4" fmla="*/ 443 w 695"/>
                <a:gd name="T5" fmla="*/ 13 h 704"/>
                <a:gd name="T6" fmla="*/ 487 w 695"/>
                <a:gd name="T7" fmla="*/ 30 h 704"/>
                <a:gd name="T8" fmla="*/ 528 w 695"/>
                <a:gd name="T9" fmla="*/ 52 h 704"/>
                <a:gd name="T10" fmla="*/ 566 w 695"/>
                <a:gd name="T11" fmla="*/ 79 h 704"/>
                <a:gd name="T12" fmla="*/ 600 w 695"/>
                <a:gd name="T13" fmla="*/ 111 h 704"/>
                <a:gd name="T14" fmla="*/ 629 w 695"/>
                <a:gd name="T15" fmla="*/ 146 h 704"/>
                <a:gd name="T16" fmla="*/ 652 w 695"/>
                <a:gd name="T17" fmla="*/ 183 h 704"/>
                <a:gd name="T18" fmla="*/ 670 w 695"/>
                <a:gd name="T19" fmla="*/ 222 h 704"/>
                <a:gd name="T20" fmla="*/ 683 w 695"/>
                <a:gd name="T21" fmla="*/ 263 h 704"/>
                <a:gd name="T22" fmla="*/ 692 w 695"/>
                <a:gd name="T23" fmla="*/ 307 h 704"/>
                <a:gd name="T24" fmla="*/ 695 w 695"/>
                <a:gd name="T25" fmla="*/ 352 h 704"/>
                <a:gd name="T26" fmla="*/ 692 w 695"/>
                <a:gd name="T27" fmla="*/ 399 h 704"/>
                <a:gd name="T28" fmla="*/ 682 w 695"/>
                <a:gd name="T29" fmla="*/ 446 h 704"/>
                <a:gd name="T30" fmla="*/ 668 w 695"/>
                <a:gd name="T31" fmla="*/ 489 h 704"/>
                <a:gd name="T32" fmla="*/ 647 w 695"/>
                <a:gd name="T33" fmla="*/ 529 h 704"/>
                <a:gd name="T34" fmla="*/ 622 w 695"/>
                <a:gd name="T35" fmla="*/ 567 h 704"/>
                <a:gd name="T36" fmla="*/ 593 w 695"/>
                <a:gd name="T37" fmla="*/ 601 h 704"/>
                <a:gd name="T38" fmla="*/ 559 w 695"/>
                <a:gd name="T39" fmla="*/ 630 h 704"/>
                <a:gd name="T40" fmla="*/ 522 w 695"/>
                <a:gd name="T41" fmla="*/ 656 h 704"/>
                <a:gd name="T42" fmla="*/ 482 w 695"/>
                <a:gd name="T43" fmla="*/ 677 h 704"/>
                <a:gd name="T44" fmla="*/ 440 w 695"/>
                <a:gd name="T45" fmla="*/ 691 h 704"/>
                <a:gd name="T46" fmla="*/ 394 w 695"/>
                <a:gd name="T47" fmla="*/ 701 h 704"/>
                <a:gd name="T48" fmla="*/ 348 w 695"/>
                <a:gd name="T49" fmla="*/ 704 h 704"/>
                <a:gd name="T50" fmla="*/ 300 w 695"/>
                <a:gd name="T51" fmla="*/ 701 h 704"/>
                <a:gd name="T52" fmla="*/ 255 w 695"/>
                <a:gd name="T53" fmla="*/ 691 h 704"/>
                <a:gd name="T54" fmla="*/ 212 w 695"/>
                <a:gd name="T55" fmla="*/ 677 h 704"/>
                <a:gd name="T56" fmla="*/ 171 w 695"/>
                <a:gd name="T57" fmla="*/ 656 h 704"/>
                <a:gd name="T58" fmla="*/ 135 w 695"/>
                <a:gd name="T59" fmla="*/ 630 h 704"/>
                <a:gd name="T60" fmla="*/ 102 w 695"/>
                <a:gd name="T61" fmla="*/ 601 h 704"/>
                <a:gd name="T62" fmla="*/ 71 w 695"/>
                <a:gd name="T63" fmla="*/ 567 h 704"/>
                <a:gd name="T64" fmla="*/ 46 w 695"/>
                <a:gd name="T65" fmla="*/ 529 h 704"/>
                <a:gd name="T66" fmla="*/ 27 w 695"/>
                <a:gd name="T67" fmla="*/ 489 h 704"/>
                <a:gd name="T68" fmla="*/ 12 w 695"/>
                <a:gd name="T69" fmla="*/ 446 h 704"/>
                <a:gd name="T70" fmla="*/ 3 w 695"/>
                <a:gd name="T71" fmla="*/ 399 h 704"/>
                <a:gd name="T72" fmla="*/ 0 w 695"/>
                <a:gd name="T73" fmla="*/ 352 h 704"/>
                <a:gd name="T74" fmla="*/ 2 w 695"/>
                <a:gd name="T75" fmla="*/ 307 h 704"/>
                <a:gd name="T76" fmla="*/ 11 w 695"/>
                <a:gd name="T77" fmla="*/ 263 h 704"/>
                <a:gd name="T78" fmla="*/ 25 w 695"/>
                <a:gd name="T79" fmla="*/ 222 h 704"/>
                <a:gd name="T80" fmla="*/ 42 w 695"/>
                <a:gd name="T81" fmla="*/ 183 h 704"/>
                <a:gd name="T82" fmla="*/ 65 w 695"/>
                <a:gd name="T83" fmla="*/ 146 h 704"/>
                <a:gd name="T84" fmla="*/ 94 w 695"/>
                <a:gd name="T85" fmla="*/ 111 h 704"/>
                <a:gd name="T86" fmla="*/ 129 w 695"/>
                <a:gd name="T87" fmla="*/ 79 h 704"/>
                <a:gd name="T88" fmla="*/ 166 w 695"/>
                <a:gd name="T89" fmla="*/ 52 h 704"/>
                <a:gd name="T90" fmla="*/ 207 w 695"/>
                <a:gd name="T91" fmla="*/ 30 h 704"/>
                <a:gd name="T92" fmla="*/ 252 w 695"/>
                <a:gd name="T93" fmla="*/ 13 h 704"/>
                <a:gd name="T94" fmla="*/ 299 w 695"/>
                <a:gd name="T95" fmla="*/ 3 h 704"/>
                <a:gd name="T96" fmla="*/ 348 w 695"/>
                <a:gd name="T97"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95" h="704">
                  <a:moveTo>
                    <a:pt x="348" y="0"/>
                  </a:moveTo>
                  <a:lnTo>
                    <a:pt x="396" y="3"/>
                  </a:lnTo>
                  <a:lnTo>
                    <a:pt x="443" y="13"/>
                  </a:lnTo>
                  <a:lnTo>
                    <a:pt x="487" y="30"/>
                  </a:lnTo>
                  <a:lnTo>
                    <a:pt x="528" y="52"/>
                  </a:lnTo>
                  <a:lnTo>
                    <a:pt x="566" y="79"/>
                  </a:lnTo>
                  <a:lnTo>
                    <a:pt x="600" y="111"/>
                  </a:lnTo>
                  <a:lnTo>
                    <a:pt x="629" y="146"/>
                  </a:lnTo>
                  <a:lnTo>
                    <a:pt x="652" y="183"/>
                  </a:lnTo>
                  <a:lnTo>
                    <a:pt x="670" y="222"/>
                  </a:lnTo>
                  <a:lnTo>
                    <a:pt x="683" y="263"/>
                  </a:lnTo>
                  <a:lnTo>
                    <a:pt x="692" y="307"/>
                  </a:lnTo>
                  <a:lnTo>
                    <a:pt x="695" y="352"/>
                  </a:lnTo>
                  <a:lnTo>
                    <a:pt x="692" y="399"/>
                  </a:lnTo>
                  <a:lnTo>
                    <a:pt x="682" y="446"/>
                  </a:lnTo>
                  <a:lnTo>
                    <a:pt x="668" y="489"/>
                  </a:lnTo>
                  <a:lnTo>
                    <a:pt x="647" y="529"/>
                  </a:lnTo>
                  <a:lnTo>
                    <a:pt x="622" y="567"/>
                  </a:lnTo>
                  <a:lnTo>
                    <a:pt x="593" y="601"/>
                  </a:lnTo>
                  <a:lnTo>
                    <a:pt x="559" y="630"/>
                  </a:lnTo>
                  <a:lnTo>
                    <a:pt x="522" y="656"/>
                  </a:lnTo>
                  <a:lnTo>
                    <a:pt x="482" y="677"/>
                  </a:lnTo>
                  <a:lnTo>
                    <a:pt x="440" y="691"/>
                  </a:lnTo>
                  <a:lnTo>
                    <a:pt x="394" y="701"/>
                  </a:lnTo>
                  <a:lnTo>
                    <a:pt x="348" y="704"/>
                  </a:lnTo>
                  <a:lnTo>
                    <a:pt x="300" y="701"/>
                  </a:lnTo>
                  <a:lnTo>
                    <a:pt x="255" y="691"/>
                  </a:lnTo>
                  <a:lnTo>
                    <a:pt x="212" y="677"/>
                  </a:lnTo>
                  <a:lnTo>
                    <a:pt x="171" y="656"/>
                  </a:lnTo>
                  <a:lnTo>
                    <a:pt x="135" y="630"/>
                  </a:lnTo>
                  <a:lnTo>
                    <a:pt x="102" y="601"/>
                  </a:lnTo>
                  <a:lnTo>
                    <a:pt x="71" y="567"/>
                  </a:lnTo>
                  <a:lnTo>
                    <a:pt x="46" y="529"/>
                  </a:lnTo>
                  <a:lnTo>
                    <a:pt x="27" y="489"/>
                  </a:lnTo>
                  <a:lnTo>
                    <a:pt x="12" y="446"/>
                  </a:lnTo>
                  <a:lnTo>
                    <a:pt x="3" y="399"/>
                  </a:lnTo>
                  <a:lnTo>
                    <a:pt x="0" y="352"/>
                  </a:lnTo>
                  <a:lnTo>
                    <a:pt x="2" y="307"/>
                  </a:lnTo>
                  <a:lnTo>
                    <a:pt x="11" y="263"/>
                  </a:lnTo>
                  <a:lnTo>
                    <a:pt x="25" y="222"/>
                  </a:lnTo>
                  <a:lnTo>
                    <a:pt x="42" y="183"/>
                  </a:lnTo>
                  <a:lnTo>
                    <a:pt x="65" y="146"/>
                  </a:lnTo>
                  <a:lnTo>
                    <a:pt x="94" y="111"/>
                  </a:lnTo>
                  <a:lnTo>
                    <a:pt x="129" y="79"/>
                  </a:lnTo>
                  <a:lnTo>
                    <a:pt x="166" y="52"/>
                  </a:lnTo>
                  <a:lnTo>
                    <a:pt x="207" y="30"/>
                  </a:lnTo>
                  <a:lnTo>
                    <a:pt x="252" y="13"/>
                  </a:lnTo>
                  <a:lnTo>
                    <a:pt x="299" y="3"/>
                  </a:lnTo>
                  <a:lnTo>
                    <a:pt x="348" y="0"/>
                  </a:lnTo>
                  <a:close/>
                </a:path>
              </a:pathLst>
            </a:custGeom>
            <a:grp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9" name="Freeform 7">
              <a:extLst>
                <a:ext uri="{FF2B5EF4-FFF2-40B4-BE49-F238E27FC236}">
                  <a16:creationId xmlns:a16="http://schemas.microsoft.com/office/drawing/2014/main" id="{802D4B0B-FBB7-4AA0-B8FC-8265053F0E36}"/>
                </a:ext>
              </a:extLst>
            </p:cNvPr>
            <p:cNvSpPr>
              <a:spLocks/>
            </p:cNvSpPr>
            <p:nvPr/>
          </p:nvSpPr>
          <p:spPr bwMode="auto">
            <a:xfrm>
              <a:off x="-494" y="2573"/>
              <a:ext cx="31" cy="31"/>
            </a:xfrm>
            <a:custGeom>
              <a:avLst/>
              <a:gdLst>
                <a:gd name="T0" fmla="*/ 292 w 336"/>
                <a:gd name="T1" fmla="*/ 0 h 340"/>
                <a:gd name="T2" fmla="*/ 336 w 336"/>
                <a:gd name="T3" fmla="*/ 0 h 340"/>
                <a:gd name="T4" fmla="*/ 336 w 336"/>
                <a:gd name="T5" fmla="*/ 339 h 340"/>
                <a:gd name="T6" fmla="*/ 1 w 336"/>
                <a:gd name="T7" fmla="*/ 340 h 340"/>
                <a:gd name="T8" fmla="*/ 0 w 336"/>
                <a:gd name="T9" fmla="*/ 1 h 340"/>
                <a:gd name="T10" fmla="*/ 292 w 336"/>
                <a:gd name="T11" fmla="*/ 0 h 340"/>
              </a:gdLst>
              <a:ahLst/>
              <a:cxnLst>
                <a:cxn ang="0">
                  <a:pos x="T0" y="T1"/>
                </a:cxn>
                <a:cxn ang="0">
                  <a:pos x="T2" y="T3"/>
                </a:cxn>
                <a:cxn ang="0">
                  <a:pos x="T4" y="T5"/>
                </a:cxn>
                <a:cxn ang="0">
                  <a:pos x="T6" y="T7"/>
                </a:cxn>
                <a:cxn ang="0">
                  <a:pos x="T8" y="T9"/>
                </a:cxn>
                <a:cxn ang="0">
                  <a:pos x="T10" y="T11"/>
                </a:cxn>
              </a:cxnLst>
              <a:rect l="0" t="0" r="r" b="b"/>
              <a:pathLst>
                <a:path w="336" h="340">
                  <a:moveTo>
                    <a:pt x="292" y="0"/>
                  </a:moveTo>
                  <a:lnTo>
                    <a:pt x="336" y="0"/>
                  </a:lnTo>
                  <a:lnTo>
                    <a:pt x="336" y="339"/>
                  </a:lnTo>
                  <a:lnTo>
                    <a:pt x="1" y="340"/>
                  </a:lnTo>
                  <a:lnTo>
                    <a:pt x="0" y="1"/>
                  </a:lnTo>
                  <a:lnTo>
                    <a:pt x="292" y="0"/>
                  </a:lnTo>
                  <a:close/>
                </a:path>
              </a:pathLst>
            </a:custGeom>
            <a:grp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10" name="Freeform 8">
              <a:extLst>
                <a:ext uri="{FF2B5EF4-FFF2-40B4-BE49-F238E27FC236}">
                  <a16:creationId xmlns:a16="http://schemas.microsoft.com/office/drawing/2014/main" id="{7C7FF350-EA85-406B-83A9-2E694C416610}"/>
                </a:ext>
              </a:extLst>
            </p:cNvPr>
            <p:cNvSpPr>
              <a:spLocks noEditPoints="1"/>
            </p:cNvSpPr>
            <p:nvPr/>
          </p:nvSpPr>
          <p:spPr bwMode="auto">
            <a:xfrm>
              <a:off x="-690" y="2483"/>
              <a:ext cx="316" cy="320"/>
            </a:xfrm>
            <a:custGeom>
              <a:avLst/>
              <a:gdLst>
                <a:gd name="T0" fmla="*/ 1038 w 3474"/>
                <a:gd name="T1" fmla="*/ 771 h 3518"/>
                <a:gd name="T2" fmla="*/ 913 w 3474"/>
                <a:gd name="T3" fmla="*/ 829 h 3518"/>
                <a:gd name="T4" fmla="*/ 818 w 3474"/>
                <a:gd name="T5" fmla="*/ 925 h 3518"/>
                <a:gd name="T6" fmla="*/ 761 w 3474"/>
                <a:gd name="T7" fmla="*/ 1051 h 3518"/>
                <a:gd name="T8" fmla="*/ 750 w 3474"/>
                <a:gd name="T9" fmla="*/ 2373 h 3518"/>
                <a:gd name="T10" fmla="*/ 775 w 3474"/>
                <a:gd name="T11" fmla="*/ 2513 h 3518"/>
                <a:gd name="T12" fmla="*/ 845 w 3474"/>
                <a:gd name="T13" fmla="*/ 2629 h 3518"/>
                <a:gd name="T14" fmla="*/ 952 w 3474"/>
                <a:gd name="T15" fmla="*/ 2714 h 3518"/>
                <a:gd name="T16" fmla="*/ 1083 w 3474"/>
                <a:gd name="T17" fmla="*/ 2756 h 3518"/>
                <a:gd name="T18" fmla="*/ 2391 w 3474"/>
                <a:gd name="T19" fmla="*/ 2756 h 3518"/>
                <a:gd name="T20" fmla="*/ 2523 w 3474"/>
                <a:gd name="T21" fmla="*/ 2714 h 3518"/>
                <a:gd name="T22" fmla="*/ 2629 w 3474"/>
                <a:gd name="T23" fmla="*/ 2629 h 3518"/>
                <a:gd name="T24" fmla="*/ 2699 w 3474"/>
                <a:gd name="T25" fmla="*/ 2513 h 3518"/>
                <a:gd name="T26" fmla="*/ 2725 w 3474"/>
                <a:gd name="T27" fmla="*/ 2373 h 3518"/>
                <a:gd name="T28" fmla="*/ 2713 w 3474"/>
                <a:gd name="T29" fmla="*/ 1051 h 3518"/>
                <a:gd name="T30" fmla="*/ 2657 w 3474"/>
                <a:gd name="T31" fmla="*/ 925 h 3518"/>
                <a:gd name="T32" fmla="*/ 2561 w 3474"/>
                <a:gd name="T33" fmla="*/ 829 h 3518"/>
                <a:gd name="T34" fmla="*/ 2437 w 3474"/>
                <a:gd name="T35" fmla="*/ 771 h 3518"/>
                <a:gd name="T36" fmla="*/ 1131 w 3474"/>
                <a:gd name="T37" fmla="*/ 759 h 3518"/>
                <a:gd name="T38" fmla="*/ 1955 w 3474"/>
                <a:gd name="T39" fmla="*/ 15 h 3518"/>
                <a:gd name="T40" fmla="*/ 2266 w 3474"/>
                <a:gd name="T41" fmla="*/ 84 h 3518"/>
                <a:gd name="T42" fmla="*/ 2554 w 3474"/>
                <a:gd name="T43" fmla="*/ 207 h 3518"/>
                <a:gd name="T44" fmla="*/ 2811 w 3474"/>
                <a:gd name="T45" fmla="*/ 379 h 3518"/>
                <a:gd name="T46" fmla="*/ 3035 w 3474"/>
                <a:gd name="T47" fmla="*/ 592 h 3518"/>
                <a:gd name="T48" fmla="*/ 3220 w 3474"/>
                <a:gd name="T49" fmla="*/ 843 h 3518"/>
                <a:gd name="T50" fmla="*/ 3358 w 3474"/>
                <a:gd name="T51" fmla="*/ 1124 h 3518"/>
                <a:gd name="T52" fmla="*/ 3445 w 3474"/>
                <a:gd name="T53" fmla="*/ 1431 h 3518"/>
                <a:gd name="T54" fmla="*/ 3474 w 3474"/>
                <a:gd name="T55" fmla="*/ 1759 h 3518"/>
                <a:gd name="T56" fmla="*/ 3445 w 3474"/>
                <a:gd name="T57" fmla="*/ 2087 h 3518"/>
                <a:gd name="T58" fmla="*/ 3358 w 3474"/>
                <a:gd name="T59" fmla="*/ 2394 h 3518"/>
                <a:gd name="T60" fmla="*/ 3220 w 3474"/>
                <a:gd name="T61" fmla="*/ 2675 h 3518"/>
                <a:gd name="T62" fmla="*/ 3035 w 3474"/>
                <a:gd name="T63" fmla="*/ 2926 h 3518"/>
                <a:gd name="T64" fmla="*/ 2811 w 3474"/>
                <a:gd name="T65" fmla="*/ 3140 h 3518"/>
                <a:gd name="T66" fmla="*/ 2554 w 3474"/>
                <a:gd name="T67" fmla="*/ 3311 h 3518"/>
                <a:gd name="T68" fmla="*/ 2266 w 3474"/>
                <a:gd name="T69" fmla="*/ 3434 h 3518"/>
                <a:gd name="T70" fmla="*/ 1955 w 3474"/>
                <a:gd name="T71" fmla="*/ 3504 h 3518"/>
                <a:gd name="T72" fmla="*/ 1628 w 3474"/>
                <a:gd name="T73" fmla="*/ 3514 h 3518"/>
                <a:gd name="T74" fmla="*/ 1310 w 3474"/>
                <a:gd name="T75" fmla="*/ 3464 h 3518"/>
                <a:gd name="T76" fmla="*/ 1014 w 3474"/>
                <a:gd name="T77" fmla="*/ 3357 h 3518"/>
                <a:gd name="T78" fmla="*/ 745 w 3474"/>
                <a:gd name="T79" fmla="*/ 3202 h 3518"/>
                <a:gd name="T80" fmla="*/ 510 w 3474"/>
                <a:gd name="T81" fmla="*/ 3002 h 3518"/>
                <a:gd name="T82" fmla="*/ 312 w 3474"/>
                <a:gd name="T83" fmla="*/ 2763 h 3518"/>
                <a:gd name="T84" fmla="*/ 157 w 3474"/>
                <a:gd name="T85" fmla="*/ 2491 h 3518"/>
                <a:gd name="T86" fmla="*/ 53 w 3474"/>
                <a:gd name="T87" fmla="*/ 2191 h 3518"/>
                <a:gd name="T88" fmla="*/ 3 w 3474"/>
                <a:gd name="T89" fmla="*/ 1870 h 3518"/>
                <a:gd name="T90" fmla="*/ 14 w 3474"/>
                <a:gd name="T91" fmla="*/ 1539 h 3518"/>
                <a:gd name="T92" fmla="*/ 83 w 3474"/>
                <a:gd name="T93" fmla="*/ 1225 h 3518"/>
                <a:gd name="T94" fmla="*/ 204 w 3474"/>
                <a:gd name="T95" fmla="*/ 933 h 3518"/>
                <a:gd name="T96" fmla="*/ 373 w 3474"/>
                <a:gd name="T97" fmla="*/ 671 h 3518"/>
                <a:gd name="T98" fmla="*/ 585 w 3474"/>
                <a:gd name="T99" fmla="*/ 445 h 3518"/>
                <a:gd name="T100" fmla="*/ 831 w 3474"/>
                <a:gd name="T101" fmla="*/ 259 h 3518"/>
                <a:gd name="T102" fmla="*/ 1110 w 3474"/>
                <a:gd name="T103" fmla="*/ 119 h 3518"/>
                <a:gd name="T104" fmla="*/ 1414 w 3474"/>
                <a:gd name="T105" fmla="*/ 31 h 3518"/>
                <a:gd name="T106" fmla="*/ 1738 w 3474"/>
                <a:gd name="T107" fmla="*/ 0 h 3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74" h="3518">
                  <a:moveTo>
                    <a:pt x="1131" y="759"/>
                  </a:moveTo>
                  <a:lnTo>
                    <a:pt x="1083" y="763"/>
                  </a:lnTo>
                  <a:lnTo>
                    <a:pt x="1038" y="771"/>
                  </a:lnTo>
                  <a:lnTo>
                    <a:pt x="993" y="786"/>
                  </a:lnTo>
                  <a:lnTo>
                    <a:pt x="952" y="804"/>
                  </a:lnTo>
                  <a:lnTo>
                    <a:pt x="913" y="829"/>
                  </a:lnTo>
                  <a:lnTo>
                    <a:pt x="878" y="857"/>
                  </a:lnTo>
                  <a:lnTo>
                    <a:pt x="845" y="889"/>
                  </a:lnTo>
                  <a:lnTo>
                    <a:pt x="818" y="925"/>
                  </a:lnTo>
                  <a:lnTo>
                    <a:pt x="794" y="964"/>
                  </a:lnTo>
                  <a:lnTo>
                    <a:pt x="775" y="1006"/>
                  </a:lnTo>
                  <a:lnTo>
                    <a:pt x="761" y="1051"/>
                  </a:lnTo>
                  <a:lnTo>
                    <a:pt x="752" y="1097"/>
                  </a:lnTo>
                  <a:lnTo>
                    <a:pt x="750" y="1145"/>
                  </a:lnTo>
                  <a:lnTo>
                    <a:pt x="750" y="2373"/>
                  </a:lnTo>
                  <a:lnTo>
                    <a:pt x="752" y="2421"/>
                  </a:lnTo>
                  <a:lnTo>
                    <a:pt x="761" y="2468"/>
                  </a:lnTo>
                  <a:lnTo>
                    <a:pt x="775" y="2513"/>
                  </a:lnTo>
                  <a:lnTo>
                    <a:pt x="794" y="2554"/>
                  </a:lnTo>
                  <a:lnTo>
                    <a:pt x="818" y="2593"/>
                  </a:lnTo>
                  <a:lnTo>
                    <a:pt x="845" y="2629"/>
                  </a:lnTo>
                  <a:lnTo>
                    <a:pt x="878" y="2661"/>
                  </a:lnTo>
                  <a:lnTo>
                    <a:pt x="913" y="2690"/>
                  </a:lnTo>
                  <a:lnTo>
                    <a:pt x="952" y="2714"/>
                  </a:lnTo>
                  <a:lnTo>
                    <a:pt x="993" y="2733"/>
                  </a:lnTo>
                  <a:lnTo>
                    <a:pt x="1038" y="2747"/>
                  </a:lnTo>
                  <a:lnTo>
                    <a:pt x="1083" y="2756"/>
                  </a:lnTo>
                  <a:lnTo>
                    <a:pt x="1131" y="2759"/>
                  </a:lnTo>
                  <a:lnTo>
                    <a:pt x="2343" y="2759"/>
                  </a:lnTo>
                  <a:lnTo>
                    <a:pt x="2391" y="2756"/>
                  </a:lnTo>
                  <a:lnTo>
                    <a:pt x="2437" y="2747"/>
                  </a:lnTo>
                  <a:lnTo>
                    <a:pt x="2481" y="2733"/>
                  </a:lnTo>
                  <a:lnTo>
                    <a:pt x="2523" y="2714"/>
                  </a:lnTo>
                  <a:lnTo>
                    <a:pt x="2561" y="2690"/>
                  </a:lnTo>
                  <a:lnTo>
                    <a:pt x="2597" y="2661"/>
                  </a:lnTo>
                  <a:lnTo>
                    <a:pt x="2629" y="2629"/>
                  </a:lnTo>
                  <a:lnTo>
                    <a:pt x="2657" y="2593"/>
                  </a:lnTo>
                  <a:lnTo>
                    <a:pt x="2681" y="2554"/>
                  </a:lnTo>
                  <a:lnTo>
                    <a:pt x="2699" y="2513"/>
                  </a:lnTo>
                  <a:lnTo>
                    <a:pt x="2713" y="2468"/>
                  </a:lnTo>
                  <a:lnTo>
                    <a:pt x="2722" y="2421"/>
                  </a:lnTo>
                  <a:lnTo>
                    <a:pt x="2725" y="2373"/>
                  </a:lnTo>
                  <a:lnTo>
                    <a:pt x="2725" y="1145"/>
                  </a:lnTo>
                  <a:lnTo>
                    <a:pt x="2722" y="1097"/>
                  </a:lnTo>
                  <a:lnTo>
                    <a:pt x="2713" y="1051"/>
                  </a:lnTo>
                  <a:lnTo>
                    <a:pt x="2699" y="1006"/>
                  </a:lnTo>
                  <a:lnTo>
                    <a:pt x="2681" y="964"/>
                  </a:lnTo>
                  <a:lnTo>
                    <a:pt x="2657" y="925"/>
                  </a:lnTo>
                  <a:lnTo>
                    <a:pt x="2629" y="889"/>
                  </a:lnTo>
                  <a:lnTo>
                    <a:pt x="2597" y="857"/>
                  </a:lnTo>
                  <a:lnTo>
                    <a:pt x="2561" y="829"/>
                  </a:lnTo>
                  <a:lnTo>
                    <a:pt x="2523" y="804"/>
                  </a:lnTo>
                  <a:lnTo>
                    <a:pt x="2481" y="786"/>
                  </a:lnTo>
                  <a:lnTo>
                    <a:pt x="2437" y="771"/>
                  </a:lnTo>
                  <a:lnTo>
                    <a:pt x="2391" y="763"/>
                  </a:lnTo>
                  <a:lnTo>
                    <a:pt x="2343" y="759"/>
                  </a:lnTo>
                  <a:lnTo>
                    <a:pt x="1131" y="759"/>
                  </a:lnTo>
                  <a:close/>
                  <a:moveTo>
                    <a:pt x="1738" y="0"/>
                  </a:moveTo>
                  <a:lnTo>
                    <a:pt x="1847" y="5"/>
                  </a:lnTo>
                  <a:lnTo>
                    <a:pt x="1955" y="15"/>
                  </a:lnTo>
                  <a:lnTo>
                    <a:pt x="2060" y="31"/>
                  </a:lnTo>
                  <a:lnTo>
                    <a:pt x="2165" y="54"/>
                  </a:lnTo>
                  <a:lnTo>
                    <a:pt x="2266" y="84"/>
                  </a:lnTo>
                  <a:lnTo>
                    <a:pt x="2365" y="119"/>
                  </a:lnTo>
                  <a:lnTo>
                    <a:pt x="2460" y="161"/>
                  </a:lnTo>
                  <a:lnTo>
                    <a:pt x="2554" y="207"/>
                  </a:lnTo>
                  <a:lnTo>
                    <a:pt x="2643" y="259"/>
                  </a:lnTo>
                  <a:lnTo>
                    <a:pt x="2729" y="316"/>
                  </a:lnTo>
                  <a:lnTo>
                    <a:pt x="2811" y="379"/>
                  </a:lnTo>
                  <a:lnTo>
                    <a:pt x="2890" y="445"/>
                  </a:lnTo>
                  <a:lnTo>
                    <a:pt x="2965" y="516"/>
                  </a:lnTo>
                  <a:lnTo>
                    <a:pt x="3035" y="592"/>
                  </a:lnTo>
                  <a:lnTo>
                    <a:pt x="3101" y="671"/>
                  </a:lnTo>
                  <a:lnTo>
                    <a:pt x="3163" y="755"/>
                  </a:lnTo>
                  <a:lnTo>
                    <a:pt x="3220" y="843"/>
                  </a:lnTo>
                  <a:lnTo>
                    <a:pt x="3271" y="933"/>
                  </a:lnTo>
                  <a:lnTo>
                    <a:pt x="3316" y="1028"/>
                  </a:lnTo>
                  <a:lnTo>
                    <a:pt x="3358" y="1124"/>
                  </a:lnTo>
                  <a:lnTo>
                    <a:pt x="3393" y="1225"/>
                  </a:lnTo>
                  <a:lnTo>
                    <a:pt x="3422" y="1327"/>
                  </a:lnTo>
                  <a:lnTo>
                    <a:pt x="3445" y="1431"/>
                  </a:lnTo>
                  <a:lnTo>
                    <a:pt x="3461" y="1539"/>
                  </a:lnTo>
                  <a:lnTo>
                    <a:pt x="3471" y="1648"/>
                  </a:lnTo>
                  <a:lnTo>
                    <a:pt x="3474" y="1759"/>
                  </a:lnTo>
                  <a:lnTo>
                    <a:pt x="3471" y="1870"/>
                  </a:lnTo>
                  <a:lnTo>
                    <a:pt x="3461" y="1979"/>
                  </a:lnTo>
                  <a:lnTo>
                    <a:pt x="3445" y="2087"/>
                  </a:lnTo>
                  <a:lnTo>
                    <a:pt x="3422" y="2191"/>
                  </a:lnTo>
                  <a:lnTo>
                    <a:pt x="3393" y="2294"/>
                  </a:lnTo>
                  <a:lnTo>
                    <a:pt x="3358" y="2394"/>
                  </a:lnTo>
                  <a:lnTo>
                    <a:pt x="3316" y="2491"/>
                  </a:lnTo>
                  <a:lnTo>
                    <a:pt x="3271" y="2585"/>
                  </a:lnTo>
                  <a:lnTo>
                    <a:pt x="3220" y="2675"/>
                  </a:lnTo>
                  <a:lnTo>
                    <a:pt x="3163" y="2763"/>
                  </a:lnTo>
                  <a:lnTo>
                    <a:pt x="3101" y="2847"/>
                  </a:lnTo>
                  <a:lnTo>
                    <a:pt x="3035" y="2926"/>
                  </a:lnTo>
                  <a:lnTo>
                    <a:pt x="2965" y="3002"/>
                  </a:lnTo>
                  <a:lnTo>
                    <a:pt x="2890" y="3074"/>
                  </a:lnTo>
                  <a:lnTo>
                    <a:pt x="2811" y="3140"/>
                  </a:lnTo>
                  <a:lnTo>
                    <a:pt x="2729" y="3202"/>
                  </a:lnTo>
                  <a:lnTo>
                    <a:pt x="2643" y="3260"/>
                  </a:lnTo>
                  <a:lnTo>
                    <a:pt x="2554" y="3311"/>
                  </a:lnTo>
                  <a:lnTo>
                    <a:pt x="2460" y="3357"/>
                  </a:lnTo>
                  <a:lnTo>
                    <a:pt x="2365" y="3399"/>
                  </a:lnTo>
                  <a:lnTo>
                    <a:pt x="2266" y="3434"/>
                  </a:lnTo>
                  <a:lnTo>
                    <a:pt x="2165" y="3464"/>
                  </a:lnTo>
                  <a:lnTo>
                    <a:pt x="2060" y="3487"/>
                  </a:lnTo>
                  <a:lnTo>
                    <a:pt x="1955" y="3504"/>
                  </a:lnTo>
                  <a:lnTo>
                    <a:pt x="1847" y="3514"/>
                  </a:lnTo>
                  <a:lnTo>
                    <a:pt x="1738" y="3518"/>
                  </a:lnTo>
                  <a:lnTo>
                    <a:pt x="1628" y="3514"/>
                  </a:lnTo>
                  <a:lnTo>
                    <a:pt x="1519" y="3504"/>
                  </a:lnTo>
                  <a:lnTo>
                    <a:pt x="1414" y="3487"/>
                  </a:lnTo>
                  <a:lnTo>
                    <a:pt x="1310" y="3464"/>
                  </a:lnTo>
                  <a:lnTo>
                    <a:pt x="1208" y="3434"/>
                  </a:lnTo>
                  <a:lnTo>
                    <a:pt x="1110" y="3399"/>
                  </a:lnTo>
                  <a:lnTo>
                    <a:pt x="1014" y="3357"/>
                  </a:lnTo>
                  <a:lnTo>
                    <a:pt x="921" y="3311"/>
                  </a:lnTo>
                  <a:lnTo>
                    <a:pt x="831" y="3260"/>
                  </a:lnTo>
                  <a:lnTo>
                    <a:pt x="745" y="3202"/>
                  </a:lnTo>
                  <a:lnTo>
                    <a:pt x="663" y="3140"/>
                  </a:lnTo>
                  <a:lnTo>
                    <a:pt x="585" y="3074"/>
                  </a:lnTo>
                  <a:lnTo>
                    <a:pt x="510" y="3002"/>
                  </a:lnTo>
                  <a:lnTo>
                    <a:pt x="439" y="2926"/>
                  </a:lnTo>
                  <a:lnTo>
                    <a:pt x="373" y="2847"/>
                  </a:lnTo>
                  <a:lnTo>
                    <a:pt x="312" y="2763"/>
                  </a:lnTo>
                  <a:lnTo>
                    <a:pt x="255" y="2675"/>
                  </a:lnTo>
                  <a:lnTo>
                    <a:pt x="204" y="2585"/>
                  </a:lnTo>
                  <a:lnTo>
                    <a:pt x="157" y="2491"/>
                  </a:lnTo>
                  <a:lnTo>
                    <a:pt x="117" y="2394"/>
                  </a:lnTo>
                  <a:lnTo>
                    <a:pt x="83" y="2294"/>
                  </a:lnTo>
                  <a:lnTo>
                    <a:pt x="53" y="2191"/>
                  </a:lnTo>
                  <a:lnTo>
                    <a:pt x="30" y="2087"/>
                  </a:lnTo>
                  <a:lnTo>
                    <a:pt x="14" y="1979"/>
                  </a:lnTo>
                  <a:lnTo>
                    <a:pt x="3" y="1870"/>
                  </a:lnTo>
                  <a:lnTo>
                    <a:pt x="0" y="1759"/>
                  </a:lnTo>
                  <a:lnTo>
                    <a:pt x="3" y="1648"/>
                  </a:lnTo>
                  <a:lnTo>
                    <a:pt x="14" y="1539"/>
                  </a:lnTo>
                  <a:lnTo>
                    <a:pt x="30" y="1431"/>
                  </a:lnTo>
                  <a:lnTo>
                    <a:pt x="53" y="1327"/>
                  </a:lnTo>
                  <a:lnTo>
                    <a:pt x="83" y="1225"/>
                  </a:lnTo>
                  <a:lnTo>
                    <a:pt x="117" y="1124"/>
                  </a:lnTo>
                  <a:lnTo>
                    <a:pt x="157" y="1028"/>
                  </a:lnTo>
                  <a:lnTo>
                    <a:pt x="204" y="933"/>
                  </a:lnTo>
                  <a:lnTo>
                    <a:pt x="255" y="843"/>
                  </a:lnTo>
                  <a:lnTo>
                    <a:pt x="312" y="755"/>
                  </a:lnTo>
                  <a:lnTo>
                    <a:pt x="373" y="671"/>
                  </a:lnTo>
                  <a:lnTo>
                    <a:pt x="439" y="592"/>
                  </a:lnTo>
                  <a:lnTo>
                    <a:pt x="510" y="516"/>
                  </a:lnTo>
                  <a:lnTo>
                    <a:pt x="585" y="445"/>
                  </a:lnTo>
                  <a:lnTo>
                    <a:pt x="663" y="379"/>
                  </a:lnTo>
                  <a:lnTo>
                    <a:pt x="745" y="316"/>
                  </a:lnTo>
                  <a:lnTo>
                    <a:pt x="831" y="259"/>
                  </a:lnTo>
                  <a:lnTo>
                    <a:pt x="921" y="207"/>
                  </a:lnTo>
                  <a:lnTo>
                    <a:pt x="1014" y="161"/>
                  </a:lnTo>
                  <a:lnTo>
                    <a:pt x="1110" y="119"/>
                  </a:lnTo>
                  <a:lnTo>
                    <a:pt x="1208" y="84"/>
                  </a:lnTo>
                  <a:lnTo>
                    <a:pt x="1310" y="54"/>
                  </a:lnTo>
                  <a:lnTo>
                    <a:pt x="1414" y="31"/>
                  </a:lnTo>
                  <a:lnTo>
                    <a:pt x="1519" y="15"/>
                  </a:lnTo>
                  <a:lnTo>
                    <a:pt x="1628" y="5"/>
                  </a:lnTo>
                  <a:lnTo>
                    <a:pt x="1738" y="0"/>
                  </a:lnTo>
                  <a:close/>
                </a:path>
              </a:pathLst>
            </a:custGeom>
            <a:grp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11" name="Freeform 9">
              <a:extLst>
                <a:ext uri="{FF2B5EF4-FFF2-40B4-BE49-F238E27FC236}">
                  <a16:creationId xmlns:a16="http://schemas.microsoft.com/office/drawing/2014/main" id="{DC43F8BE-24FA-4BDA-8096-0514879091C3}"/>
                </a:ext>
              </a:extLst>
            </p:cNvPr>
            <p:cNvSpPr>
              <a:spLocks/>
            </p:cNvSpPr>
            <p:nvPr/>
          </p:nvSpPr>
          <p:spPr bwMode="auto">
            <a:xfrm>
              <a:off x="-604" y="2624"/>
              <a:ext cx="144" cy="92"/>
            </a:xfrm>
            <a:custGeom>
              <a:avLst/>
              <a:gdLst>
                <a:gd name="T0" fmla="*/ 0 w 1591"/>
                <a:gd name="T1" fmla="*/ 0 h 1011"/>
                <a:gd name="T2" fmla="*/ 295 w 1591"/>
                <a:gd name="T3" fmla="*/ 0 h 1011"/>
                <a:gd name="T4" fmla="*/ 278 w 1591"/>
                <a:gd name="T5" fmla="*/ 50 h 1011"/>
                <a:gd name="T6" fmla="*/ 265 w 1591"/>
                <a:gd name="T7" fmla="*/ 101 h 1011"/>
                <a:gd name="T8" fmla="*/ 258 w 1591"/>
                <a:gd name="T9" fmla="*/ 152 h 1011"/>
                <a:gd name="T10" fmla="*/ 255 w 1591"/>
                <a:gd name="T11" fmla="*/ 206 h 1011"/>
                <a:gd name="T12" fmla="*/ 259 w 1591"/>
                <a:gd name="T13" fmla="*/ 266 h 1011"/>
                <a:gd name="T14" fmla="*/ 267 w 1591"/>
                <a:gd name="T15" fmla="*/ 323 h 1011"/>
                <a:gd name="T16" fmla="*/ 283 w 1591"/>
                <a:gd name="T17" fmla="*/ 379 h 1011"/>
                <a:gd name="T18" fmla="*/ 303 w 1591"/>
                <a:gd name="T19" fmla="*/ 432 h 1011"/>
                <a:gd name="T20" fmla="*/ 329 w 1591"/>
                <a:gd name="T21" fmla="*/ 482 h 1011"/>
                <a:gd name="T22" fmla="*/ 360 w 1591"/>
                <a:gd name="T23" fmla="*/ 528 h 1011"/>
                <a:gd name="T24" fmla="*/ 395 w 1591"/>
                <a:gd name="T25" fmla="*/ 572 h 1011"/>
                <a:gd name="T26" fmla="*/ 434 w 1591"/>
                <a:gd name="T27" fmla="*/ 612 h 1011"/>
                <a:gd name="T28" fmla="*/ 476 w 1591"/>
                <a:gd name="T29" fmla="*/ 647 h 1011"/>
                <a:gd name="T30" fmla="*/ 523 w 1591"/>
                <a:gd name="T31" fmla="*/ 678 h 1011"/>
                <a:gd name="T32" fmla="*/ 573 w 1591"/>
                <a:gd name="T33" fmla="*/ 704 h 1011"/>
                <a:gd name="T34" fmla="*/ 625 w 1591"/>
                <a:gd name="T35" fmla="*/ 725 h 1011"/>
                <a:gd name="T36" fmla="*/ 679 w 1591"/>
                <a:gd name="T37" fmla="*/ 741 h 1011"/>
                <a:gd name="T38" fmla="*/ 737 w 1591"/>
                <a:gd name="T39" fmla="*/ 750 h 1011"/>
                <a:gd name="T40" fmla="*/ 796 w 1591"/>
                <a:gd name="T41" fmla="*/ 753 h 1011"/>
                <a:gd name="T42" fmla="*/ 854 w 1591"/>
                <a:gd name="T43" fmla="*/ 750 h 1011"/>
                <a:gd name="T44" fmla="*/ 911 w 1591"/>
                <a:gd name="T45" fmla="*/ 741 h 1011"/>
                <a:gd name="T46" fmla="*/ 966 w 1591"/>
                <a:gd name="T47" fmla="*/ 725 h 1011"/>
                <a:gd name="T48" fmla="*/ 1018 w 1591"/>
                <a:gd name="T49" fmla="*/ 704 h 1011"/>
                <a:gd name="T50" fmla="*/ 1068 w 1591"/>
                <a:gd name="T51" fmla="*/ 678 h 1011"/>
                <a:gd name="T52" fmla="*/ 1114 w 1591"/>
                <a:gd name="T53" fmla="*/ 647 h 1011"/>
                <a:gd name="T54" fmla="*/ 1157 w 1591"/>
                <a:gd name="T55" fmla="*/ 612 h 1011"/>
                <a:gd name="T56" fmla="*/ 1196 w 1591"/>
                <a:gd name="T57" fmla="*/ 572 h 1011"/>
                <a:gd name="T58" fmla="*/ 1231 w 1591"/>
                <a:gd name="T59" fmla="*/ 528 h 1011"/>
                <a:gd name="T60" fmla="*/ 1262 w 1591"/>
                <a:gd name="T61" fmla="*/ 482 h 1011"/>
                <a:gd name="T62" fmla="*/ 1288 w 1591"/>
                <a:gd name="T63" fmla="*/ 432 h 1011"/>
                <a:gd name="T64" fmla="*/ 1308 w 1591"/>
                <a:gd name="T65" fmla="*/ 379 h 1011"/>
                <a:gd name="T66" fmla="*/ 1324 w 1591"/>
                <a:gd name="T67" fmla="*/ 323 h 1011"/>
                <a:gd name="T68" fmla="*/ 1332 w 1591"/>
                <a:gd name="T69" fmla="*/ 266 h 1011"/>
                <a:gd name="T70" fmla="*/ 1336 w 1591"/>
                <a:gd name="T71" fmla="*/ 206 h 1011"/>
                <a:gd name="T72" fmla="*/ 1333 w 1591"/>
                <a:gd name="T73" fmla="*/ 152 h 1011"/>
                <a:gd name="T74" fmla="*/ 1325 w 1591"/>
                <a:gd name="T75" fmla="*/ 101 h 1011"/>
                <a:gd name="T76" fmla="*/ 1313 w 1591"/>
                <a:gd name="T77" fmla="*/ 50 h 1011"/>
                <a:gd name="T78" fmla="*/ 1295 w 1591"/>
                <a:gd name="T79" fmla="*/ 0 h 1011"/>
                <a:gd name="T80" fmla="*/ 1591 w 1591"/>
                <a:gd name="T81" fmla="*/ 0 h 1011"/>
                <a:gd name="T82" fmla="*/ 1591 w 1591"/>
                <a:gd name="T83" fmla="*/ 820 h 1011"/>
                <a:gd name="T84" fmla="*/ 1588 w 1591"/>
                <a:gd name="T85" fmla="*/ 854 h 1011"/>
                <a:gd name="T86" fmla="*/ 1579 w 1591"/>
                <a:gd name="T87" fmla="*/ 887 h 1011"/>
                <a:gd name="T88" fmla="*/ 1565 w 1591"/>
                <a:gd name="T89" fmla="*/ 917 h 1011"/>
                <a:gd name="T90" fmla="*/ 1546 w 1591"/>
                <a:gd name="T91" fmla="*/ 943 h 1011"/>
                <a:gd name="T92" fmla="*/ 1524 w 1591"/>
                <a:gd name="T93" fmla="*/ 966 h 1011"/>
                <a:gd name="T94" fmla="*/ 1496 w 1591"/>
                <a:gd name="T95" fmla="*/ 985 h 1011"/>
                <a:gd name="T96" fmla="*/ 1467 w 1591"/>
                <a:gd name="T97" fmla="*/ 999 h 1011"/>
                <a:gd name="T98" fmla="*/ 1436 w 1591"/>
                <a:gd name="T99" fmla="*/ 1008 h 1011"/>
                <a:gd name="T100" fmla="*/ 1401 w 1591"/>
                <a:gd name="T101" fmla="*/ 1011 h 1011"/>
                <a:gd name="T102" fmla="*/ 189 w 1591"/>
                <a:gd name="T103" fmla="*/ 1011 h 1011"/>
                <a:gd name="T104" fmla="*/ 155 w 1591"/>
                <a:gd name="T105" fmla="*/ 1008 h 1011"/>
                <a:gd name="T106" fmla="*/ 123 w 1591"/>
                <a:gd name="T107" fmla="*/ 999 h 1011"/>
                <a:gd name="T108" fmla="*/ 94 w 1591"/>
                <a:gd name="T109" fmla="*/ 985 h 1011"/>
                <a:gd name="T110" fmla="*/ 67 w 1591"/>
                <a:gd name="T111" fmla="*/ 966 h 1011"/>
                <a:gd name="T112" fmla="*/ 45 w 1591"/>
                <a:gd name="T113" fmla="*/ 943 h 1011"/>
                <a:gd name="T114" fmla="*/ 26 w 1591"/>
                <a:gd name="T115" fmla="*/ 917 h 1011"/>
                <a:gd name="T116" fmla="*/ 12 w 1591"/>
                <a:gd name="T117" fmla="*/ 887 h 1011"/>
                <a:gd name="T118" fmla="*/ 3 w 1591"/>
                <a:gd name="T119" fmla="*/ 854 h 1011"/>
                <a:gd name="T120" fmla="*/ 0 w 1591"/>
                <a:gd name="T121" fmla="*/ 820 h 1011"/>
                <a:gd name="T122" fmla="*/ 0 w 1591"/>
                <a:gd name="T123" fmla="*/ 0 h 10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91" h="1011">
                  <a:moveTo>
                    <a:pt x="0" y="0"/>
                  </a:moveTo>
                  <a:lnTo>
                    <a:pt x="295" y="0"/>
                  </a:lnTo>
                  <a:lnTo>
                    <a:pt x="278" y="50"/>
                  </a:lnTo>
                  <a:lnTo>
                    <a:pt x="265" y="101"/>
                  </a:lnTo>
                  <a:lnTo>
                    <a:pt x="258" y="152"/>
                  </a:lnTo>
                  <a:lnTo>
                    <a:pt x="255" y="206"/>
                  </a:lnTo>
                  <a:lnTo>
                    <a:pt x="259" y="266"/>
                  </a:lnTo>
                  <a:lnTo>
                    <a:pt x="267" y="323"/>
                  </a:lnTo>
                  <a:lnTo>
                    <a:pt x="283" y="379"/>
                  </a:lnTo>
                  <a:lnTo>
                    <a:pt x="303" y="432"/>
                  </a:lnTo>
                  <a:lnTo>
                    <a:pt x="329" y="482"/>
                  </a:lnTo>
                  <a:lnTo>
                    <a:pt x="360" y="528"/>
                  </a:lnTo>
                  <a:lnTo>
                    <a:pt x="395" y="572"/>
                  </a:lnTo>
                  <a:lnTo>
                    <a:pt x="434" y="612"/>
                  </a:lnTo>
                  <a:lnTo>
                    <a:pt x="476" y="647"/>
                  </a:lnTo>
                  <a:lnTo>
                    <a:pt x="523" y="678"/>
                  </a:lnTo>
                  <a:lnTo>
                    <a:pt x="573" y="704"/>
                  </a:lnTo>
                  <a:lnTo>
                    <a:pt x="625" y="725"/>
                  </a:lnTo>
                  <a:lnTo>
                    <a:pt x="679" y="741"/>
                  </a:lnTo>
                  <a:lnTo>
                    <a:pt x="737" y="750"/>
                  </a:lnTo>
                  <a:lnTo>
                    <a:pt x="796" y="753"/>
                  </a:lnTo>
                  <a:lnTo>
                    <a:pt x="854" y="750"/>
                  </a:lnTo>
                  <a:lnTo>
                    <a:pt x="911" y="741"/>
                  </a:lnTo>
                  <a:lnTo>
                    <a:pt x="966" y="725"/>
                  </a:lnTo>
                  <a:lnTo>
                    <a:pt x="1018" y="704"/>
                  </a:lnTo>
                  <a:lnTo>
                    <a:pt x="1068" y="678"/>
                  </a:lnTo>
                  <a:lnTo>
                    <a:pt x="1114" y="647"/>
                  </a:lnTo>
                  <a:lnTo>
                    <a:pt x="1157" y="612"/>
                  </a:lnTo>
                  <a:lnTo>
                    <a:pt x="1196" y="572"/>
                  </a:lnTo>
                  <a:lnTo>
                    <a:pt x="1231" y="528"/>
                  </a:lnTo>
                  <a:lnTo>
                    <a:pt x="1262" y="482"/>
                  </a:lnTo>
                  <a:lnTo>
                    <a:pt x="1288" y="432"/>
                  </a:lnTo>
                  <a:lnTo>
                    <a:pt x="1308" y="379"/>
                  </a:lnTo>
                  <a:lnTo>
                    <a:pt x="1324" y="323"/>
                  </a:lnTo>
                  <a:lnTo>
                    <a:pt x="1332" y="266"/>
                  </a:lnTo>
                  <a:lnTo>
                    <a:pt x="1336" y="206"/>
                  </a:lnTo>
                  <a:lnTo>
                    <a:pt x="1333" y="152"/>
                  </a:lnTo>
                  <a:lnTo>
                    <a:pt x="1325" y="101"/>
                  </a:lnTo>
                  <a:lnTo>
                    <a:pt x="1313" y="50"/>
                  </a:lnTo>
                  <a:lnTo>
                    <a:pt x="1295" y="0"/>
                  </a:lnTo>
                  <a:lnTo>
                    <a:pt x="1591" y="0"/>
                  </a:lnTo>
                  <a:lnTo>
                    <a:pt x="1591" y="820"/>
                  </a:lnTo>
                  <a:lnTo>
                    <a:pt x="1588" y="854"/>
                  </a:lnTo>
                  <a:lnTo>
                    <a:pt x="1579" y="887"/>
                  </a:lnTo>
                  <a:lnTo>
                    <a:pt x="1565" y="917"/>
                  </a:lnTo>
                  <a:lnTo>
                    <a:pt x="1546" y="943"/>
                  </a:lnTo>
                  <a:lnTo>
                    <a:pt x="1524" y="966"/>
                  </a:lnTo>
                  <a:lnTo>
                    <a:pt x="1496" y="985"/>
                  </a:lnTo>
                  <a:lnTo>
                    <a:pt x="1467" y="999"/>
                  </a:lnTo>
                  <a:lnTo>
                    <a:pt x="1436" y="1008"/>
                  </a:lnTo>
                  <a:lnTo>
                    <a:pt x="1401" y="1011"/>
                  </a:lnTo>
                  <a:lnTo>
                    <a:pt x="189" y="1011"/>
                  </a:lnTo>
                  <a:lnTo>
                    <a:pt x="155" y="1008"/>
                  </a:lnTo>
                  <a:lnTo>
                    <a:pt x="123" y="999"/>
                  </a:lnTo>
                  <a:lnTo>
                    <a:pt x="94" y="985"/>
                  </a:lnTo>
                  <a:lnTo>
                    <a:pt x="67" y="966"/>
                  </a:lnTo>
                  <a:lnTo>
                    <a:pt x="45" y="943"/>
                  </a:lnTo>
                  <a:lnTo>
                    <a:pt x="26" y="917"/>
                  </a:lnTo>
                  <a:lnTo>
                    <a:pt x="12" y="887"/>
                  </a:lnTo>
                  <a:lnTo>
                    <a:pt x="3" y="854"/>
                  </a:lnTo>
                  <a:lnTo>
                    <a:pt x="0" y="820"/>
                  </a:lnTo>
                  <a:lnTo>
                    <a:pt x="0" y="0"/>
                  </a:lnTo>
                  <a:close/>
                </a:path>
              </a:pathLst>
            </a:custGeom>
            <a:grp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sp>
        <p:nvSpPr>
          <p:cNvPr id="22" name="TextBox 6">
            <a:extLst>
              <a:ext uri="{FF2B5EF4-FFF2-40B4-BE49-F238E27FC236}">
                <a16:creationId xmlns:a16="http://schemas.microsoft.com/office/drawing/2014/main" id="{2F06F85C-F3B1-49C4-97B3-6BBC2AD4F2AB}"/>
              </a:ext>
            </a:extLst>
          </p:cNvPr>
          <p:cNvSpPr txBox="1">
            <a:spLocks noChangeArrowheads="1"/>
          </p:cNvSpPr>
          <p:nvPr/>
        </p:nvSpPr>
        <p:spPr bwMode="auto">
          <a:xfrm>
            <a:off x="4901745" y="697393"/>
            <a:ext cx="238850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800" b="1" dirty="0">
                <a:solidFill>
                  <a:schemeClr val="tx1">
                    <a:lumMod val="65000"/>
                    <a:lumOff val="35000"/>
                  </a:schemeClr>
                </a:solidFill>
                <a:cs typeface="+mn-ea"/>
                <a:sym typeface="+mn-lt"/>
              </a:rPr>
              <a:t>竞争对手</a:t>
            </a:r>
          </a:p>
        </p:txBody>
      </p:sp>
      <p:cxnSp>
        <p:nvCxnSpPr>
          <p:cNvPr id="23" name="直接连接符 22">
            <a:extLst>
              <a:ext uri="{FF2B5EF4-FFF2-40B4-BE49-F238E27FC236}">
                <a16:creationId xmlns:a16="http://schemas.microsoft.com/office/drawing/2014/main" id="{D3E3BB3C-F8B0-423E-8609-528486A44A43}"/>
              </a:ext>
            </a:extLst>
          </p:cNvPr>
          <p:cNvCxnSpPr>
            <a:cxnSpLocks/>
          </p:cNvCxnSpPr>
          <p:nvPr/>
        </p:nvCxnSpPr>
        <p:spPr>
          <a:xfrm>
            <a:off x="4901745" y="1265569"/>
            <a:ext cx="2388509" cy="0"/>
          </a:xfrm>
          <a:prstGeom prst="line">
            <a:avLst/>
          </a:prstGeom>
          <a:ln w="19050">
            <a:solidFill>
              <a:srgbClr val="347FC2"/>
            </a:solidFill>
          </a:ln>
        </p:spPr>
        <p:style>
          <a:lnRef idx="1">
            <a:schemeClr val="accent1"/>
          </a:lnRef>
          <a:fillRef idx="0">
            <a:schemeClr val="accent1"/>
          </a:fillRef>
          <a:effectRef idx="0">
            <a:schemeClr val="accent1"/>
          </a:effectRef>
          <a:fontRef idx="minor">
            <a:schemeClr val="tx1"/>
          </a:fontRef>
        </p:style>
      </p:cxnSp>
      <p:sp>
        <p:nvSpPr>
          <p:cNvPr id="24" name="文本框 19">
            <a:extLst>
              <a:ext uri="{FF2B5EF4-FFF2-40B4-BE49-F238E27FC236}">
                <a16:creationId xmlns:a16="http://schemas.microsoft.com/office/drawing/2014/main" id="{C3DFC629-00A9-4049-9E14-E9B21B2D69C2}"/>
              </a:ext>
            </a:extLst>
          </p:cNvPr>
          <p:cNvSpPr txBox="1"/>
          <p:nvPr/>
        </p:nvSpPr>
        <p:spPr>
          <a:xfrm>
            <a:off x="2876360" y="4180395"/>
            <a:ext cx="2053485" cy="55399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a:t>
            </a:r>
          </a:p>
        </p:txBody>
      </p:sp>
      <p:sp>
        <p:nvSpPr>
          <p:cNvPr id="25" name="矩形 24">
            <a:extLst>
              <a:ext uri="{FF2B5EF4-FFF2-40B4-BE49-F238E27FC236}">
                <a16:creationId xmlns:a16="http://schemas.microsoft.com/office/drawing/2014/main" id="{AB649B08-DD45-45A9-BEC5-01064011E5DE}"/>
              </a:ext>
            </a:extLst>
          </p:cNvPr>
          <p:cNvSpPr/>
          <p:nvPr/>
        </p:nvSpPr>
        <p:spPr>
          <a:xfrm>
            <a:off x="3149322" y="3863193"/>
            <a:ext cx="1494974" cy="338554"/>
          </a:xfrm>
          <a:prstGeom prst="rect">
            <a:avLst/>
          </a:prstGeom>
        </p:spPr>
        <p:txBody>
          <a:bodyPr wrap="square">
            <a:spAutoFit/>
          </a:bodyPr>
          <a:lstStyle/>
          <a:p>
            <a:pPr algn="ctr"/>
            <a:r>
              <a:rPr lang="zh-CN" altLang="en-US" sz="1600" b="1" dirty="0">
                <a:solidFill>
                  <a:schemeClr val="tx1">
                    <a:lumMod val="65000"/>
                    <a:lumOff val="35000"/>
                  </a:schemeClr>
                </a:solidFill>
                <a:cs typeface="+mn-ea"/>
                <a:sym typeface="+mn-lt"/>
              </a:rPr>
              <a:t>竞争对手</a:t>
            </a:r>
          </a:p>
        </p:txBody>
      </p:sp>
      <p:sp>
        <p:nvSpPr>
          <p:cNvPr id="26" name="文本框 19">
            <a:extLst>
              <a:ext uri="{FF2B5EF4-FFF2-40B4-BE49-F238E27FC236}">
                <a16:creationId xmlns:a16="http://schemas.microsoft.com/office/drawing/2014/main" id="{49858175-0986-4E67-9FF8-7A4076E56569}"/>
              </a:ext>
            </a:extLst>
          </p:cNvPr>
          <p:cNvSpPr txBox="1"/>
          <p:nvPr/>
        </p:nvSpPr>
        <p:spPr>
          <a:xfrm>
            <a:off x="5236769" y="4180395"/>
            <a:ext cx="2053485" cy="55399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a:t>
            </a:r>
          </a:p>
        </p:txBody>
      </p:sp>
      <p:sp>
        <p:nvSpPr>
          <p:cNvPr id="27" name="矩形 26">
            <a:extLst>
              <a:ext uri="{FF2B5EF4-FFF2-40B4-BE49-F238E27FC236}">
                <a16:creationId xmlns:a16="http://schemas.microsoft.com/office/drawing/2014/main" id="{C87C3FC7-D86B-46FB-AE54-1A3BF6B38D96}"/>
              </a:ext>
            </a:extLst>
          </p:cNvPr>
          <p:cNvSpPr/>
          <p:nvPr/>
        </p:nvSpPr>
        <p:spPr>
          <a:xfrm>
            <a:off x="5509731" y="3863193"/>
            <a:ext cx="1494974" cy="338554"/>
          </a:xfrm>
          <a:prstGeom prst="rect">
            <a:avLst/>
          </a:prstGeom>
        </p:spPr>
        <p:txBody>
          <a:bodyPr wrap="square">
            <a:spAutoFit/>
          </a:bodyPr>
          <a:lstStyle/>
          <a:p>
            <a:pPr algn="ctr"/>
            <a:r>
              <a:rPr lang="zh-CN" altLang="en-US" sz="1600" b="1" dirty="0">
                <a:solidFill>
                  <a:schemeClr val="tx1">
                    <a:lumMod val="65000"/>
                    <a:lumOff val="35000"/>
                  </a:schemeClr>
                </a:solidFill>
                <a:cs typeface="+mn-ea"/>
                <a:sym typeface="+mn-lt"/>
              </a:rPr>
              <a:t>竞争对手</a:t>
            </a:r>
          </a:p>
        </p:txBody>
      </p:sp>
      <p:sp>
        <p:nvSpPr>
          <p:cNvPr id="28" name="文本框 19">
            <a:extLst>
              <a:ext uri="{FF2B5EF4-FFF2-40B4-BE49-F238E27FC236}">
                <a16:creationId xmlns:a16="http://schemas.microsoft.com/office/drawing/2014/main" id="{1CD45534-7AA5-44A9-85C9-7A55787B533A}"/>
              </a:ext>
            </a:extLst>
          </p:cNvPr>
          <p:cNvSpPr txBox="1"/>
          <p:nvPr/>
        </p:nvSpPr>
        <p:spPr>
          <a:xfrm>
            <a:off x="7870140" y="4180395"/>
            <a:ext cx="2053485" cy="55399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a:t>
            </a:r>
          </a:p>
        </p:txBody>
      </p:sp>
      <p:sp>
        <p:nvSpPr>
          <p:cNvPr id="29" name="矩形 28">
            <a:extLst>
              <a:ext uri="{FF2B5EF4-FFF2-40B4-BE49-F238E27FC236}">
                <a16:creationId xmlns:a16="http://schemas.microsoft.com/office/drawing/2014/main" id="{312262F3-CD1E-4E1D-B4F0-D2FB11D8B305}"/>
              </a:ext>
            </a:extLst>
          </p:cNvPr>
          <p:cNvSpPr/>
          <p:nvPr/>
        </p:nvSpPr>
        <p:spPr>
          <a:xfrm>
            <a:off x="8143102" y="3863193"/>
            <a:ext cx="1494974" cy="338554"/>
          </a:xfrm>
          <a:prstGeom prst="rect">
            <a:avLst/>
          </a:prstGeom>
        </p:spPr>
        <p:txBody>
          <a:bodyPr wrap="square">
            <a:spAutoFit/>
          </a:bodyPr>
          <a:lstStyle/>
          <a:p>
            <a:pPr algn="ctr"/>
            <a:r>
              <a:rPr lang="zh-CN" altLang="en-US" sz="1600" b="1" dirty="0">
                <a:solidFill>
                  <a:schemeClr val="tx1">
                    <a:lumMod val="65000"/>
                    <a:lumOff val="35000"/>
                  </a:schemeClr>
                </a:solidFill>
                <a:cs typeface="+mn-ea"/>
                <a:sym typeface="+mn-lt"/>
              </a:rPr>
              <a:t>竞争对手</a:t>
            </a:r>
          </a:p>
        </p:txBody>
      </p:sp>
    </p:spTree>
    <p:extLst>
      <p:ext uri="{BB962C8B-B14F-4D97-AF65-F5344CB8AC3E}">
        <p14:creationId xmlns:p14="http://schemas.microsoft.com/office/powerpoint/2010/main" val="28365277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a:extLst>
              <a:ext uri="{FF2B5EF4-FFF2-40B4-BE49-F238E27FC236}">
                <a16:creationId xmlns:a16="http://schemas.microsoft.com/office/drawing/2014/main" id="{8D425F2E-4DEB-4907-9D62-AD2B8C62FAAB}"/>
              </a:ext>
            </a:extLst>
          </p:cNvPr>
          <p:cNvSpPr txBox="1">
            <a:spLocks noChangeArrowheads="1"/>
          </p:cNvSpPr>
          <p:nvPr/>
        </p:nvSpPr>
        <p:spPr bwMode="auto">
          <a:xfrm>
            <a:off x="4901745" y="697393"/>
            <a:ext cx="238850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800" b="1" dirty="0">
                <a:solidFill>
                  <a:schemeClr val="tx1">
                    <a:lumMod val="65000"/>
                    <a:lumOff val="35000"/>
                  </a:schemeClr>
                </a:solidFill>
                <a:cs typeface="+mn-ea"/>
                <a:sym typeface="+mn-lt"/>
              </a:rPr>
              <a:t>市场机遇</a:t>
            </a:r>
          </a:p>
        </p:txBody>
      </p:sp>
      <p:cxnSp>
        <p:nvCxnSpPr>
          <p:cNvPr id="3" name="直接连接符 2">
            <a:extLst>
              <a:ext uri="{FF2B5EF4-FFF2-40B4-BE49-F238E27FC236}">
                <a16:creationId xmlns:a16="http://schemas.microsoft.com/office/drawing/2014/main" id="{D2F4C9CB-11CE-40EF-8BDD-79A51BEFFAD9}"/>
              </a:ext>
            </a:extLst>
          </p:cNvPr>
          <p:cNvCxnSpPr>
            <a:cxnSpLocks/>
          </p:cNvCxnSpPr>
          <p:nvPr/>
        </p:nvCxnSpPr>
        <p:spPr>
          <a:xfrm>
            <a:off x="4901745" y="1265569"/>
            <a:ext cx="2388509" cy="0"/>
          </a:xfrm>
          <a:prstGeom prst="line">
            <a:avLst/>
          </a:prstGeom>
          <a:ln w="19050">
            <a:solidFill>
              <a:srgbClr val="347FC2"/>
            </a:solidFill>
          </a:ln>
        </p:spPr>
        <p:style>
          <a:lnRef idx="1">
            <a:schemeClr val="accent1"/>
          </a:lnRef>
          <a:fillRef idx="0">
            <a:schemeClr val="accent1"/>
          </a:fillRef>
          <a:effectRef idx="0">
            <a:schemeClr val="accent1"/>
          </a:effectRef>
          <a:fontRef idx="minor">
            <a:schemeClr val="tx1"/>
          </a:fontRef>
        </p:style>
      </p:cxnSp>
      <p:grpSp>
        <p:nvGrpSpPr>
          <p:cNvPr id="18" name="组合 17">
            <a:extLst>
              <a:ext uri="{FF2B5EF4-FFF2-40B4-BE49-F238E27FC236}">
                <a16:creationId xmlns:a16="http://schemas.microsoft.com/office/drawing/2014/main" id="{1723A40E-8B85-4E42-90FD-63AE67CB7559}"/>
              </a:ext>
            </a:extLst>
          </p:cNvPr>
          <p:cNvGrpSpPr/>
          <p:nvPr/>
        </p:nvGrpSpPr>
        <p:grpSpPr>
          <a:xfrm>
            <a:off x="4095214" y="4296208"/>
            <a:ext cx="855092" cy="853376"/>
            <a:chOff x="4008769" y="4389897"/>
            <a:chExt cx="1166579" cy="1164238"/>
          </a:xfrm>
        </p:grpSpPr>
        <p:sp>
          <p:nvSpPr>
            <p:cNvPr id="5" name="Oval 48">
              <a:extLst>
                <a:ext uri="{FF2B5EF4-FFF2-40B4-BE49-F238E27FC236}">
                  <a16:creationId xmlns:a16="http://schemas.microsoft.com/office/drawing/2014/main" id="{B1E44E38-9BB4-4C47-AB2B-260478FF2BE9}"/>
                </a:ext>
              </a:extLst>
            </p:cNvPr>
            <p:cNvSpPr/>
            <p:nvPr/>
          </p:nvSpPr>
          <p:spPr>
            <a:xfrm>
              <a:off x="4009940" y="4389897"/>
              <a:ext cx="1164238" cy="1164238"/>
            </a:xfrm>
            <a:prstGeom prst="ellipse">
              <a:avLst/>
            </a:prstGeom>
            <a:gradFill>
              <a:gsLst>
                <a:gs pos="0">
                  <a:srgbClr val="4FA2D0"/>
                </a:gs>
                <a:gs pos="100000">
                  <a:srgbClr val="347FC2"/>
                </a:gs>
              </a:gsLst>
              <a:lin ang="5400000" scaled="1"/>
            </a:gradFill>
            <a:ln w="57150">
              <a:solidFill>
                <a:schemeClr val="bg1"/>
              </a:solidFill>
            </a:ln>
            <a:effectLst>
              <a:outerShdw blurRad="177800" dist="1016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bg1"/>
                </a:solidFill>
                <a:cs typeface="+mn-ea"/>
                <a:sym typeface="+mn-lt"/>
              </a:endParaRPr>
            </a:p>
          </p:txBody>
        </p:sp>
        <p:sp>
          <p:nvSpPr>
            <p:cNvPr id="8" name="Rectangle 51">
              <a:extLst>
                <a:ext uri="{FF2B5EF4-FFF2-40B4-BE49-F238E27FC236}">
                  <a16:creationId xmlns:a16="http://schemas.microsoft.com/office/drawing/2014/main" id="{FBD855EA-6813-4C57-AAF2-BCD9F090C518}"/>
                </a:ext>
              </a:extLst>
            </p:cNvPr>
            <p:cNvSpPr/>
            <p:nvPr/>
          </p:nvSpPr>
          <p:spPr>
            <a:xfrm>
              <a:off x="4008769" y="4710404"/>
              <a:ext cx="1166579" cy="503870"/>
            </a:xfrm>
            <a:prstGeom prst="rect">
              <a:avLst/>
            </a:prstGeom>
            <a:ln>
              <a:noFill/>
            </a:ln>
          </p:spPr>
          <p:txBody>
            <a:bodyPr wrap="square">
              <a:spAutoFit/>
            </a:bodyPr>
            <a:lstStyle/>
            <a:p>
              <a:pPr algn="ctr"/>
              <a:r>
                <a:rPr lang="en-US" b="1" dirty="0">
                  <a:solidFill>
                    <a:schemeClr val="bg1"/>
                  </a:solidFill>
                  <a:cs typeface="+mn-ea"/>
                  <a:sym typeface="+mn-lt"/>
                </a:rPr>
                <a:t>2.5</a:t>
              </a:r>
              <a:r>
                <a:rPr lang="en-US" b="1" dirty="0">
                  <a:solidFill>
                    <a:schemeClr val="bg1"/>
                  </a:solidFill>
                  <a:effectLst/>
                  <a:cs typeface="+mn-ea"/>
                  <a:sym typeface="+mn-lt"/>
                </a:rPr>
                <a:t>%</a:t>
              </a:r>
              <a:endParaRPr lang="en-US" b="1" dirty="0">
                <a:solidFill>
                  <a:schemeClr val="bg1"/>
                </a:solidFill>
                <a:cs typeface="+mn-ea"/>
                <a:sym typeface="+mn-lt"/>
              </a:endParaRPr>
            </a:p>
          </p:txBody>
        </p:sp>
      </p:grpSp>
      <p:grpSp>
        <p:nvGrpSpPr>
          <p:cNvPr id="17" name="组合 16">
            <a:extLst>
              <a:ext uri="{FF2B5EF4-FFF2-40B4-BE49-F238E27FC236}">
                <a16:creationId xmlns:a16="http://schemas.microsoft.com/office/drawing/2014/main" id="{25254D7E-6D9F-400D-97CD-70A7F07C0A8B}"/>
              </a:ext>
            </a:extLst>
          </p:cNvPr>
          <p:cNvGrpSpPr/>
          <p:nvPr/>
        </p:nvGrpSpPr>
        <p:grpSpPr>
          <a:xfrm>
            <a:off x="6274447" y="4296208"/>
            <a:ext cx="855092" cy="853376"/>
            <a:chOff x="6610251" y="4389895"/>
            <a:chExt cx="1166579" cy="1164238"/>
          </a:xfrm>
        </p:grpSpPr>
        <p:sp>
          <p:nvSpPr>
            <p:cNvPr id="6" name="Oval 49">
              <a:extLst>
                <a:ext uri="{FF2B5EF4-FFF2-40B4-BE49-F238E27FC236}">
                  <a16:creationId xmlns:a16="http://schemas.microsoft.com/office/drawing/2014/main" id="{0795D736-070E-42EE-A063-47418CE56240}"/>
                </a:ext>
              </a:extLst>
            </p:cNvPr>
            <p:cNvSpPr/>
            <p:nvPr/>
          </p:nvSpPr>
          <p:spPr>
            <a:xfrm>
              <a:off x="6611422" y="4389895"/>
              <a:ext cx="1164238" cy="1164238"/>
            </a:xfrm>
            <a:prstGeom prst="ellipse">
              <a:avLst/>
            </a:prstGeom>
            <a:gradFill>
              <a:gsLst>
                <a:gs pos="0">
                  <a:srgbClr val="4FA2D0"/>
                </a:gs>
                <a:gs pos="100000">
                  <a:srgbClr val="347FC2"/>
                </a:gs>
              </a:gsLst>
              <a:lin ang="5400000" scaled="1"/>
            </a:gradFill>
            <a:ln w="57150">
              <a:solidFill>
                <a:schemeClr val="bg1"/>
              </a:solidFill>
            </a:ln>
            <a:effectLst>
              <a:outerShdw blurRad="177800" dist="1016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bg1"/>
                </a:solidFill>
                <a:cs typeface="+mn-ea"/>
                <a:sym typeface="+mn-lt"/>
              </a:endParaRPr>
            </a:p>
          </p:txBody>
        </p:sp>
        <p:sp>
          <p:nvSpPr>
            <p:cNvPr id="9" name="Rectangle 52">
              <a:extLst>
                <a:ext uri="{FF2B5EF4-FFF2-40B4-BE49-F238E27FC236}">
                  <a16:creationId xmlns:a16="http://schemas.microsoft.com/office/drawing/2014/main" id="{072F8EBD-6DC5-4147-9DE3-6C59557468EA}"/>
                </a:ext>
              </a:extLst>
            </p:cNvPr>
            <p:cNvSpPr/>
            <p:nvPr/>
          </p:nvSpPr>
          <p:spPr>
            <a:xfrm>
              <a:off x="6610251" y="4710404"/>
              <a:ext cx="1166579" cy="503870"/>
            </a:xfrm>
            <a:prstGeom prst="rect">
              <a:avLst/>
            </a:prstGeom>
            <a:ln>
              <a:noFill/>
            </a:ln>
          </p:spPr>
          <p:txBody>
            <a:bodyPr wrap="square">
              <a:spAutoFit/>
            </a:bodyPr>
            <a:lstStyle/>
            <a:p>
              <a:pPr algn="ctr"/>
              <a:r>
                <a:rPr lang="en-US" b="1" dirty="0">
                  <a:solidFill>
                    <a:schemeClr val="bg1"/>
                  </a:solidFill>
                  <a:cs typeface="+mn-ea"/>
                  <a:sym typeface="+mn-lt"/>
                </a:rPr>
                <a:t>13</a:t>
              </a:r>
              <a:r>
                <a:rPr lang="en-US" b="1" dirty="0">
                  <a:solidFill>
                    <a:schemeClr val="bg1"/>
                  </a:solidFill>
                  <a:effectLst/>
                  <a:cs typeface="+mn-ea"/>
                  <a:sym typeface="+mn-lt"/>
                </a:rPr>
                <a:t>%</a:t>
              </a:r>
              <a:endParaRPr lang="en-US" b="1" dirty="0">
                <a:solidFill>
                  <a:schemeClr val="bg1"/>
                </a:solidFill>
                <a:cs typeface="+mn-ea"/>
                <a:sym typeface="+mn-lt"/>
              </a:endParaRPr>
            </a:p>
          </p:txBody>
        </p:sp>
      </p:grpSp>
      <p:grpSp>
        <p:nvGrpSpPr>
          <p:cNvPr id="16" name="组合 15">
            <a:extLst>
              <a:ext uri="{FF2B5EF4-FFF2-40B4-BE49-F238E27FC236}">
                <a16:creationId xmlns:a16="http://schemas.microsoft.com/office/drawing/2014/main" id="{C3F3947B-9388-497F-B792-0057452E40ED}"/>
              </a:ext>
            </a:extLst>
          </p:cNvPr>
          <p:cNvGrpSpPr/>
          <p:nvPr/>
        </p:nvGrpSpPr>
        <p:grpSpPr>
          <a:xfrm>
            <a:off x="8453679" y="4296208"/>
            <a:ext cx="855092" cy="853376"/>
            <a:chOff x="9211733" y="4389895"/>
            <a:chExt cx="1166579" cy="1164238"/>
          </a:xfrm>
        </p:grpSpPr>
        <p:sp>
          <p:nvSpPr>
            <p:cNvPr id="7" name="Oval 50">
              <a:extLst>
                <a:ext uri="{FF2B5EF4-FFF2-40B4-BE49-F238E27FC236}">
                  <a16:creationId xmlns:a16="http://schemas.microsoft.com/office/drawing/2014/main" id="{E3B7A34B-3356-4924-83D1-209139C0A97B}"/>
                </a:ext>
              </a:extLst>
            </p:cNvPr>
            <p:cNvSpPr/>
            <p:nvPr/>
          </p:nvSpPr>
          <p:spPr>
            <a:xfrm>
              <a:off x="9212904" y="4389895"/>
              <a:ext cx="1164238" cy="1164238"/>
            </a:xfrm>
            <a:prstGeom prst="ellipse">
              <a:avLst/>
            </a:prstGeom>
            <a:gradFill>
              <a:gsLst>
                <a:gs pos="0">
                  <a:srgbClr val="4FA2D0"/>
                </a:gs>
                <a:gs pos="100000">
                  <a:srgbClr val="347FC2"/>
                </a:gs>
              </a:gsLst>
              <a:lin ang="5400000" scaled="1"/>
            </a:gradFill>
            <a:ln w="57150">
              <a:solidFill>
                <a:schemeClr val="bg1"/>
              </a:solidFill>
            </a:ln>
            <a:effectLst>
              <a:outerShdw blurRad="177800" dist="1016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bg1"/>
                </a:solidFill>
                <a:cs typeface="+mn-ea"/>
                <a:sym typeface="+mn-lt"/>
              </a:endParaRPr>
            </a:p>
          </p:txBody>
        </p:sp>
        <p:sp>
          <p:nvSpPr>
            <p:cNvPr id="10" name="Rectangle 53">
              <a:extLst>
                <a:ext uri="{FF2B5EF4-FFF2-40B4-BE49-F238E27FC236}">
                  <a16:creationId xmlns:a16="http://schemas.microsoft.com/office/drawing/2014/main" id="{58F227AC-127A-4EC6-8C2F-1CB40698E1AD}"/>
                </a:ext>
              </a:extLst>
            </p:cNvPr>
            <p:cNvSpPr/>
            <p:nvPr/>
          </p:nvSpPr>
          <p:spPr>
            <a:xfrm>
              <a:off x="9211733" y="4710404"/>
              <a:ext cx="1166579" cy="503870"/>
            </a:xfrm>
            <a:prstGeom prst="rect">
              <a:avLst/>
            </a:prstGeom>
            <a:ln>
              <a:noFill/>
            </a:ln>
          </p:spPr>
          <p:txBody>
            <a:bodyPr wrap="square">
              <a:spAutoFit/>
            </a:bodyPr>
            <a:lstStyle/>
            <a:p>
              <a:pPr algn="ctr"/>
              <a:r>
                <a:rPr lang="en-US" b="1" dirty="0">
                  <a:solidFill>
                    <a:schemeClr val="bg1"/>
                  </a:solidFill>
                  <a:cs typeface="+mn-ea"/>
                  <a:sym typeface="+mn-lt"/>
                </a:rPr>
                <a:t>6.7</a:t>
              </a:r>
              <a:r>
                <a:rPr lang="en-US" b="1" dirty="0">
                  <a:solidFill>
                    <a:schemeClr val="bg1"/>
                  </a:solidFill>
                  <a:effectLst/>
                  <a:cs typeface="+mn-ea"/>
                  <a:sym typeface="+mn-lt"/>
                </a:rPr>
                <a:t>%</a:t>
              </a:r>
              <a:endParaRPr lang="en-US" b="1" dirty="0">
                <a:solidFill>
                  <a:schemeClr val="bg1"/>
                </a:solidFill>
                <a:cs typeface="+mn-ea"/>
                <a:sym typeface="+mn-lt"/>
              </a:endParaRPr>
            </a:p>
          </p:txBody>
        </p:sp>
      </p:grpSp>
      <p:grpSp>
        <p:nvGrpSpPr>
          <p:cNvPr id="19" name="组合 18">
            <a:extLst>
              <a:ext uri="{FF2B5EF4-FFF2-40B4-BE49-F238E27FC236}">
                <a16:creationId xmlns:a16="http://schemas.microsoft.com/office/drawing/2014/main" id="{8E5ABE47-8889-439E-B71E-B15494747630}"/>
              </a:ext>
            </a:extLst>
          </p:cNvPr>
          <p:cNvGrpSpPr/>
          <p:nvPr/>
        </p:nvGrpSpPr>
        <p:grpSpPr>
          <a:xfrm>
            <a:off x="1915981" y="4296208"/>
            <a:ext cx="855092" cy="853376"/>
            <a:chOff x="1406702" y="4389899"/>
            <a:chExt cx="1166579" cy="1164238"/>
          </a:xfrm>
        </p:grpSpPr>
        <p:sp>
          <p:nvSpPr>
            <p:cNvPr id="4" name="Oval 47">
              <a:extLst>
                <a:ext uri="{FF2B5EF4-FFF2-40B4-BE49-F238E27FC236}">
                  <a16:creationId xmlns:a16="http://schemas.microsoft.com/office/drawing/2014/main" id="{845B19CD-60A3-4291-8AF8-1301C762174A}"/>
                </a:ext>
              </a:extLst>
            </p:cNvPr>
            <p:cNvSpPr/>
            <p:nvPr/>
          </p:nvSpPr>
          <p:spPr>
            <a:xfrm>
              <a:off x="1408458" y="4389899"/>
              <a:ext cx="1164238" cy="1164238"/>
            </a:xfrm>
            <a:prstGeom prst="ellipse">
              <a:avLst/>
            </a:prstGeom>
            <a:gradFill>
              <a:gsLst>
                <a:gs pos="0">
                  <a:srgbClr val="4FA2D0"/>
                </a:gs>
                <a:gs pos="100000">
                  <a:srgbClr val="347FC2"/>
                </a:gs>
              </a:gsLst>
              <a:lin ang="5400000" scaled="1"/>
            </a:gradFill>
            <a:ln w="57150">
              <a:solidFill>
                <a:schemeClr val="bg1"/>
              </a:solidFill>
            </a:ln>
            <a:effectLst>
              <a:outerShdw blurRad="177800" dist="1016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bg1"/>
                </a:solidFill>
                <a:cs typeface="+mn-ea"/>
                <a:sym typeface="+mn-lt"/>
              </a:endParaRPr>
            </a:p>
          </p:txBody>
        </p:sp>
        <p:sp>
          <p:nvSpPr>
            <p:cNvPr id="11" name="Rectangle 54">
              <a:extLst>
                <a:ext uri="{FF2B5EF4-FFF2-40B4-BE49-F238E27FC236}">
                  <a16:creationId xmlns:a16="http://schemas.microsoft.com/office/drawing/2014/main" id="{F3175895-9B45-4FD0-887F-E56DA815301D}"/>
                </a:ext>
              </a:extLst>
            </p:cNvPr>
            <p:cNvSpPr/>
            <p:nvPr/>
          </p:nvSpPr>
          <p:spPr>
            <a:xfrm>
              <a:off x="1406702" y="4710404"/>
              <a:ext cx="1166579" cy="503870"/>
            </a:xfrm>
            <a:prstGeom prst="rect">
              <a:avLst/>
            </a:prstGeom>
            <a:ln>
              <a:noFill/>
            </a:ln>
          </p:spPr>
          <p:txBody>
            <a:bodyPr wrap="square">
              <a:spAutoFit/>
            </a:bodyPr>
            <a:lstStyle/>
            <a:p>
              <a:pPr algn="ctr"/>
              <a:r>
                <a:rPr lang="en-US" b="1" dirty="0">
                  <a:solidFill>
                    <a:schemeClr val="bg1"/>
                  </a:solidFill>
                  <a:cs typeface="+mn-ea"/>
                  <a:sym typeface="+mn-lt"/>
                </a:rPr>
                <a:t>45</a:t>
              </a:r>
              <a:r>
                <a:rPr lang="en-US" b="1" dirty="0">
                  <a:solidFill>
                    <a:schemeClr val="bg1"/>
                  </a:solidFill>
                  <a:effectLst/>
                  <a:cs typeface="+mn-ea"/>
                  <a:sym typeface="+mn-lt"/>
                </a:rPr>
                <a:t>%</a:t>
              </a:r>
              <a:endParaRPr lang="en-US" b="1" dirty="0">
                <a:solidFill>
                  <a:schemeClr val="bg1"/>
                </a:solidFill>
                <a:cs typeface="+mn-ea"/>
                <a:sym typeface="+mn-lt"/>
              </a:endParaRPr>
            </a:p>
          </p:txBody>
        </p:sp>
      </p:grpSp>
      <p:pic>
        <p:nvPicPr>
          <p:cNvPr id="20" name="图片 5">
            <a:extLst>
              <a:ext uri="{FF2B5EF4-FFF2-40B4-BE49-F238E27FC236}">
                <a16:creationId xmlns:a16="http://schemas.microsoft.com/office/drawing/2014/main" id="{39712ABF-DFD2-4724-AE07-4B74C9325ECB}"/>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bwMode="auto">
          <a:xfrm>
            <a:off x="1915981" y="1854595"/>
            <a:ext cx="2985764" cy="1990509"/>
          </a:xfrm>
          <a:prstGeom prst="rect">
            <a:avLst/>
          </a:prstGeom>
          <a:noFill/>
          <a:ln w="57150">
            <a:solidFill>
              <a:srgbClr val="347FC2"/>
            </a:solidFill>
            <a:miter lim="800000"/>
            <a:headEnd/>
            <a:tailEnd/>
          </a:ln>
          <a:effectLst>
            <a:outerShdw blurRad="177800" dist="101600" dir="5400000" algn="ctr" rotWithShape="0">
              <a:srgbClr val="000000">
                <a:alpha val="43137"/>
              </a:srgbClr>
            </a:outerShdw>
          </a:effectLst>
        </p:spPr>
      </p:pic>
      <p:sp>
        <p:nvSpPr>
          <p:cNvPr id="21" name="文本框 19">
            <a:extLst>
              <a:ext uri="{FF2B5EF4-FFF2-40B4-BE49-F238E27FC236}">
                <a16:creationId xmlns:a16="http://schemas.microsoft.com/office/drawing/2014/main" id="{4C715176-DDD8-475D-9A96-C97169309A54}"/>
              </a:ext>
            </a:extLst>
          </p:cNvPr>
          <p:cNvSpPr txBox="1"/>
          <p:nvPr/>
        </p:nvSpPr>
        <p:spPr>
          <a:xfrm>
            <a:off x="1483716" y="5293766"/>
            <a:ext cx="1719621"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tx1">
                    <a:lumMod val="65000"/>
                    <a:lumOff val="35000"/>
                  </a:schemeClr>
                </a:solidFill>
                <a:cs typeface="+mn-ea"/>
                <a:sym typeface="+mn-lt"/>
              </a:rPr>
              <a:t>点击添加文字内容点击添加文字内容点击添加文字内容</a:t>
            </a:r>
          </a:p>
        </p:txBody>
      </p:sp>
      <p:sp>
        <p:nvSpPr>
          <p:cNvPr id="22" name="文本框 19">
            <a:extLst>
              <a:ext uri="{FF2B5EF4-FFF2-40B4-BE49-F238E27FC236}">
                <a16:creationId xmlns:a16="http://schemas.microsoft.com/office/drawing/2014/main" id="{DE87505C-1ED9-427C-A7A2-EC75AE4E0A27}"/>
              </a:ext>
            </a:extLst>
          </p:cNvPr>
          <p:cNvSpPr txBox="1"/>
          <p:nvPr/>
        </p:nvSpPr>
        <p:spPr>
          <a:xfrm>
            <a:off x="3662949" y="5293766"/>
            <a:ext cx="1719621"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tx1">
                    <a:lumMod val="65000"/>
                    <a:lumOff val="35000"/>
                  </a:schemeClr>
                </a:solidFill>
                <a:cs typeface="+mn-ea"/>
                <a:sym typeface="+mn-lt"/>
              </a:rPr>
              <a:t>点击添加文字内容点击添加文字内容点击添加文字内容</a:t>
            </a:r>
          </a:p>
        </p:txBody>
      </p:sp>
      <p:sp>
        <p:nvSpPr>
          <p:cNvPr id="23" name="文本框 19">
            <a:extLst>
              <a:ext uri="{FF2B5EF4-FFF2-40B4-BE49-F238E27FC236}">
                <a16:creationId xmlns:a16="http://schemas.microsoft.com/office/drawing/2014/main" id="{8B56F3B3-6EBE-4E70-8802-61F73B86298F}"/>
              </a:ext>
            </a:extLst>
          </p:cNvPr>
          <p:cNvSpPr txBox="1"/>
          <p:nvPr/>
        </p:nvSpPr>
        <p:spPr>
          <a:xfrm>
            <a:off x="5826788" y="5293766"/>
            <a:ext cx="1719621"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tx1">
                    <a:lumMod val="65000"/>
                    <a:lumOff val="35000"/>
                  </a:schemeClr>
                </a:solidFill>
                <a:cs typeface="+mn-ea"/>
                <a:sym typeface="+mn-lt"/>
              </a:rPr>
              <a:t>点击添加文字内容点击添加文字内容点击添加文字内容</a:t>
            </a:r>
          </a:p>
        </p:txBody>
      </p:sp>
      <p:sp>
        <p:nvSpPr>
          <p:cNvPr id="24" name="文本框 19">
            <a:extLst>
              <a:ext uri="{FF2B5EF4-FFF2-40B4-BE49-F238E27FC236}">
                <a16:creationId xmlns:a16="http://schemas.microsoft.com/office/drawing/2014/main" id="{E3F2F5A8-CA24-4BD9-B8FD-C3EA7C0AA7BC}"/>
              </a:ext>
            </a:extLst>
          </p:cNvPr>
          <p:cNvSpPr txBox="1"/>
          <p:nvPr/>
        </p:nvSpPr>
        <p:spPr>
          <a:xfrm>
            <a:off x="7990627" y="5293766"/>
            <a:ext cx="1719621"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tx1">
                    <a:lumMod val="65000"/>
                    <a:lumOff val="35000"/>
                  </a:schemeClr>
                </a:solidFill>
                <a:cs typeface="+mn-ea"/>
                <a:sym typeface="+mn-lt"/>
              </a:rPr>
              <a:t>点击添加文字内容点击添加文字内容点击添加文字内容</a:t>
            </a:r>
          </a:p>
        </p:txBody>
      </p:sp>
      <p:sp>
        <p:nvSpPr>
          <p:cNvPr id="25" name="文本框 19">
            <a:extLst>
              <a:ext uri="{FF2B5EF4-FFF2-40B4-BE49-F238E27FC236}">
                <a16:creationId xmlns:a16="http://schemas.microsoft.com/office/drawing/2014/main" id="{14B64ED5-A5E3-4F8C-A9D6-0BDF0994D507}"/>
              </a:ext>
            </a:extLst>
          </p:cNvPr>
          <p:cNvSpPr txBox="1"/>
          <p:nvPr/>
        </p:nvSpPr>
        <p:spPr>
          <a:xfrm>
            <a:off x="6034219" y="1803550"/>
            <a:ext cx="4718158" cy="95410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a:solidFill>
                  <a:schemeClr val="tx1">
                    <a:lumMod val="65000"/>
                    <a:lumOff val="35000"/>
                  </a:schemeClr>
                </a:solidFill>
                <a:cs typeface="+mn-ea"/>
                <a:sym typeface="+mn-lt"/>
              </a:rPr>
              <a:t>点击添加文字内容点击添加文字内容点击添加文字内容点击添加文字内容点击添加文字内容点击添加文字内容点击添加文字内容点击添加文字内容点击添加文字内容点击添加文字内容</a:t>
            </a:r>
          </a:p>
        </p:txBody>
      </p:sp>
      <p:sp>
        <p:nvSpPr>
          <p:cNvPr id="26" name="文本框 19">
            <a:extLst>
              <a:ext uri="{FF2B5EF4-FFF2-40B4-BE49-F238E27FC236}">
                <a16:creationId xmlns:a16="http://schemas.microsoft.com/office/drawing/2014/main" id="{5246EB4D-CD12-41ED-9148-EF03267AD143}"/>
              </a:ext>
            </a:extLst>
          </p:cNvPr>
          <p:cNvSpPr txBox="1"/>
          <p:nvPr/>
        </p:nvSpPr>
        <p:spPr>
          <a:xfrm>
            <a:off x="6382051" y="3369108"/>
            <a:ext cx="1879641" cy="70788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点击添加文字内容点击添加文字内容点击添加文字内容点击添加文字内容点击添加文字内容点击添加文字内容</a:t>
            </a:r>
          </a:p>
        </p:txBody>
      </p:sp>
      <p:sp>
        <p:nvSpPr>
          <p:cNvPr id="27" name="文本框 19">
            <a:extLst>
              <a:ext uri="{FF2B5EF4-FFF2-40B4-BE49-F238E27FC236}">
                <a16:creationId xmlns:a16="http://schemas.microsoft.com/office/drawing/2014/main" id="{CB7D11B1-60F8-4A27-95B8-892267247557}"/>
              </a:ext>
            </a:extLst>
          </p:cNvPr>
          <p:cNvSpPr txBox="1"/>
          <p:nvPr/>
        </p:nvSpPr>
        <p:spPr>
          <a:xfrm>
            <a:off x="8787056" y="3369108"/>
            <a:ext cx="1879641" cy="70788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点击添加文字内容点击添加文字内容点击添加文字内容点击添加文字内容点击添加文字内容点击添加文字内容</a:t>
            </a:r>
          </a:p>
        </p:txBody>
      </p:sp>
      <p:sp>
        <p:nvSpPr>
          <p:cNvPr id="28" name="Oval 80">
            <a:extLst>
              <a:ext uri="{FF2B5EF4-FFF2-40B4-BE49-F238E27FC236}">
                <a16:creationId xmlns:a16="http://schemas.microsoft.com/office/drawing/2014/main" id="{1AB8854C-D60D-4DB0-B7E5-8798060C4475}"/>
              </a:ext>
            </a:extLst>
          </p:cNvPr>
          <p:cNvSpPr/>
          <p:nvPr/>
        </p:nvSpPr>
        <p:spPr>
          <a:xfrm rot="10800000" flipV="1">
            <a:off x="6121442" y="3030554"/>
            <a:ext cx="157266" cy="157266"/>
          </a:xfrm>
          <a:prstGeom prst="ellipse">
            <a:avLst/>
          </a:prstGeom>
          <a:solidFill>
            <a:srgbClr val="347F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29" name="Oval 80">
            <a:extLst>
              <a:ext uri="{FF2B5EF4-FFF2-40B4-BE49-F238E27FC236}">
                <a16:creationId xmlns:a16="http://schemas.microsoft.com/office/drawing/2014/main" id="{0D30671C-2A1C-404D-9363-5C4E83CE18E1}"/>
              </a:ext>
            </a:extLst>
          </p:cNvPr>
          <p:cNvSpPr/>
          <p:nvPr/>
        </p:nvSpPr>
        <p:spPr>
          <a:xfrm rot="10800000" flipV="1">
            <a:off x="8548196" y="3030554"/>
            <a:ext cx="157266" cy="157266"/>
          </a:xfrm>
          <a:prstGeom prst="ellipse">
            <a:avLst/>
          </a:prstGeom>
          <a:solidFill>
            <a:srgbClr val="347F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30" name="矩形 29">
            <a:extLst>
              <a:ext uri="{FF2B5EF4-FFF2-40B4-BE49-F238E27FC236}">
                <a16:creationId xmlns:a16="http://schemas.microsoft.com/office/drawing/2014/main" id="{B2864018-0799-48FD-A1DF-64B3F1884A9D}"/>
              </a:ext>
            </a:extLst>
          </p:cNvPr>
          <p:cNvSpPr/>
          <p:nvPr/>
        </p:nvSpPr>
        <p:spPr>
          <a:xfrm>
            <a:off x="6382052" y="3030554"/>
            <a:ext cx="1494974" cy="338554"/>
          </a:xfrm>
          <a:prstGeom prst="rect">
            <a:avLst/>
          </a:prstGeom>
        </p:spPr>
        <p:txBody>
          <a:bodyPr wrap="square">
            <a:spAutoFit/>
          </a:bodyPr>
          <a:lstStyle/>
          <a:p>
            <a:r>
              <a:rPr lang="zh-CN" altLang="en-US" sz="1600" b="1" dirty="0">
                <a:solidFill>
                  <a:schemeClr val="tx1">
                    <a:lumMod val="65000"/>
                    <a:lumOff val="35000"/>
                  </a:schemeClr>
                </a:solidFill>
                <a:cs typeface="+mn-ea"/>
                <a:sym typeface="+mn-lt"/>
              </a:rPr>
              <a:t>市场机遇</a:t>
            </a:r>
          </a:p>
        </p:txBody>
      </p:sp>
      <p:sp>
        <p:nvSpPr>
          <p:cNvPr id="31" name="矩形 30">
            <a:extLst>
              <a:ext uri="{FF2B5EF4-FFF2-40B4-BE49-F238E27FC236}">
                <a16:creationId xmlns:a16="http://schemas.microsoft.com/office/drawing/2014/main" id="{E0DF04E7-1411-4274-B017-4ED10B674471}"/>
              </a:ext>
            </a:extLst>
          </p:cNvPr>
          <p:cNvSpPr/>
          <p:nvPr/>
        </p:nvSpPr>
        <p:spPr>
          <a:xfrm>
            <a:off x="8787056" y="3014766"/>
            <a:ext cx="1494974" cy="338554"/>
          </a:xfrm>
          <a:prstGeom prst="rect">
            <a:avLst/>
          </a:prstGeom>
        </p:spPr>
        <p:txBody>
          <a:bodyPr wrap="square">
            <a:spAutoFit/>
          </a:bodyPr>
          <a:lstStyle/>
          <a:p>
            <a:r>
              <a:rPr lang="zh-CN" altLang="en-US" sz="1600" b="1" dirty="0">
                <a:solidFill>
                  <a:schemeClr val="tx1">
                    <a:lumMod val="65000"/>
                    <a:lumOff val="35000"/>
                  </a:schemeClr>
                </a:solidFill>
                <a:cs typeface="+mn-ea"/>
                <a:sym typeface="+mn-lt"/>
              </a:rPr>
              <a:t>市场机遇</a:t>
            </a:r>
          </a:p>
        </p:txBody>
      </p:sp>
    </p:spTree>
    <p:extLst>
      <p:ext uri="{BB962C8B-B14F-4D97-AF65-F5344CB8AC3E}">
        <p14:creationId xmlns:p14="http://schemas.microsoft.com/office/powerpoint/2010/main" val="6292527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E6AB96F3-955D-4EF2-B788-26741E6560C4}"/>
              </a:ext>
            </a:extLst>
          </p:cNvPr>
          <p:cNvGrpSpPr/>
          <p:nvPr/>
        </p:nvGrpSpPr>
        <p:grpSpPr>
          <a:xfrm>
            <a:off x="4515780" y="2539091"/>
            <a:ext cx="3160440" cy="920830"/>
            <a:chOff x="5513662" y="2539091"/>
            <a:chExt cx="3160440" cy="920830"/>
          </a:xfrm>
        </p:grpSpPr>
        <p:sp>
          <p:nvSpPr>
            <p:cNvPr id="4" name="文本框 3">
              <a:extLst>
                <a:ext uri="{FF2B5EF4-FFF2-40B4-BE49-F238E27FC236}">
                  <a16:creationId xmlns:a16="http://schemas.microsoft.com/office/drawing/2014/main" id="{71D03217-535B-44E8-AA13-ACA718EE3AED}"/>
                </a:ext>
              </a:extLst>
            </p:cNvPr>
            <p:cNvSpPr txBox="1"/>
            <p:nvPr/>
          </p:nvSpPr>
          <p:spPr>
            <a:xfrm>
              <a:off x="5513662" y="2539091"/>
              <a:ext cx="1023516" cy="889909"/>
            </a:xfrm>
            <a:prstGeom prst="rect">
              <a:avLst/>
            </a:prstGeom>
            <a:noFill/>
            <a:ln w="117475">
              <a:noFill/>
            </a:ln>
          </p:spPr>
          <p:txBody>
            <a:bodyPr wrap="none" rtlCol="0">
              <a:prstTxWarp prst="textPlain">
                <a:avLst/>
              </a:prstTxWarp>
              <a:spAutoFit/>
            </a:bodyPr>
            <a:lstStyle/>
            <a:p>
              <a:r>
                <a:rPr lang="en-US" altLang="zh-CN" spc="100" dirty="0">
                  <a:solidFill>
                    <a:srgbClr val="347FC2"/>
                  </a:solidFill>
                  <a:cs typeface="+mn-ea"/>
                  <a:sym typeface="+mn-lt"/>
                </a:rPr>
                <a:t>/03</a:t>
              </a:r>
              <a:endParaRPr lang="zh-CN" altLang="en-US" spc="100" dirty="0">
                <a:solidFill>
                  <a:srgbClr val="347FC2"/>
                </a:solidFill>
                <a:cs typeface="+mn-ea"/>
                <a:sym typeface="+mn-lt"/>
              </a:endParaRPr>
            </a:p>
          </p:txBody>
        </p:sp>
        <p:sp>
          <p:nvSpPr>
            <p:cNvPr id="7" name="文本框 6">
              <a:extLst>
                <a:ext uri="{FF2B5EF4-FFF2-40B4-BE49-F238E27FC236}">
                  <a16:creationId xmlns:a16="http://schemas.microsoft.com/office/drawing/2014/main" id="{32DD1B8A-8DBB-4343-8313-3F166D0255EE}"/>
                </a:ext>
              </a:extLst>
            </p:cNvPr>
            <p:cNvSpPr txBox="1"/>
            <p:nvPr/>
          </p:nvSpPr>
          <p:spPr>
            <a:xfrm>
              <a:off x="6750958" y="2936701"/>
              <a:ext cx="1923144" cy="523220"/>
            </a:xfrm>
            <a:prstGeom prst="rect">
              <a:avLst/>
            </a:prstGeom>
            <a:noFill/>
          </p:spPr>
          <p:txBody>
            <a:bodyPr wrap="square" rtlCol="0">
              <a:spAutoFit/>
            </a:bodyPr>
            <a:lstStyle/>
            <a:p>
              <a:pPr algn="ctr"/>
              <a:r>
                <a:rPr lang="zh-CN" altLang="en-US" sz="2800" b="1" dirty="0">
                  <a:solidFill>
                    <a:schemeClr val="tx1">
                      <a:lumMod val="65000"/>
                      <a:lumOff val="35000"/>
                    </a:schemeClr>
                  </a:solidFill>
                  <a:cs typeface="+mn-ea"/>
                  <a:sym typeface="+mn-lt"/>
                </a:rPr>
                <a:t>战略规划</a:t>
              </a:r>
            </a:p>
          </p:txBody>
        </p:sp>
      </p:grpSp>
      <p:sp>
        <p:nvSpPr>
          <p:cNvPr id="9" name="矩形 8">
            <a:extLst>
              <a:ext uri="{FF2B5EF4-FFF2-40B4-BE49-F238E27FC236}">
                <a16:creationId xmlns:a16="http://schemas.microsoft.com/office/drawing/2014/main" id="{27F77F87-614E-43DE-A451-5121AA2AD1C0}"/>
              </a:ext>
            </a:extLst>
          </p:cNvPr>
          <p:cNvSpPr/>
          <p:nvPr/>
        </p:nvSpPr>
        <p:spPr>
          <a:xfrm>
            <a:off x="4436727" y="3582685"/>
            <a:ext cx="3318545" cy="5232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1000" dirty="0">
                <a:solidFill>
                  <a:schemeClr val="tx1">
                    <a:lumMod val="50000"/>
                    <a:lumOff val="50000"/>
                  </a:schemeClr>
                </a:solidFill>
                <a:cs typeface="+mn-ea"/>
                <a:sym typeface="+mn-lt"/>
              </a:rPr>
              <a:t>点击添加文字内容点击添加文字内容点击添加文字内容点击添加文字内容点击添加文字内容</a:t>
            </a:r>
          </a:p>
        </p:txBody>
      </p:sp>
    </p:spTree>
    <p:extLst>
      <p:ext uri="{BB962C8B-B14F-4D97-AF65-F5344CB8AC3E}">
        <p14:creationId xmlns:p14="http://schemas.microsoft.com/office/powerpoint/2010/main" val="32565426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a:extLst>
              <a:ext uri="{FF2B5EF4-FFF2-40B4-BE49-F238E27FC236}">
                <a16:creationId xmlns:a16="http://schemas.microsoft.com/office/drawing/2014/main" id="{2C0B14C9-621A-4AF1-95A8-1A6478459BB9}"/>
              </a:ext>
            </a:extLst>
          </p:cNvPr>
          <p:cNvGrpSpPr/>
          <p:nvPr/>
        </p:nvGrpSpPr>
        <p:grpSpPr>
          <a:xfrm>
            <a:off x="1861239" y="2447207"/>
            <a:ext cx="2739319" cy="2591323"/>
            <a:chOff x="1553786" y="2200851"/>
            <a:chExt cx="3076077" cy="2909887"/>
          </a:xfrm>
          <a:effectLst>
            <a:outerShdw blurRad="177800" dist="101600" dir="5400000" algn="ctr" rotWithShape="0">
              <a:srgbClr val="000000">
                <a:alpha val="43137"/>
              </a:srgbClr>
            </a:outerShdw>
          </a:effectLst>
        </p:grpSpPr>
        <p:grpSp>
          <p:nvGrpSpPr>
            <p:cNvPr id="25" name="组合 24">
              <a:extLst>
                <a:ext uri="{FF2B5EF4-FFF2-40B4-BE49-F238E27FC236}">
                  <a16:creationId xmlns:a16="http://schemas.microsoft.com/office/drawing/2014/main" id="{41332BAC-DEAD-4EC5-82D6-43B2E3E69073}"/>
                </a:ext>
              </a:extLst>
            </p:cNvPr>
            <p:cNvGrpSpPr/>
            <p:nvPr/>
          </p:nvGrpSpPr>
          <p:grpSpPr>
            <a:xfrm>
              <a:off x="2381689" y="2931367"/>
              <a:ext cx="1451901" cy="1448856"/>
              <a:chOff x="2381689" y="2931367"/>
              <a:chExt cx="1451901" cy="1448856"/>
            </a:xfrm>
          </p:grpSpPr>
          <p:sp>
            <p:nvSpPr>
              <p:cNvPr id="2" name="Freeform 462">
                <a:extLst>
                  <a:ext uri="{FF2B5EF4-FFF2-40B4-BE49-F238E27FC236}">
                    <a16:creationId xmlns:a16="http://schemas.microsoft.com/office/drawing/2014/main" id="{2AD31E18-F02E-4B97-907E-41C705E59A9C}"/>
                  </a:ext>
                </a:extLst>
              </p:cNvPr>
              <p:cNvSpPr>
                <a:spLocks/>
              </p:cNvSpPr>
              <p:nvPr/>
            </p:nvSpPr>
            <p:spPr bwMode="auto">
              <a:xfrm>
                <a:off x="2381689" y="2931367"/>
                <a:ext cx="1451901" cy="1448856"/>
              </a:xfrm>
              <a:custGeom>
                <a:avLst/>
                <a:gdLst>
                  <a:gd name="T0" fmla="*/ 256 w 477"/>
                  <a:gd name="T1" fmla="*/ 1 h 476"/>
                  <a:gd name="T2" fmla="*/ 284 w 477"/>
                  <a:gd name="T3" fmla="*/ 5 h 476"/>
                  <a:gd name="T4" fmla="*/ 295 w 477"/>
                  <a:gd name="T5" fmla="*/ 6 h 476"/>
                  <a:gd name="T6" fmla="*/ 304 w 477"/>
                  <a:gd name="T7" fmla="*/ 9 h 476"/>
                  <a:gd name="T8" fmla="*/ 313 w 477"/>
                  <a:gd name="T9" fmla="*/ 12 h 476"/>
                  <a:gd name="T10" fmla="*/ 329 w 477"/>
                  <a:gd name="T11" fmla="*/ 18 h 476"/>
                  <a:gd name="T12" fmla="*/ 364 w 477"/>
                  <a:gd name="T13" fmla="*/ 36 h 476"/>
                  <a:gd name="T14" fmla="*/ 383 w 477"/>
                  <a:gd name="T15" fmla="*/ 50 h 476"/>
                  <a:gd name="T16" fmla="*/ 405 w 477"/>
                  <a:gd name="T17" fmla="*/ 68 h 476"/>
                  <a:gd name="T18" fmla="*/ 434 w 477"/>
                  <a:gd name="T19" fmla="*/ 103 h 476"/>
                  <a:gd name="T20" fmla="*/ 447 w 477"/>
                  <a:gd name="T21" fmla="*/ 123 h 476"/>
                  <a:gd name="T22" fmla="*/ 459 w 477"/>
                  <a:gd name="T23" fmla="*/ 149 h 476"/>
                  <a:gd name="T24" fmla="*/ 466 w 477"/>
                  <a:gd name="T25" fmla="*/ 171 h 476"/>
                  <a:gd name="T26" fmla="*/ 474 w 477"/>
                  <a:gd name="T27" fmla="*/ 207 h 476"/>
                  <a:gd name="T28" fmla="*/ 477 w 477"/>
                  <a:gd name="T29" fmla="*/ 243 h 476"/>
                  <a:gd name="T30" fmla="*/ 474 w 477"/>
                  <a:gd name="T31" fmla="*/ 267 h 476"/>
                  <a:gd name="T32" fmla="*/ 468 w 477"/>
                  <a:gd name="T33" fmla="*/ 301 h 476"/>
                  <a:gd name="T34" fmla="*/ 462 w 477"/>
                  <a:gd name="T35" fmla="*/ 318 h 476"/>
                  <a:gd name="T36" fmla="*/ 456 w 477"/>
                  <a:gd name="T37" fmla="*/ 335 h 476"/>
                  <a:gd name="T38" fmla="*/ 434 w 477"/>
                  <a:gd name="T39" fmla="*/ 373 h 476"/>
                  <a:gd name="T40" fmla="*/ 421 w 477"/>
                  <a:gd name="T41" fmla="*/ 391 h 476"/>
                  <a:gd name="T42" fmla="*/ 383 w 477"/>
                  <a:gd name="T43" fmla="*/ 427 h 476"/>
                  <a:gd name="T44" fmla="*/ 364 w 477"/>
                  <a:gd name="T45" fmla="*/ 440 h 476"/>
                  <a:gd name="T46" fmla="*/ 343 w 477"/>
                  <a:gd name="T47" fmla="*/ 451 h 476"/>
                  <a:gd name="T48" fmla="*/ 296 w 477"/>
                  <a:gd name="T49" fmla="*/ 468 h 476"/>
                  <a:gd name="T50" fmla="*/ 231 w 477"/>
                  <a:gd name="T51" fmla="*/ 476 h 476"/>
                  <a:gd name="T52" fmla="*/ 181 w 477"/>
                  <a:gd name="T53" fmla="*/ 470 h 476"/>
                  <a:gd name="T54" fmla="*/ 148 w 477"/>
                  <a:gd name="T55" fmla="*/ 458 h 476"/>
                  <a:gd name="T56" fmla="*/ 102 w 477"/>
                  <a:gd name="T57" fmla="*/ 434 h 476"/>
                  <a:gd name="T58" fmla="*/ 85 w 477"/>
                  <a:gd name="T59" fmla="*/ 420 h 476"/>
                  <a:gd name="T60" fmla="*/ 49 w 477"/>
                  <a:gd name="T61" fmla="*/ 383 h 476"/>
                  <a:gd name="T62" fmla="*/ 40 w 477"/>
                  <a:gd name="T63" fmla="*/ 369 h 476"/>
                  <a:gd name="T64" fmla="*/ 28 w 477"/>
                  <a:gd name="T65" fmla="*/ 349 h 476"/>
                  <a:gd name="T66" fmla="*/ 13 w 477"/>
                  <a:gd name="T67" fmla="*/ 317 h 476"/>
                  <a:gd name="T68" fmla="*/ 7 w 477"/>
                  <a:gd name="T69" fmla="*/ 293 h 476"/>
                  <a:gd name="T70" fmla="*/ 0 w 477"/>
                  <a:gd name="T71" fmla="*/ 246 h 476"/>
                  <a:gd name="T72" fmla="*/ 0 w 477"/>
                  <a:gd name="T73" fmla="*/ 221 h 476"/>
                  <a:gd name="T74" fmla="*/ 6 w 477"/>
                  <a:gd name="T75" fmla="*/ 187 h 476"/>
                  <a:gd name="T76" fmla="*/ 12 w 477"/>
                  <a:gd name="T77" fmla="*/ 165 h 476"/>
                  <a:gd name="T78" fmla="*/ 19 w 477"/>
                  <a:gd name="T79" fmla="*/ 148 h 476"/>
                  <a:gd name="T80" fmla="*/ 42 w 477"/>
                  <a:gd name="T81" fmla="*/ 103 h 476"/>
                  <a:gd name="T82" fmla="*/ 57 w 477"/>
                  <a:gd name="T83" fmla="*/ 85 h 476"/>
                  <a:gd name="T84" fmla="*/ 76 w 477"/>
                  <a:gd name="T85" fmla="*/ 64 h 476"/>
                  <a:gd name="T86" fmla="*/ 102 w 477"/>
                  <a:gd name="T87" fmla="*/ 43 h 476"/>
                  <a:gd name="T88" fmla="*/ 119 w 477"/>
                  <a:gd name="T89" fmla="*/ 33 h 476"/>
                  <a:gd name="T90" fmla="*/ 133 w 477"/>
                  <a:gd name="T91" fmla="*/ 25 h 476"/>
                  <a:gd name="T92" fmla="*/ 199 w 477"/>
                  <a:gd name="T93" fmla="*/ 4 h 476"/>
                  <a:gd name="T94" fmla="*/ 211 w 477"/>
                  <a:gd name="T95" fmla="*/ 1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77" h="476">
                    <a:moveTo>
                      <a:pt x="250" y="0"/>
                    </a:moveTo>
                    <a:lnTo>
                      <a:pt x="256" y="1"/>
                    </a:lnTo>
                    <a:lnTo>
                      <a:pt x="262" y="1"/>
                    </a:lnTo>
                    <a:lnTo>
                      <a:pt x="284" y="5"/>
                    </a:lnTo>
                    <a:lnTo>
                      <a:pt x="286" y="5"/>
                    </a:lnTo>
                    <a:lnTo>
                      <a:pt x="295" y="6"/>
                    </a:lnTo>
                    <a:lnTo>
                      <a:pt x="296" y="8"/>
                    </a:lnTo>
                    <a:lnTo>
                      <a:pt x="304" y="9"/>
                    </a:lnTo>
                    <a:lnTo>
                      <a:pt x="307" y="10"/>
                    </a:lnTo>
                    <a:lnTo>
                      <a:pt x="313" y="12"/>
                    </a:lnTo>
                    <a:lnTo>
                      <a:pt x="317" y="14"/>
                    </a:lnTo>
                    <a:lnTo>
                      <a:pt x="329" y="18"/>
                    </a:lnTo>
                    <a:lnTo>
                      <a:pt x="355" y="31"/>
                    </a:lnTo>
                    <a:lnTo>
                      <a:pt x="364" y="36"/>
                    </a:lnTo>
                    <a:lnTo>
                      <a:pt x="373" y="42"/>
                    </a:lnTo>
                    <a:lnTo>
                      <a:pt x="383" y="50"/>
                    </a:lnTo>
                    <a:lnTo>
                      <a:pt x="392" y="56"/>
                    </a:lnTo>
                    <a:lnTo>
                      <a:pt x="405" y="68"/>
                    </a:lnTo>
                    <a:lnTo>
                      <a:pt x="427" y="93"/>
                    </a:lnTo>
                    <a:lnTo>
                      <a:pt x="434" y="103"/>
                    </a:lnTo>
                    <a:lnTo>
                      <a:pt x="438" y="107"/>
                    </a:lnTo>
                    <a:lnTo>
                      <a:pt x="447" y="123"/>
                    </a:lnTo>
                    <a:lnTo>
                      <a:pt x="449" y="127"/>
                    </a:lnTo>
                    <a:lnTo>
                      <a:pt x="459" y="149"/>
                    </a:lnTo>
                    <a:lnTo>
                      <a:pt x="464" y="160"/>
                    </a:lnTo>
                    <a:lnTo>
                      <a:pt x="466" y="171"/>
                    </a:lnTo>
                    <a:lnTo>
                      <a:pt x="470" y="183"/>
                    </a:lnTo>
                    <a:lnTo>
                      <a:pt x="474" y="207"/>
                    </a:lnTo>
                    <a:lnTo>
                      <a:pt x="477" y="232"/>
                    </a:lnTo>
                    <a:lnTo>
                      <a:pt x="477" y="243"/>
                    </a:lnTo>
                    <a:lnTo>
                      <a:pt x="476" y="255"/>
                    </a:lnTo>
                    <a:lnTo>
                      <a:pt x="474" y="267"/>
                    </a:lnTo>
                    <a:lnTo>
                      <a:pt x="470" y="289"/>
                    </a:lnTo>
                    <a:lnTo>
                      <a:pt x="468" y="301"/>
                    </a:lnTo>
                    <a:lnTo>
                      <a:pt x="465" y="311"/>
                    </a:lnTo>
                    <a:lnTo>
                      <a:pt x="462" y="318"/>
                    </a:lnTo>
                    <a:lnTo>
                      <a:pt x="459" y="328"/>
                    </a:lnTo>
                    <a:lnTo>
                      <a:pt x="456" y="335"/>
                    </a:lnTo>
                    <a:lnTo>
                      <a:pt x="443" y="359"/>
                    </a:lnTo>
                    <a:lnTo>
                      <a:pt x="434" y="373"/>
                    </a:lnTo>
                    <a:lnTo>
                      <a:pt x="427" y="382"/>
                    </a:lnTo>
                    <a:lnTo>
                      <a:pt x="421" y="391"/>
                    </a:lnTo>
                    <a:lnTo>
                      <a:pt x="402" y="411"/>
                    </a:lnTo>
                    <a:lnTo>
                      <a:pt x="383" y="427"/>
                    </a:lnTo>
                    <a:lnTo>
                      <a:pt x="373" y="434"/>
                    </a:lnTo>
                    <a:lnTo>
                      <a:pt x="364" y="440"/>
                    </a:lnTo>
                    <a:lnTo>
                      <a:pt x="354" y="446"/>
                    </a:lnTo>
                    <a:lnTo>
                      <a:pt x="343" y="451"/>
                    </a:lnTo>
                    <a:lnTo>
                      <a:pt x="321" y="461"/>
                    </a:lnTo>
                    <a:lnTo>
                      <a:pt x="296" y="468"/>
                    </a:lnTo>
                    <a:lnTo>
                      <a:pt x="270" y="474"/>
                    </a:lnTo>
                    <a:lnTo>
                      <a:pt x="231" y="476"/>
                    </a:lnTo>
                    <a:lnTo>
                      <a:pt x="193" y="471"/>
                    </a:lnTo>
                    <a:lnTo>
                      <a:pt x="181" y="470"/>
                    </a:lnTo>
                    <a:lnTo>
                      <a:pt x="159" y="462"/>
                    </a:lnTo>
                    <a:lnTo>
                      <a:pt x="148" y="458"/>
                    </a:lnTo>
                    <a:lnTo>
                      <a:pt x="125" y="448"/>
                    </a:lnTo>
                    <a:lnTo>
                      <a:pt x="102" y="434"/>
                    </a:lnTo>
                    <a:lnTo>
                      <a:pt x="93" y="427"/>
                    </a:lnTo>
                    <a:lnTo>
                      <a:pt x="85" y="420"/>
                    </a:lnTo>
                    <a:lnTo>
                      <a:pt x="72" y="408"/>
                    </a:lnTo>
                    <a:lnTo>
                      <a:pt x="49" y="383"/>
                    </a:lnTo>
                    <a:lnTo>
                      <a:pt x="42" y="373"/>
                    </a:lnTo>
                    <a:lnTo>
                      <a:pt x="40" y="369"/>
                    </a:lnTo>
                    <a:lnTo>
                      <a:pt x="33" y="359"/>
                    </a:lnTo>
                    <a:lnTo>
                      <a:pt x="28" y="349"/>
                    </a:lnTo>
                    <a:lnTo>
                      <a:pt x="17" y="327"/>
                    </a:lnTo>
                    <a:lnTo>
                      <a:pt x="13" y="317"/>
                    </a:lnTo>
                    <a:lnTo>
                      <a:pt x="10" y="305"/>
                    </a:lnTo>
                    <a:lnTo>
                      <a:pt x="7" y="293"/>
                    </a:lnTo>
                    <a:lnTo>
                      <a:pt x="3" y="270"/>
                    </a:lnTo>
                    <a:lnTo>
                      <a:pt x="0" y="246"/>
                    </a:lnTo>
                    <a:lnTo>
                      <a:pt x="0" y="233"/>
                    </a:lnTo>
                    <a:lnTo>
                      <a:pt x="0" y="221"/>
                    </a:lnTo>
                    <a:lnTo>
                      <a:pt x="2" y="209"/>
                    </a:lnTo>
                    <a:lnTo>
                      <a:pt x="6" y="187"/>
                    </a:lnTo>
                    <a:lnTo>
                      <a:pt x="7" y="180"/>
                    </a:lnTo>
                    <a:lnTo>
                      <a:pt x="12" y="165"/>
                    </a:lnTo>
                    <a:lnTo>
                      <a:pt x="13" y="158"/>
                    </a:lnTo>
                    <a:lnTo>
                      <a:pt x="19" y="148"/>
                    </a:lnTo>
                    <a:lnTo>
                      <a:pt x="33" y="118"/>
                    </a:lnTo>
                    <a:lnTo>
                      <a:pt x="42" y="103"/>
                    </a:lnTo>
                    <a:lnTo>
                      <a:pt x="49" y="94"/>
                    </a:lnTo>
                    <a:lnTo>
                      <a:pt x="57" y="85"/>
                    </a:lnTo>
                    <a:lnTo>
                      <a:pt x="61" y="81"/>
                    </a:lnTo>
                    <a:lnTo>
                      <a:pt x="76" y="64"/>
                    </a:lnTo>
                    <a:lnTo>
                      <a:pt x="93" y="50"/>
                    </a:lnTo>
                    <a:lnTo>
                      <a:pt x="102" y="43"/>
                    </a:lnTo>
                    <a:lnTo>
                      <a:pt x="113" y="36"/>
                    </a:lnTo>
                    <a:lnTo>
                      <a:pt x="119" y="33"/>
                    </a:lnTo>
                    <a:lnTo>
                      <a:pt x="122" y="30"/>
                    </a:lnTo>
                    <a:lnTo>
                      <a:pt x="133" y="25"/>
                    </a:lnTo>
                    <a:lnTo>
                      <a:pt x="165" y="12"/>
                    </a:lnTo>
                    <a:lnTo>
                      <a:pt x="199" y="4"/>
                    </a:lnTo>
                    <a:lnTo>
                      <a:pt x="207" y="2"/>
                    </a:lnTo>
                    <a:lnTo>
                      <a:pt x="211" y="1"/>
                    </a:lnTo>
                    <a:lnTo>
                      <a:pt x="250" y="0"/>
                    </a:lnTo>
                    <a:close/>
                  </a:path>
                </a:pathLst>
              </a:custGeom>
              <a:solidFill>
                <a:schemeClr val="bg1"/>
              </a:solidFill>
              <a:ln w="0">
                <a:solidFill>
                  <a:srgbClr val="347FC2"/>
                </a:solid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 name="Freeform 463">
                <a:extLst>
                  <a:ext uri="{FF2B5EF4-FFF2-40B4-BE49-F238E27FC236}">
                    <a16:creationId xmlns:a16="http://schemas.microsoft.com/office/drawing/2014/main" id="{4004BE57-AC91-4021-AD4B-5F57080086BB}"/>
                  </a:ext>
                </a:extLst>
              </p:cNvPr>
              <p:cNvSpPr>
                <a:spLocks noEditPoints="1"/>
              </p:cNvSpPr>
              <p:nvPr/>
            </p:nvSpPr>
            <p:spPr bwMode="auto">
              <a:xfrm>
                <a:off x="2381689" y="2946585"/>
                <a:ext cx="1451901" cy="1418418"/>
              </a:xfrm>
              <a:custGeom>
                <a:avLst/>
                <a:gdLst>
                  <a:gd name="T0" fmla="*/ 84 w 477"/>
                  <a:gd name="T1" fmla="*/ 296 h 466"/>
                  <a:gd name="T2" fmla="*/ 57 w 477"/>
                  <a:gd name="T3" fmla="*/ 291 h 466"/>
                  <a:gd name="T4" fmla="*/ 37 w 477"/>
                  <a:gd name="T5" fmla="*/ 321 h 466"/>
                  <a:gd name="T6" fmla="*/ 84 w 477"/>
                  <a:gd name="T7" fmla="*/ 323 h 466"/>
                  <a:gd name="T8" fmla="*/ 157 w 477"/>
                  <a:gd name="T9" fmla="*/ 344 h 466"/>
                  <a:gd name="T10" fmla="*/ 202 w 477"/>
                  <a:gd name="T11" fmla="*/ 420 h 466"/>
                  <a:gd name="T12" fmla="*/ 108 w 477"/>
                  <a:gd name="T13" fmla="*/ 436 h 466"/>
                  <a:gd name="T14" fmla="*/ 53 w 477"/>
                  <a:gd name="T15" fmla="*/ 371 h 466"/>
                  <a:gd name="T16" fmla="*/ 47 w 477"/>
                  <a:gd name="T17" fmla="*/ 339 h 466"/>
                  <a:gd name="T18" fmla="*/ 13 w 477"/>
                  <a:gd name="T19" fmla="*/ 295 h 466"/>
                  <a:gd name="T20" fmla="*/ 40 w 477"/>
                  <a:gd name="T21" fmla="*/ 282 h 466"/>
                  <a:gd name="T22" fmla="*/ 49 w 477"/>
                  <a:gd name="T23" fmla="*/ 274 h 466"/>
                  <a:gd name="T24" fmla="*/ 250 w 477"/>
                  <a:gd name="T25" fmla="*/ 221 h 466"/>
                  <a:gd name="T26" fmla="*/ 88 w 477"/>
                  <a:gd name="T27" fmla="*/ 191 h 466"/>
                  <a:gd name="T28" fmla="*/ 93 w 477"/>
                  <a:gd name="T29" fmla="*/ 191 h 466"/>
                  <a:gd name="T30" fmla="*/ 121 w 477"/>
                  <a:gd name="T31" fmla="*/ 177 h 466"/>
                  <a:gd name="T32" fmla="*/ 312 w 477"/>
                  <a:gd name="T33" fmla="*/ 125 h 466"/>
                  <a:gd name="T34" fmla="*/ 275 w 477"/>
                  <a:gd name="T35" fmla="*/ 134 h 466"/>
                  <a:gd name="T36" fmla="*/ 62 w 477"/>
                  <a:gd name="T37" fmla="*/ 117 h 466"/>
                  <a:gd name="T38" fmla="*/ 88 w 477"/>
                  <a:gd name="T39" fmla="*/ 126 h 466"/>
                  <a:gd name="T40" fmla="*/ 110 w 477"/>
                  <a:gd name="T41" fmla="*/ 156 h 466"/>
                  <a:gd name="T42" fmla="*/ 72 w 477"/>
                  <a:gd name="T43" fmla="*/ 169 h 466"/>
                  <a:gd name="T44" fmla="*/ 66 w 477"/>
                  <a:gd name="T45" fmla="*/ 208 h 466"/>
                  <a:gd name="T46" fmla="*/ 44 w 477"/>
                  <a:gd name="T47" fmla="*/ 263 h 466"/>
                  <a:gd name="T48" fmla="*/ 12 w 477"/>
                  <a:gd name="T49" fmla="*/ 164 h 466"/>
                  <a:gd name="T50" fmla="*/ 32 w 477"/>
                  <a:gd name="T51" fmla="*/ 144 h 466"/>
                  <a:gd name="T52" fmla="*/ 301 w 477"/>
                  <a:gd name="T53" fmla="*/ 102 h 466"/>
                  <a:gd name="T54" fmla="*/ 303 w 477"/>
                  <a:gd name="T55" fmla="*/ 131 h 466"/>
                  <a:gd name="T56" fmla="*/ 286 w 477"/>
                  <a:gd name="T57" fmla="*/ 100 h 466"/>
                  <a:gd name="T58" fmla="*/ 67 w 477"/>
                  <a:gd name="T59" fmla="*/ 89 h 466"/>
                  <a:gd name="T60" fmla="*/ 61 w 477"/>
                  <a:gd name="T61" fmla="*/ 80 h 466"/>
                  <a:gd name="T62" fmla="*/ 226 w 477"/>
                  <a:gd name="T63" fmla="*/ 62 h 466"/>
                  <a:gd name="T64" fmla="*/ 474 w 477"/>
                  <a:gd name="T65" fmla="*/ 206 h 466"/>
                  <a:gd name="T66" fmla="*/ 453 w 477"/>
                  <a:gd name="T67" fmla="*/ 244 h 466"/>
                  <a:gd name="T68" fmla="*/ 389 w 477"/>
                  <a:gd name="T69" fmla="*/ 399 h 466"/>
                  <a:gd name="T70" fmla="*/ 368 w 477"/>
                  <a:gd name="T71" fmla="*/ 337 h 466"/>
                  <a:gd name="T72" fmla="*/ 315 w 477"/>
                  <a:gd name="T73" fmla="*/ 314 h 466"/>
                  <a:gd name="T74" fmla="*/ 267 w 477"/>
                  <a:gd name="T75" fmla="*/ 274 h 466"/>
                  <a:gd name="T76" fmla="*/ 281 w 477"/>
                  <a:gd name="T77" fmla="*/ 225 h 466"/>
                  <a:gd name="T78" fmla="*/ 345 w 477"/>
                  <a:gd name="T79" fmla="*/ 186 h 466"/>
                  <a:gd name="T80" fmla="*/ 388 w 477"/>
                  <a:gd name="T81" fmla="*/ 200 h 466"/>
                  <a:gd name="T82" fmla="*/ 414 w 477"/>
                  <a:gd name="T83" fmla="*/ 182 h 466"/>
                  <a:gd name="T84" fmla="*/ 451 w 477"/>
                  <a:gd name="T85" fmla="*/ 149 h 466"/>
                  <a:gd name="T86" fmla="*/ 421 w 477"/>
                  <a:gd name="T87" fmla="*/ 140 h 466"/>
                  <a:gd name="T88" fmla="*/ 394 w 477"/>
                  <a:gd name="T89" fmla="*/ 174 h 466"/>
                  <a:gd name="T90" fmla="*/ 355 w 477"/>
                  <a:gd name="T91" fmla="*/ 155 h 466"/>
                  <a:gd name="T92" fmla="*/ 366 w 477"/>
                  <a:gd name="T93" fmla="*/ 185 h 466"/>
                  <a:gd name="T94" fmla="*/ 318 w 477"/>
                  <a:gd name="T95" fmla="*/ 162 h 466"/>
                  <a:gd name="T96" fmla="*/ 298 w 477"/>
                  <a:gd name="T97" fmla="*/ 197 h 466"/>
                  <a:gd name="T98" fmla="*/ 281 w 477"/>
                  <a:gd name="T99" fmla="*/ 168 h 466"/>
                  <a:gd name="T100" fmla="*/ 301 w 477"/>
                  <a:gd name="T101" fmla="*/ 134 h 466"/>
                  <a:gd name="T102" fmla="*/ 339 w 477"/>
                  <a:gd name="T103" fmla="*/ 107 h 466"/>
                  <a:gd name="T104" fmla="*/ 375 w 477"/>
                  <a:gd name="T105" fmla="*/ 90 h 466"/>
                  <a:gd name="T106" fmla="*/ 393 w 477"/>
                  <a:gd name="T107" fmla="*/ 71 h 466"/>
                  <a:gd name="T108" fmla="*/ 376 w 477"/>
                  <a:gd name="T109" fmla="*/ 45 h 466"/>
                  <a:gd name="T110" fmla="*/ 358 w 477"/>
                  <a:gd name="T111" fmla="*/ 94 h 466"/>
                  <a:gd name="T112" fmla="*/ 329 w 477"/>
                  <a:gd name="T113" fmla="*/ 100 h 466"/>
                  <a:gd name="T114" fmla="*/ 266 w 477"/>
                  <a:gd name="T115" fmla="*/ 32 h 466"/>
                  <a:gd name="T116" fmla="*/ 202 w 477"/>
                  <a:gd name="T117" fmla="*/ 17 h 466"/>
                  <a:gd name="T118" fmla="*/ 210 w 477"/>
                  <a:gd name="T119" fmla="*/ 39 h 466"/>
                  <a:gd name="T120" fmla="*/ 155 w 477"/>
                  <a:gd name="T121" fmla="*/ 102 h 466"/>
                  <a:gd name="T122" fmla="*/ 118 w 477"/>
                  <a:gd name="T123" fmla="*/ 56 h 466"/>
                  <a:gd name="T124" fmla="*/ 108 w 477"/>
                  <a:gd name="T125" fmla="*/ 46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77" h="466">
                    <a:moveTo>
                      <a:pt x="96" y="295"/>
                    </a:moveTo>
                    <a:lnTo>
                      <a:pt x="99" y="295"/>
                    </a:lnTo>
                    <a:lnTo>
                      <a:pt x="100" y="296"/>
                    </a:lnTo>
                    <a:lnTo>
                      <a:pt x="101" y="296"/>
                    </a:lnTo>
                    <a:lnTo>
                      <a:pt x="100" y="297"/>
                    </a:lnTo>
                    <a:lnTo>
                      <a:pt x="97" y="297"/>
                    </a:lnTo>
                    <a:lnTo>
                      <a:pt x="93" y="297"/>
                    </a:lnTo>
                    <a:lnTo>
                      <a:pt x="91" y="297"/>
                    </a:lnTo>
                    <a:lnTo>
                      <a:pt x="89" y="296"/>
                    </a:lnTo>
                    <a:lnTo>
                      <a:pt x="89" y="296"/>
                    </a:lnTo>
                    <a:lnTo>
                      <a:pt x="91" y="295"/>
                    </a:lnTo>
                    <a:lnTo>
                      <a:pt x="93" y="295"/>
                    </a:lnTo>
                    <a:lnTo>
                      <a:pt x="95" y="295"/>
                    </a:lnTo>
                    <a:lnTo>
                      <a:pt x="96" y="295"/>
                    </a:lnTo>
                    <a:close/>
                    <a:moveTo>
                      <a:pt x="80" y="291"/>
                    </a:moveTo>
                    <a:lnTo>
                      <a:pt x="83" y="291"/>
                    </a:lnTo>
                    <a:lnTo>
                      <a:pt x="84" y="292"/>
                    </a:lnTo>
                    <a:lnTo>
                      <a:pt x="84" y="295"/>
                    </a:lnTo>
                    <a:lnTo>
                      <a:pt x="84" y="296"/>
                    </a:lnTo>
                    <a:lnTo>
                      <a:pt x="83" y="299"/>
                    </a:lnTo>
                    <a:lnTo>
                      <a:pt x="82" y="299"/>
                    </a:lnTo>
                    <a:lnTo>
                      <a:pt x="79" y="299"/>
                    </a:lnTo>
                    <a:lnTo>
                      <a:pt x="78" y="299"/>
                    </a:lnTo>
                    <a:lnTo>
                      <a:pt x="76" y="297"/>
                    </a:lnTo>
                    <a:lnTo>
                      <a:pt x="75" y="296"/>
                    </a:lnTo>
                    <a:lnTo>
                      <a:pt x="74" y="295"/>
                    </a:lnTo>
                    <a:lnTo>
                      <a:pt x="75" y="293"/>
                    </a:lnTo>
                    <a:lnTo>
                      <a:pt x="76" y="292"/>
                    </a:lnTo>
                    <a:lnTo>
                      <a:pt x="79" y="291"/>
                    </a:lnTo>
                    <a:lnTo>
                      <a:pt x="80" y="291"/>
                    </a:lnTo>
                    <a:close/>
                    <a:moveTo>
                      <a:pt x="59" y="287"/>
                    </a:moveTo>
                    <a:lnTo>
                      <a:pt x="62" y="287"/>
                    </a:lnTo>
                    <a:lnTo>
                      <a:pt x="63" y="288"/>
                    </a:lnTo>
                    <a:lnTo>
                      <a:pt x="65" y="289"/>
                    </a:lnTo>
                    <a:lnTo>
                      <a:pt x="63" y="291"/>
                    </a:lnTo>
                    <a:lnTo>
                      <a:pt x="62" y="291"/>
                    </a:lnTo>
                    <a:lnTo>
                      <a:pt x="59" y="291"/>
                    </a:lnTo>
                    <a:lnTo>
                      <a:pt x="57" y="291"/>
                    </a:lnTo>
                    <a:lnTo>
                      <a:pt x="54" y="289"/>
                    </a:lnTo>
                    <a:lnTo>
                      <a:pt x="54" y="288"/>
                    </a:lnTo>
                    <a:lnTo>
                      <a:pt x="54" y="288"/>
                    </a:lnTo>
                    <a:lnTo>
                      <a:pt x="57" y="287"/>
                    </a:lnTo>
                    <a:lnTo>
                      <a:pt x="59" y="287"/>
                    </a:lnTo>
                    <a:close/>
                    <a:moveTo>
                      <a:pt x="24" y="286"/>
                    </a:moveTo>
                    <a:lnTo>
                      <a:pt x="25" y="287"/>
                    </a:lnTo>
                    <a:lnTo>
                      <a:pt x="25" y="292"/>
                    </a:lnTo>
                    <a:lnTo>
                      <a:pt x="25" y="299"/>
                    </a:lnTo>
                    <a:lnTo>
                      <a:pt x="25" y="305"/>
                    </a:lnTo>
                    <a:lnTo>
                      <a:pt x="27" y="310"/>
                    </a:lnTo>
                    <a:lnTo>
                      <a:pt x="30" y="312"/>
                    </a:lnTo>
                    <a:lnTo>
                      <a:pt x="33" y="312"/>
                    </a:lnTo>
                    <a:lnTo>
                      <a:pt x="36" y="312"/>
                    </a:lnTo>
                    <a:lnTo>
                      <a:pt x="36" y="313"/>
                    </a:lnTo>
                    <a:lnTo>
                      <a:pt x="37" y="314"/>
                    </a:lnTo>
                    <a:lnTo>
                      <a:pt x="37" y="317"/>
                    </a:lnTo>
                    <a:lnTo>
                      <a:pt x="37" y="318"/>
                    </a:lnTo>
                    <a:lnTo>
                      <a:pt x="37" y="321"/>
                    </a:lnTo>
                    <a:lnTo>
                      <a:pt x="38" y="322"/>
                    </a:lnTo>
                    <a:lnTo>
                      <a:pt x="41" y="325"/>
                    </a:lnTo>
                    <a:lnTo>
                      <a:pt x="44" y="327"/>
                    </a:lnTo>
                    <a:lnTo>
                      <a:pt x="47" y="329"/>
                    </a:lnTo>
                    <a:lnTo>
                      <a:pt x="50" y="330"/>
                    </a:lnTo>
                    <a:lnTo>
                      <a:pt x="54" y="329"/>
                    </a:lnTo>
                    <a:lnTo>
                      <a:pt x="55" y="329"/>
                    </a:lnTo>
                    <a:lnTo>
                      <a:pt x="59" y="327"/>
                    </a:lnTo>
                    <a:lnTo>
                      <a:pt x="62" y="327"/>
                    </a:lnTo>
                    <a:lnTo>
                      <a:pt x="65" y="327"/>
                    </a:lnTo>
                    <a:lnTo>
                      <a:pt x="68" y="327"/>
                    </a:lnTo>
                    <a:lnTo>
                      <a:pt x="71" y="326"/>
                    </a:lnTo>
                    <a:lnTo>
                      <a:pt x="72" y="323"/>
                    </a:lnTo>
                    <a:lnTo>
                      <a:pt x="75" y="321"/>
                    </a:lnTo>
                    <a:lnTo>
                      <a:pt x="78" y="320"/>
                    </a:lnTo>
                    <a:lnTo>
                      <a:pt x="79" y="320"/>
                    </a:lnTo>
                    <a:lnTo>
                      <a:pt x="80" y="320"/>
                    </a:lnTo>
                    <a:lnTo>
                      <a:pt x="82" y="321"/>
                    </a:lnTo>
                    <a:lnTo>
                      <a:pt x="84" y="323"/>
                    </a:lnTo>
                    <a:lnTo>
                      <a:pt x="87" y="323"/>
                    </a:lnTo>
                    <a:lnTo>
                      <a:pt x="89" y="323"/>
                    </a:lnTo>
                    <a:lnTo>
                      <a:pt x="93" y="323"/>
                    </a:lnTo>
                    <a:lnTo>
                      <a:pt x="96" y="322"/>
                    </a:lnTo>
                    <a:lnTo>
                      <a:pt x="99" y="322"/>
                    </a:lnTo>
                    <a:lnTo>
                      <a:pt x="102" y="322"/>
                    </a:lnTo>
                    <a:lnTo>
                      <a:pt x="108" y="321"/>
                    </a:lnTo>
                    <a:lnTo>
                      <a:pt x="112" y="321"/>
                    </a:lnTo>
                    <a:lnTo>
                      <a:pt x="117" y="321"/>
                    </a:lnTo>
                    <a:lnTo>
                      <a:pt x="123" y="323"/>
                    </a:lnTo>
                    <a:lnTo>
                      <a:pt x="133" y="327"/>
                    </a:lnTo>
                    <a:lnTo>
                      <a:pt x="142" y="333"/>
                    </a:lnTo>
                    <a:lnTo>
                      <a:pt x="150" y="334"/>
                    </a:lnTo>
                    <a:lnTo>
                      <a:pt x="152" y="334"/>
                    </a:lnTo>
                    <a:lnTo>
                      <a:pt x="155" y="334"/>
                    </a:lnTo>
                    <a:lnTo>
                      <a:pt x="156" y="337"/>
                    </a:lnTo>
                    <a:lnTo>
                      <a:pt x="156" y="339"/>
                    </a:lnTo>
                    <a:lnTo>
                      <a:pt x="157" y="342"/>
                    </a:lnTo>
                    <a:lnTo>
                      <a:pt x="157" y="344"/>
                    </a:lnTo>
                    <a:lnTo>
                      <a:pt x="159" y="347"/>
                    </a:lnTo>
                    <a:lnTo>
                      <a:pt x="160" y="351"/>
                    </a:lnTo>
                    <a:lnTo>
                      <a:pt x="165" y="354"/>
                    </a:lnTo>
                    <a:lnTo>
                      <a:pt x="172" y="355"/>
                    </a:lnTo>
                    <a:lnTo>
                      <a:pt x="180" y="356"/>
                    </a:lnTo>
                    <a:lnTo>
                      <a:pt x="189" y="358"/>
                    </a:lnTo>
                    <a:lnTo>
                      <a:pt x="197" y="359"/>
                    </a:lnTo>
                    <a:lnTo>
                      <a:pt x="206" y="361"/>
                    </a:lnTo>
                    <a:lnTo>
                      <a:pt x="210" y="364"/>
                    </a:lnTo>
                    <a:lnTo>
                      <a:pt x="214" y="365"/>
                    </a:lnTo>
                    <a:lnTo>
                      <a:pt x="215" y="367"/>
                    </a:lnTo>
                    <a:lnTo>
                      <a:pt x="218" y="371"/>
                    </a:lnTo>
                    <a:lnTo>
                      <a:pt x="218" y="373"/>
                    </a:lnTo>
                    <a:lnTo>
                      <a:pt x="215" y="377"/>
                    </a:lnTo>
                    <a:lnTo>
                      <a:pt x="215" y="377"/>
                    </a:lnTo>
                    <a:lnTo>
                      <a:pt x="210" y="386"/>
                    </a:lnTo>
                    <a:lnTo>
                      <a:pt x="205" y="398"/>
                    </a:lnTo>
                    <a:lnTo>
                      <a:pt x="203" y="410"/>
                    </a:lnTo>
                    <a:lnTo>
                      <a:pt x="202" y="420"/>
                    </a:lnTo>
                    <a:lnTo>
                      <a:pt x="198" y="428"/>
                    </a:lnTo>
                    <a:lnTo>
                      <a:pt x="191" y="433"/>
                    </a:lnTo>
                    <a:lnTo>
                      <a:pt x="188" y="435"/>
                    </a:lnTo>
                    <a:lnTo>
                      <a:pt x="184" y="437"/>
                    </a:lnTo>
                    <a:lnTo>
                      <a:pt x="181" y="441"/>
                    </a:lnTo>
                    <a:lnTo>
                      <a:pt x="178" y="444"/>
                    </a:lnTo>
                    <a:lnTo>
                      <a:pt x="178" y="448"/>
                    </a:lnTo>
                    <a:lnTo>
                      <a:pt x="178" y="449"/>
                    </a:lnTo>
                    <a:lnTo>
                      <a:pt x="177" y="450"/>
                    </a:lnTo>
                    <a:lnTo>
                      <a:pt x="176" y="452"/>
                    </a:lnTo>
                    <a:lnTo>
                      <a:pt x="174" y="453"/>
                    </a:lnTo>
                    <a:lnTo>
                      <a:pt x="173" y="454"/>
                    </a:lnTo>
                    <a:lnTo>
                      <a:pt x="173" y="457"/>
                    </a:lnTo>
                    <a:lnTo>
                      <a:pt x="173" y="461"/>
                    </a:lnTo>
                    <a:lnTo>
                      <a:pt x="172" y="466"/>
                    </a:lnTo>
                    <a:lnTo>
                      <a:pt x="159" y="461"/>
                    </a:lnTo>
                    <a:lnTo>
                      <a:pt x="148" y="457"/>
                    </a:lnTo>
                    <a:lnTo>
                      <a:pt x="127" y="448"/>
                    </a:lnTo>
                    <a:lnTo>
                      <a:pt x="108" y="436"/>
                    </a:lnTo>
                    <a:lnTo>
                      <a:pt x="102" y="433"/>
                    </a:lnTo>
                    <a:lnTo>
                      <a:pt x="95" y="427"/>
                    </a:lnTo>
                    <a:lnTo>
                      <a:pt x="93" y="426"/>
                    </a:lnTo>
                    <a:lnTo>
                      <a:pt x="89" y="422"/>
                    </a:lnTo>
                    <a:lnTo>
                      <a:pt x="87" y="420"/>
                    </a:lnTo>
                    <a:lnTo>
                      <a:pt x="85" y="419"/>
                    </a:lnTo>
                    <a:lnTo>
                      <a:pt x="85" y="419"/>
                    </a:lnTo>
                    <a:lnTo>
                      <a:pt x="79" y="414"/>
                    </a:lnTo>
                    <a:lnTo>
                      <a:pt x="75" y="410"/>
                    </a:lnTo>
                    <a:lnTo>
                      <a:pt x="75" y="409"/>
                    </a:lnTo>
                    <a:lnTo>
                      <a:pt x="74" y="405"/>
                    </a:lnTo>
                    <a:lnTo>
                      <a:pt x="71" y="402"/>
                    </a:lnTo>
                    <a:lnTo>
                      <a:pt x="67" y="399"/>
                    </a:lnTo>
                    <a:lnTo>
                      <a:pt x="63" y="395"/>
                    </a:lnTo>
                    <a:lnTo>
                      <a:pt x="59" y="393"/>
                    </a:lnTo>
                    <a:lnTo>
                      <a:pt x="55" y="389"/>
                    </a:lnTo>
                    <a:lnTo>
                      <a:pt x="53" y="384"/>
                    </a:lnTo>
                    <a:lnTo>
                      <a:pt x="51" y="377"/>
                    </a:lnTo>
                    <a:lnTo>
                      <a:pt x="53" y="371"/>
                    </a:lnTo>
                    <a:lnTo>
                      <a:pt x="55" y="367"/>
                    </a:lnTo>
                    <a:lnTo>
                      <a:pt x="57" y="365"/>
                    </a:lnTo>
                    <a:lnTo>
                      <a:pt x="58" y="363"/>
                    </a:lnTo>
                    <a:lnTo>
                      <a:pt x="59" y="360"/>
                    </a:lnTo>
                    <a:lnTo>
                      <a:pt x="59" y="358"/>
                    </a:lnTo>
                    <a:lnTo>
                      <a:pt x="61" y="356"/>
                    </a:lnTo>
                    <a:lnTo>
                      <a:pt x="61" y="354"/>
                    </a:lnTo>
                    <a:lnTo>
                      <a:pt x="63" y="352"/>
                    </a:lnTo>
                    <a:lnTo>
                      <a:pt x="66" y="351"/>
                    </a:lnTo>
                    <a:lnTo>
                      <a:pt x="66" y="350"/>
                    </a:lnTo>
                    <a:lnTo>
                      <a:pt x="66" y="347"/>
                    </a:lnTo>
                    <a:lnTo>
                      <a:pt x="65" y="344"/>
                    </a:lnTo>
                    <a:lnTo>
                      <a:pt x="63" y="342"/>
                    </a:lnTo>
                    <a:lnTo>
                      <a:pt x="62" y="339"/>
                    </a:lnTo>
                    <a:lnTo>
                      <a:pt x="61" y="339"/>
                    </a:lnTo>
                    <a:lnTo>
                      <a:pt x="59" y="338"/>
                    </a:lnTo>
                    <a:lnTo>
                      <a:pt x="55" y="338"/>
                    </a:lnTo>
                    <a:lnTo>
                      <a:pt x="51" y="338"/>
                    </a:lnTo>
                    <a:lnTo>
                      <a:pt x="47" y="339"/>
                    </a:lnTo>
                    <a:lnTo>
                      <a:pt x="44" y="339"/>
                    </a:lnTo>
                    <a:lnTo>
                      <a:pt x="42" y="338"/>
                    </a:lnTo>
                    <a:lnTo>
                      <a:pt x="41" y="338"/>
                    </a:lnTo>
                    <a:lnTo>
                      <a:pt x="40" y="335"/>
                    </a:lnTo>
                    <a:lnTo>
                      <a:pt x="38" y="333"/>
                    </a:lnTo>
                    <a:lnTo>
                      <a:pt x="37" y="330"/>
                    </a:lnTo>
                    <a:lnTo>
                      <a:pt x="36" y="327"/>
                    </a:lnTo>
                    <a:lnTo>
                      <a:pt x="34" y="325"/>
                    </a:lnTo>
                    <a:lnTo>
                      <a:pt x="32" y="323"/>
                    </a:lnTo>
                    <a:lnTo>
                      <a:pt x="29" y="322"/>
                    </a:lnTo>
                    <a:lnTo>
                      <a:pt x="25" y="322"/>
                    </a:lnTo>
                    <a:lnTo>
                      <a:pt x="23" y="322"/>
                    </a:lnTo>
                    <a:lnTo>
                      <a:pt x="19" y="321"/>
                    </a:lnTo>
                    <a:lnTo>
                      <a:pt x="15" y="320"/>
                    </a:lnTo>
                    <a:lnTo>
                      <a:pt x="13" y="316"/>
                    </a:lnTo>
                    <a:lnTo>
                      <a:pt x="10" y="304"/>
                    </a:lnTo>
                    <a:lnTo>
                      <a:pt x="8" y="300"/>
                    </a:lnTo>
                    <a:lnTo>
                      <a:pt x="11" y="297"/>
                    </a:lnTo>
                    <a:lnTo>
                      <a:pt x="13" y="295"/>
                    </a:lnTo>
                    <a:lnTo>
                      <a:pt x="16" y="291"/>
                    </a:lnTo>
                    <a:lnTo>
                      <a:pt x="19" y="289"/>
                    </a:lnTo>
                    <a:lnTo>
                      <a:pt x="21" y="287"/>
                    </a:lnTo>
                    <a:lnTo>
                      <a:pt x="23" y="286"/>
                    </a:lnTo>
                    <a:lnTo>
                      <a:pt x="24" y="286"/>
                    </a:lnTo>
                    <a:close/>
                    <a:moveTo>
                      <a:pt x="41" y="282"/>
                    </a:moveTo>
                    <a:lnTo>
                      <a:pt x="44" y="282"/>
                    </a:lnTo>
                    <a:lnTo>
                      <a:pt x="46" y="283"/>
                    </a:lnTo>
                    <a:lnTo>
                      <a:pt x="47" y="283"/>
                    </a:lnTo>
                    <a:lnTo>
                      <a:pt x="49" y="284"/>
                    </a:lnTo>
                    <a:lnTo>
                      <a:pt x="49" y="286"/>
                    </a:lnTo>
                    <a:lnTo>
                      <a:pt x="49" y="287"/>
                    </a:lnTo>
                    <a:lnTo>
                      <a:pt x="46" y="288"/>
                    </a:lnTo>
                    <a:lnTo>
                      <a:pt x="44" y="287"/>
                    </a:lnTo>
                    <a:lnTo>
                      <a:pt x="41" y="287"/>
                    </a:lnTo>
                    <a:lnTo>
                      <a:pt x="40" y="286"/>
                    </a:lnTo>
                    <a:lnTo>
                      <a:pt x="38" y="284"/>
                    </a:lnTo>
                    <a:lnTo>
                      <a:pt x="38" y="283"/>
                    </a:lnTo>
                    <a:lnTo>
                      <a:pt x="40" y="282"/>
                    </a:lnTo>
                    <a:lnTo>
                      <a:pt x="41" y="282"/>
                    </a:lnTo>
                    <a:close/>
                    <a:moveTo>
                      <a:pt x="53" y="271"/>
                    </a:moveTo>
                    <a:lnTo>
                      <a:pt x="55" y="271"/>
                    </a:lnTo>
                    <a:lnTo>
                      <a:pt x="59" y="272"/>
                    </a:lnTo>
                    <a:lnTo>
                      <a:pt x="61" y="274"/>
                    </a:lnTo>
                    <a:lnTo>
                      <a:pt x="62" y="275"/>
                    </a:lnTo>
                    <a:lnTo>
                      <a:pt x="63" y="276"/>
                    </a:lnTo>
                    <a:lnTo>
                      <a:pt x="63" y="278"/>
                    </a:lnTo>
                    <a:lnTo>
                      <a:pt x="63" y="278"/>
                    </a:lnTo>
                    <a:lnTo>
                      <a:pt x="62" y="278"/>
                    </a:lnTo>
                    <a:lnTo>
                      <a:pt x="61" y="278"/>
                    </a:lnTo>
                    <a:lnTo>
                      <a:pt x="59" y="278"/>
                    </a:lnTo>
                    <a:lnTo>
                      <a:pt x="57" y="278"/>
                    </a:lnTo>
                    <a:lnTo>
                      <a:pt x="54" y="279"/>
                    </a:lnTo>
                    <a:lnTo>
                      <a:pt x="53" y="279"/>
                    </a:lnTo>
                    <a:lnTo>
                      <a:pt x="50" y="279"/>
                    </a:lnTo>
                    <a:lnTo>
                      <a:pt x="49" y="278"/>
                    </a:lnTo>
                    <a:lnTo>
                      <a:pt x="49" y="276"/>
                    </a:lnTo>
                    <a:lnTo>
                      <a:pt x="49" y="274"/>
                    </a:lnTo>
                    <a:lnTo>
                      <a:pt x="50" y="272"/>
                    </a:lnTo>
                    <a:lnTo>
                      <a:pt x="53" y="271"/>
                    </a:lnTo>
                    <a:close/>
                    <a:moveTo>
                      <a:pt x="258" y="228"/>
                    </a:moveTo>
                    <a:lnTo>
                      <a:pt x="260" y="228"/>
                    </a:lnTo>
                    <a:lnTo>
                      <a:pt x="261" y="229"/>
                    </a:lnTo>
                    <a:lnTo>
                      <a:pt x="260" y="231"/>
                    </a:lnTo>
                    <a:lnTo>
                      <a:pt x="260" y="232"/>
                    </a:lnTo>
                    <a:lnTo>
                      <a:pt x="258" y="233"/>
                    </a:lnTo>
                    <a:lnTo>
                      <a:pt x="257" y="232"/>
                    </a:lnTo>
                    <a:lnTo>
                      <a:pt x="256" y="231"/>
                    </a:lnTo>
                    <a:lnTo>
                      <a:pt x="256" y="229"/>
                    </a:lnTo>
                    <a:lnTo>
                      <a:pt x="257" y="228"/>
                    </a:lnTo>
                    <a:lnTo>
                      <a:pt x="258" y="228"/>
                    </a:lnTo>
                    <a:close/>
                    <a:moveTo>
                      <a:pt x="250" y="216"/>
                    </a:moveTo>
                    <a:lnTo>
                      <a:pt x="252" y="216"/>
                    </a:lnTo>
                    <a:lnTo>
                      <a:pt x="252" y="219"/>
                    </a:lnTo>
                    <a:lnTo>
                      <a:pt x="252" y="220"/>
                    </a:lnTo>
                    <a:lnTo>
                      <a:pt x="250" y="221"/>
                    </a:lnTo>
                    <a:lnTo>
                      <a:pt x="250" y="221"/>
                    </a:lnTo>
                    <a:lnTo>
                      <a:pt x="249" y="221"/>
                    </a:lnTo>
                    <a:lnTo>
                      <a:pt x="248" y="219"/>
                    </a:lnTo>
                    <a:lnTo>
                      <a:pt x="248" y="217"/>
                    </a:lnTo>
                    <a:lnTo>
                      <a:pt x="249" y="217"/>
                    </a:lnTo>
                    <a:lnTo>
                      <a:pt x="250" y="216"/>
                    </a:lnTo>
                    <a:close/>
                    <a:moveTo>
                      <a:pt x="261" y="212"/>
                    </a:moveTo>
                    <a:lnTo>
                      <a:pt x="262" y="212"/>
                    </a:lnTo>
                    <a:lnTo>
                      <a:pt x="262" y="214"/>
                    </a:lnTo>
                    <a:lnTo>
                      <a:pt x="262" y="214"/>
                    </a:lnTo>
                    <a:lnTo>
                      <a:pt x="262" y="216"/>
                    </a:lnTo>
                    <a:lnTo>
                      <a:pt x="261" y="217"/>
                    </a:lnTo>
                    <a:lnTo>
                      <a:pt x="260" y="216"/>
                    </a:lnTo>
                    <a:lnTo>
                      <a:pt x="258" y="215"/>
                    </a:lnTo>
                    <a:lnTo>
                      <a:pt x="258" y="214"/>
                    </a:lnTo>
                    <a:lnTo>
                      <a:pt x="260" y="212"/>
                    </a:lnTo>
                    <a:lnTo>
                      <a:pt x="261" y="212"/>
                    </a:lnTo>
                    <a:close/>
                    <a:moveTo>
                      <a:pt x="87" y="190"/>
                    </a:moveTo>
                    <a:lnTo>
                      <a:pt x="88" y="190"/>
                    </a:lnTo>
                    <a:lnTo>
                      <a:pt x="88" y="191"/>
                    </a:lnTo>
                    <a:lnTo>
                      <a:pt x="89" y="193"/>
                    </a:lnTo>
                    <a:lnTo>
                      <a:pt x="89" y="194"/>
                    </a:lnTo>
                    <a:lnTo>
                      <a:pt x="88" y="195"/>
                    </a:lnTo>
                    <a:lnTo>
                      <a:pt x="87" y="195"/>
                    </a:lnTo>
                    <a:lnTo>
                      <a:pt x="87" y="195"/>
                    </a:lnTo>
                    <a:lnTo>
                      <a:pt x="84" y="195"/>
                    </a:lnTo>
                    <a:lnTo>
                      <a:pt x="84" y="194"/>
                    </a:lnTo>
                    <a:lnTo>
                      <a:pt x="83" y="193"/>
                    </a:lnTo>
                    <a:lnTo>
                      <a:pt x="84" y="191"/>
                    </a:lnTo>
                    <a:lnTo>
                      <a:pt x="85" y="190"/>
                    </a:lnTo>
                    <a:lnTo>
                      <a:pt x="87" y="190"/>
                    </a:lnTo>
                    <a:close/>
                    <a:moveTo>
                      <a:pt x="93" y="185"/>
                    </a:moveTo>
                    <a:lnTo>
                      <a:pt x="95" y="185"/>
                    </a:lnTo>
                    <a:lnTo>
                      <a:pt x="96" y="186"/>
                    </a:lnTo>
                    <a:lnTo>
                      <a:pt x="97" y="187"/>
                    </a:lnTo>
                    <a:lnTo>
                      <a:pt x="97" y="189"/>
                    </a:lnTo>
                    <a:lnTo>
                      <a:pt x="96" y="191"/>
                    </a:lnTo>
                    <a:lnTo>
                      <a:pt x="95" y="191"/>
                    </a:lnTo>
                    <a:lnTo>
                      <a:pt x="93" y="191"/>
                    </a:lnTo>
                    <a:lnTo>
                      <a:pt x="91" y="191"/>
                    </a:lnTo>
                    <a:lnTo>
                      <a:pt x="89" y="190"/>
                    </a:lnTo>
                    <a:lnTo>
                      <a:pt x="89" y="187"/>
                    </a:lnTo>
                    <a:lnTo>
                      <a:pt x="89" y="187"/>
                    </a:lnTo>
                    <a:lnTo>
                      <a:pt x="89" y="186"/>
                    </a:lnTo>
                    <a:lnTo>
                      <a:pt x="92" y="185"/>
                    </a:lnTo>
                    <a:lnTo>
                      <a:pt x="93" y="185"/>
                    </a:lnTo>
                    <a:close/>
                    <a:moveTo>
                      <a:pt x="114" y="159"/>
                    </a:moveTo>
                    <a:lnTo>
                      <a:pt x="117" y="159"/>
                    </a:lnTo>
                    <a:lnTo>
                      <a:pt x="119" y="161"/>
                    </a:lnTo>
                    <a:lnTo>
                      <a:pt x="121" y="162"/>
                    </a:lnTo>
                    <a:lnTo>
                      <a:pt x="123" y="165"/>
                    </a:lnTo>
                    <a:lnTo>
                      <a:pt x="125" y="169"/>
                    </a:lnTo>
                    <a:lnTo>
                      <a:pt x="126" y="170"/>
                    </a:lnTo>
                    <a:lnTo>
                      <a:pt x="126" y="173"/>
                    </a:lnTo>
                    <a:lnTo>
                      <a:pt x="126" y="174"/>
                    </a:lnTo>
                    <a:lnTo>
                      <a:pt x="126" y="176"/>
                    </a:lnTo>
                    <a:lnTo>
                      <a:pt x="123" y="177"/>
                    </a:lnTo>
                    <a:lnTo>
                      <a:pt x="121" y="177"/>
                    </a:lnTo>
                    <a:lnTo>
                      <a:pt x="118" y="177"/>
                    </a:lnTo>
                    <a:lnTo>
                      <a:pt x="113" y="176"/>
                    </a:lnTo>
                    <a:lnTo>
                      <a:pt x="109" y="174"/>
                    </a:lnTo>
                    <a:lnTo>
                      <a:pt x="108" y="173"/>
                    </a:lnTo>
                    <a:lnTo>
                      <a:pt x="106" y="172"/>
                    </a:lnTo>
                    <a:lnTo>
                      <a:pt x="106" y="169"/>
                    </a:lnTo>
                    <a:lnTo>
                      <a:pt x="106" y="166"/>
                    </a:lnTo>
                    <a:lnTo>
                      <a:pt x="108" y="162"/>
                    </a:lnTo>
                    <a:lnTo>
                      <a:pt x="108" y="161"/>
                    </a:lnTo>
                    <a:lnTo>
                      <a:pt x="108" y="160"/>
                    </a:lnTo>
                    <a:lnTo>
                      <a:pt x="108" y="159"/>
                    </a:lnTo>
                    <a:lnTo>
                      <a:pt x="108" y="159"/>
                    </a:lnTo>
                    <a:lnTo>
                      <a:pt x="109" y="159"/>
                    </a:lnTo>
                    <a:lnTo>
                      <a:pt x="110" y="159"/>
                    </a:lnTo>
                    <a:lnTo>
                      <a:pt x="114" y="159"/>
                    </a:lnTo>
                    <a:close/>
                    <a:moveTo>
                      <a:pt x="311" y="121"/>
                    </a:moveTo>
                    <a:lnTo>
                      <a:pt x="312" y="121"/>
                    </a:lnTo>
                    <a:lnTo>
                      <a:pt x="312" y="122"/>
                    </a:lnTo>
                    <a:lnTo>
                      <a:pt x="312" y="125"/>
                    </a:lnTo>
                    <a:lnTo>
                      <a:pt x="311" y="126"/>
                    </a:lnTo>
                    <a:lnTo>
                      <a:pt x="309" y="126"/>
                    </a:lnTo>
                    <a:lnTo>
                      <a:pt x="309" y="125"/>
                    </a:lnTo>
                    <a:lnTo>
                      <a:pt x="308" y="123"/>
                    </a:lnTo>
                    <a:lnTo>
                      <a:pt x="308" y="122"/>
                    </a:lnTo>
                    <a:lnTo>
                      <a:pt x="309" y="121"/>
                    </a:lnTo>
                    <a:lnTo>
                      <a:pt x="309" y="121"/>
                    </a:lnTo>
                    <a:lnTo>
                      <a:pt x="311" y="121"/>
                    </a:lnTo>
                    <a:close/>
                    <a:moveTo>
                      <a:pt x="275" y="114"/>
                    </a:moveTo>
                    <a:lnTo>
                      <a:pt x="277" y="114"/>
                    </a:lnTo>
                    <a:lnTo>
                      <a:pt x="279" y="115"/>
                    </a:lnTo>
                    <a:lnTo>
                      <a:pt x="279" y="117"/>
                    </a:lnTo>
                    <a:lnTo>
                      <a:pt x="281" y="121"/>
                    </a:lnTo>
                    <a:lnTo>
                      <a:pt x="281" y="123"/>
                    </a:lnTo>
                    <a:lnTo>
                      <a:pt x="281" y="127"/>
                    </a:lnTo>
                    <a:lnTo>
                      <a:pt x="281" y="130"/>
                    </a:lnTo>
                    <a:lnTo>
                      <a:pt x="279" y="132"/>
                    </a:lnTo>
                    <a:lnTo>
                      <a:pt x="277" y="134"/>
                    </a:lnTo>
                    <a:lnTo>
                      <a:pt x="275" y="134"/>
                    </a:lnTo>
                    <a:lnTo>
                      <a:pt x="274" y="134"/>
                    </a:lnTo>
                    <a:lnTo>
                      <a:pt x="271" y="132"/>
                    </a:lnTo>
                    <a:lnTo>
                      <a:pt x="271" y="131"/>
                    </a:lnTo>
                    <a:lnTo>
                      <a:pt x="271" y="128"/>
                    </a:lnTo>
                    <a:lnTo>
                      <a:pt x="271" y="126"/>
                    </a:lnTo>
                    <a:lnTo>
                      <a:pt x="270" y="123"/>
                    </a:lnTo>
                    <a:lnTo>
                      <a:pt x="270" y="121"/>
                    </a:lnTo>
                    <a:lnTo>
                      <a:pt x="270" y="119"/>
                    </a:lnTo>
                    <a:lnTo>
                      <a:pt x="270" y="117"/>
                    </a:lnTo>
                    <a:lnTo>
                      <a:pt x="270" y="115"/>
                    </a:lnTo>
                    <a:lnTo>
                      <a:pt x="273" y="114"/>
                    </a:lnTo>
                    <a:lnTo>
                      <a:pt x="275" y="114"/>
                    </a:lnTo>
                    <a:lnTo>
                      <a:pt x="275" y="114"/>
                    </a:lnTo>
                    <a:close/>
                    <a:moveTo>
                      <a:pt x="38" y="107"/>
                    </a:moveTo>
                    <a:lnTo>
                      <a:pt x="44" y="107"/>
                    </a:lnTo>
                    <a:lnTo>
                      <a:pt x="49" y="109"/>
                    </a:lnTo>
                    <a:lnTo>
                      <a:pt x="54" y="111"/>
                    </a:lnTo>
                    <a:lnTo>
                      <a:pt x="59" y="114"/>
                    </a:lnTo>
                    <a:lnTo>
                      <a:pt x="62" y="117"/>
                    </a:lnTo>
                    <a:lnTo>
                      <a:pt x="63" y="119"/>
                    </a:lnTo>
                    <a:lnTo>
                      <a:pt x="63" y="122"/>
                    </a:lnTo>
                    <a:lnTo>
                      <a:pt x="65" y="123"/>
                    </a:lnTo>
                    <a:lnTo>
                      <a:pt x="67" y="125"/>
                    </a:lnTo>
                    <a:lnTo>
                      <a:pt x="68" y="125"/>
                    </a:lnTo>
                    <a:lnTo>
                      <a:pt x="72" y="125"/>
                    </a:lnTo>
                    <a:lnTo>
                      <a:pt x="74" y="123"/>
                    </a:lnTo>
                    <a:lnTo>
                      <a:pt x="75" y="122"/>
                    </a:lnTo>
                    <a:lnTo>
                      <a:pt x="75" y="119"/>
                    </a:lnTo>
                    <a:lnTo>
                      <a:pt x="75" y="118"/>
                    </a:lnTo>
                    <a:lnTo>
                      <a:pt x="75" y="118"/>
                    </a:lnTo>
                    <a:lnTo>
                      <a:pt x="76" y="117"/>
                    </a:lnTo>
                    <a:lnTo>
                      <a:pt x="79" y="117"/>
                    </a:lnTo>
                    <a:lnTo>
                      <a:pt x="79" y="117"/>
                    </a:lnTo>
                    <a:lnTo>
                      <a:pt x="82" y="117"/>
                    </a:lnTo>
                    <a:lnTo>
                      <a:pt x="83" y="118"/>
                    </a:lnTo>
                    <a:lnTo>
                      <a:pt x="85" y="119"/>
                    </a:lnTo>
                    <a:lnTo>
                      <a:pt x="87" y="122"/>
                    </a:lnTo>
                    <a:lnTo>
                      <a:pt x="88" y="126"/>
                    </a:lnTo>
                    <a:lnTo>
                      <a:pt x="89" y="128"/>
                    </a:lnTo>
                    <a:lnTo>
                      <a:pt x="91" y="131"/>
                    </a:lnTo>
                    <a:lnTo>
                      <a:pt x="92" y="134"/>
                    </a:lnTo>
                    <a:lnTo>
                      <a:pt x="93" y="134"/>
                    </a:lnTo>
                    <a:lnTo>
                      <a:pt x="96" y="135"/>
                    </a:lnTo>
                    <a:lnTo>
                      <a:pt x="99" y="136"/>
                    </a:lnTo>
                    <a:lnTo>
                      <a:pt x="101" y="138"/>
                    </a:lnTo>
                    <a:lnTo>
                      <a:pt x="104" y="139"/>
                    </a:lnTo>
                    <a:lnTo>
                      <a:pt x="105" y="140"/>
                    </a:lnTo>
                    <a:lnTo>
                      <a:pt x="105" y="142"/>
                    </a:lnTo>
                    <a:lnTo>
                      <a:pt x="105" y="144"/>
                    </a:lnTo>
                    <a:lnTo>
                      <a:pt x="108" y="147"/>
                    </a:lnTo>
                    <a:lnTo>
                      <a:pt x="109" y="148"/>
                    </a:lnTo>
                    <a:lnTo>
                      <a:pt x="110" y="149"/>
                    </a:lnTo>
                    <a:lnTo>
                      <a:pt x="112" y="151"/>
                    </a:lnTo>
                    <a:lnTo>
                      <a:pt x="113" y="153"/>
                    </a:lnTo>
                    <a:lnTo>
                      <a:pt x="113" y="153"/>
                    </a:lnTo>
                    <a:lnTo>
                      <a:pt x="112" y="155"/>
                    </a:lnTo>
                    <a:lnTo>
                      <a:pt x="110" y="156"/>
                    </a:lnTo>
                    <a:lnTo>
                      <a:pt x="108" y="156"/>
                    </a:lnTo>
                    <a:lnTo>
                      <a:pt x="102" y="157"/>
                    </a:lnTo>
                    <a:lnTo>
                      <a:pt x="99" y="160"/>
                    </a:lnTo>
                    <a:lnTo>
                      <a:pt x="96" y="161"/>
                    </a:lnTo>
                    <a:lnTo>
                      <a:pt x="95" y="165"/>
                    </a:lnTo>
                    <a:lnTo>
                      <a:pt x="93" y="166"/>
                    </a:lnTo>
                    <a:lnTo>
                      <a:pt x="92" y="166"/>
                    </a:lnTo>
                    <a:lnTo>
                      <a:pt x="91" y="166"/>
                    </a:lnTo>
                    <a:lnTo>
                      <a:pt x="89" y="165"/>
                    </a:lnTo>
                    <a:lnTo>
                      <a:pt x="87" y="164"/>
                    </a:lnTo>
                    <a:lnTo>
                      <a:pt x="87" y="162"/>
                    </a:lnTo>
                    <a:lnTo>
                      <a:pt x="84" y="162"/>
                    </a:lnTo>
                    <a:lnTo>
                      <a:pt x="82" y="164"/>
                    </a:lnTo>
                    <a:lnTo>
                      <a:pt x="79" y="164"/>
                    </a:lnTo>
                    <a:lnTo>
                      <a:pt x="78" y="165"/>
                    </a:lnTo>
                    <a:lnTo>
                      <a:pt x="75" y="166"/>
                    </a:lnTo>
                    <a:lnTo>
                      <a:pt x="74" y="168"/>
                    </a:lnTo>
                    <a:lnTo>
                      <a:pt x="72" y="169"/>
                    </a:lnTo>
                    <a:lnTo>
                      <a:pt x="72" y="169"/>
                    </a:lnTo>
                    <a:lnTo>
                      <a:pt x="74" y="169"/>
                    </a:lnTo>
                    <a:lnTo>
                      <a:pt x="76" y="170"/>
                    </a:lnTo>
                    <a:lnTo>
                      <a:pt x="79" y="170"/>
                    </a:lnTo>
                    <a:lnTo>
                      <a:pt x="82" y="172"/>
                    </a:lnTo>
                    <a:lnTo>
                      <a:pt x="84" y="174"/>
                    </a:lnTo>
                    <a:lnTo>
                      <a:pt x="87" y="177"/>
                    </a:lnTo>
                    <a:lnTo>
                      <a:pt x="87" y="179"/>
                    </a:lnTo>
                    <a:lnTo>
                      <a:pt x="87" y="182"/>
                    </a:lnTo>
                    <a:lnTo>
                      <a:pt x="87" y="185"/>
                    </a:lnTo>
                    <a:lnTo>
                      <a:pt x="85" y="185"/>
                    </a:lnTo>
                    <a:lnTo>
                      <a:pt x="83" y="189"/>
                    </a:lnTo>
                    <a:lnTo>
                      <a:pt x="79" y="193"/>
                    </a:lnTo>
                    <a:lnTo>
                      <a:pt x="76" y="194"/>
                    </a:lnTo>
                    <a:lnTo>
                      <a:pt x="72" y="197"/>
                    </a:lnTo>
                    <a:lnTo>
                      <a:pt x="71" y="199"/>
                    </a:lnTo>
                    <a:lnTo>
                      <a:pt x="68" y="202"/>
                    </a:lnTo>
                    <a:lnTo>
                      <a:pt x="68" y="204"/>
                    </a:lnTo>
                    <a:lnTo>
                      <a:pt x="67" y="207"/>
                    </a:lnTo>
                    <a:lnTo>
                      <a:pt x="66" y="208"/>
                    </a:lnTo>
                    <a:lnTo>
                      <a:pt x="63" y="211"/>
                    </a:lnTo>
                    <a:lnTo>
                      <a:pt x="61" y="211"/>
                    </a:lnTo>
                    <a:lnTo>
                      <a:pt x="59" y="212"/>
                    </a:lnTo>
                    <a:lnTo>
                      <a:pt x="57" y="215"/>
                    </a:lnTo>
                    <a:lnTo>
                      <a:pt x="55" y="217"/>
                    </a:lnTo>
                    <a:lnTo>
                      <a:pt x="54" y="221"/>
                    </a:lnTo>
                    <a:lnTo>
                      <a:pt x="54" y="225"/>
                    </a:lnTo>
                    <a:lnTo>
                      <a:pt x="54" y="229"/>
                    </a:lnTo>
                    <a:lnTo>
                      <a:pt x="54" y="232"/>
                    </a:lnTo>
                    <a:lnTo>
                      <a:pt x="54" y="234"/>
                    </a:lnTo>
                    <a:lnTo>
                      <a:pt x="51" y="237"/>
                    </a:lnTo>
                    <a:lnTo>
                      <a:pt x="49" y="240"/>
                    </a:lnTo>
                    <a:lnTo>
                      <a:pt x="46" y="242"/>
                    </a:lnTo>
                    <a:lnTo>
                      <a:pt x="44" y="245"/>
                    </a:lnTo>
                    <a:lnTo>
                      <a:pt x="42" y="246"/>
                    </a:lnTo>
                    <a:lnTo>
                      <a:pt x="41" y="250"/>
                    </a:lnTo>
                    <a:lnTo>
                      <a:pt x="41" y="254"/>
                    </a:lnTo>
                    <a:lnTo>
                      <a:pt x="42" y="258"/>
                    </a:lnTo>
                    <a:lnTo>
                      <a:pt x="44" y="263"/>
                    </a:lnTo>
                    <a:lnTo>
                      <a:pt x="44" y="265"/>
                    </a:lnTo>
                    <a:lnTo>
                      <a:pt x="44" y="267"/>
                    </a:lnTo>
                    <a:lnTo>
                      <a:pt x="44" y="269"/>
                    </a:lnTo>
                    <a:lnTo>
                      <a:pt x="42" y="270"/>
                    </a:lnTo>
                    <a:lnTo>
                      <a:pt x="41" y="269"/>
                    </a:lnTo>
                    <a:lnTo>
                      <a:pt x="37" y="267"/>
                    </a:lnTo>
                    <a:lnTo>
                      <a:pt x="33" y="263"/>
                    </a:lnTo>
                    <a:lnTo>
                      <a:pt x="25" y="258"/>
                    </a:lnTo>
                    <a:lnTo>
                      <a:pt x="16" y="259"/>
                    </a:lnTo>
                    <a:lnTo>
                      <a:pt x="10" y="262"/>
                    </a:lnTo>
                    <a:lnTo>
                      <a:pt x="6" y="263"/>
                    </a:lnTo>
                    <a:lnTo>
                      <a:pt x="2" y="265"/>
                    </a:lnTo>
                    <a:lnTo>
                      <a:pt x="0" y="245"/>
                    </a:lnTo>
                    <a:lnTo>
                      <a:pt x="0" y="232"/>
                    </a:lnTo>
                    <a:lnTo>
                      <a:pt x="0" y="220"/>
                    </a:lnTo>
                    <a:lnTo>
                      <a:pt x="2" y="208"/>
                    </a:lnTo>
                    <a:lnTo>
                      <a:pt x="6" y="186"/>
                    </a:lnTo>
                    <a:lnTo>
                      <a:pt x="7" y="179"/>
                    </a:lnTo>
                    <a:lnTo>
                      <a:pt x="12" y="164"/>
                    </a:lnTo>
                    <a:lnTo>
                      <a:pt x="13" y="157"/>
                    </a:lnTo>
                    <a:lnTo>
                      <a:pt x="17" y="149"/>
                    </a:lnTo>
                    <a:lnTo>
                      <a:pt x="20" y="151"/>
                    </a:lnTo>
                    <a:lnTo>
                      <a:pt x="21" y="152"/>
                    </a:lnTo>
                    <a:lnTo>
                      <a:pt x="23" y="155"/>
                    </a:lnTo>
                    <a:lnTo>
                      <a:pt x="23" y="156"/>
                    </a:lnTo>
                    <a:lnTo>
                      <a:pt x="24" y="159"/>
                    </a:lnTo>
                    <a:lnTo>
                      <a:pt x="25" y="161"/>
                    </a:lnTo>
                    <a:lnTo>
                      <a:pt x="27" y="162"/>
                    </a:lnTo>
                    <a:lnTo>
                      <a:pt x="28" y="165"/>
                    </a:lnTo>
                    <a:lnTo>
                      <a:pt x="29" y="165"/>
                    </a:lnTo>
                    <a:lnTo>
                      <a:pt x="30" y="165"/>
                    </a:lnTo>
                    <a:lnTo>
                      <a:pt x="30" y="164"/>
                    </a:lnTo>
                    <a:lnTo>
                      <a:pt x="32" y="161"/>
                    </a:lnTo>
                    <a:lnTo>
                      <a:pt x="30" y="156"/>
                    </a:lnTo>
                    <a:lnTo>
                      <a:pt x="30" y="152"/>
                    </a:lnTo>
                    <a:lnTo>
                      <a:pt x="30" y="148"/>
                    </a:lnTo>
                    <a:lnTo>
                      <a:pt x="30" y="145"/>
                    </a:lnTo>
                    <a:lnTo>
                      <a:pt x="32" y="144"/>
                    </a:lnTo>
                    <a:lnTo>
                      <a:pt x="34" y="143"/>
                    </a:lnTo>
                    <a:lnTo>
                      <a:pt x="36" y="143"/>
                    </a:lnTo>
                    <a:lnTo>
                      <a:pt x="36" y="142"/>
                    </a:lnTo>
                    <a:lnTo>
                      <a:pt x="36" y="139"/>
                    </a:lnTo>
                    <a:lnTo>
                      <a:pt x="34" y="136"/>
                    </a:lnTo>
                    <a:lnTo>
                      <a:pt x="32" y="134"/>
                    </a:lnTo>
                    <a:lnTo>
                      <a:pt x="30" y="130"/>
                    </a:lnTo>
                    <a:lnTo>
                      <a:pt x="29" y="123"/>
                    </a:lnTo>
                    <a:lnTo>
                      <a:pt x="33" y="117"/>
                    </a:lnTo>
                    <a:lnTo>
                      <a:pt x="38" y="107"/>
                    </a:lnTo>
                    <a:close/>
                    <a:moveTo>
                      <a:pt x="304" y="101"/>
                    </a:moveTo>
                    <a:lnTo>
                      <a:pt x="305" y="101"/>
                    </a:lnTo>
                    <a:lnTo>
                      <a:pt x="305" y="102"/>
                    </a:lnTo>
                    <a:lnTo>
                      <a:pt x="305" y="105"/>
                    </a:lnTo>
                    <a:lnTo>
                      <a:pt x="304" y="106"/>
                    </a:lnTo>
                    <a:lnTo>
                      <a:pt x="303" y="106"/>
                    </a:lnTo>
                    <a:lnTo>
                      <a:pt x="303" y="106"/>
                    </a:lnTo>
                    <a:lnTo>
                      <a:pt x="301" y="104"/>
                    </a:lnTo>
                    <a:lnTo>
                      <a:pt x="301" y="102"/>
                    </a:lnTo>
                    <a:lnTo>
                      <a:pt x="303" y="101"/>
                    </a:lnTo>
                    <a:lnTo>
                      <a:pt x="303" y="101"/>
                    </a:lnTo>
                    <a:lnTo>
                      <a:pt x="304" y="101"/>
                    </a:lnTo>
                    <a:close/>
                    <a:moveTo>
                      <a:pt x="291" y="97"/>
                    </a:moveTo>
                    <a:lnTo>
                      <a:pt x="294" y="98"/>
                    </a:lnTo>
                    <a:lnTo>
                      <a:pt x="295" y="100"/>
                    </a:lnTo>
                    <a:lnTo>
                      <a:pt x="296" y="102"/>
                    </a:lnTo>
                    <a:lnTo>
                      <a:pt x="298" y="105"/>
                    </a:lnTo>
                    <a:lnTo>
                      <a:pt x="299" y="107"/>
                    </a:lnTo>
                    <a:lnTo>
                      <a:pt x="299" y="110"/>
                    </a:lnTo>
                    <a:lnTo>
                      <a:pt x="299" y="111"/>
                    </a:lnTo>
                    <a:lnTo>
                      <a:pt x="299" y="114"/>
                    </a:lnTo>
                    <a:lnTo>
                      <a:pt x="300" y="117"/>
                    </a:lnTo>
                    <a:lnTo>
                      <a:pt x="301" y="119"/>
                    </a:lnTo>
                    <a:lnTo>
                      <a:pt x="303" y="123"/>
                    </a:lnTo>
                    <a:lnTo>
                      <a:pt x="303" y="126"/>
                    </a:lnTo>
                    <a:lnTo>
                      <a:pt x="304" y="128"/>
                    </a:lnTo>
                    <a:lnTo>
                      <a:pt x="303" y="130"/>
                    </a:lnTo>
                    <a:lnTo>
                      <a:pt x="303" y="131"/>
                    </a:lnTo>
                    <a:lnTo>
                      <a:pt x="300" y="131"/>
                    </a:lnTo>
                    <a:lnTo>
                      <a:pt x="298" y="132"/>
                    </a:lnTo>
                    <a:lnTo>
                      <a:pt x="294" y="134"/>
                    </a:lnTo>
                    <a:lnTo>
                      <a:pt x="292" y="135"/>
                    </a:lnTo>
                    <a:lnTo>
                      <a:pt x="290" y="136"/>
                    </a:lnTo>
                    <a:lnTo>
                      <a:pt x="287" y="138"/>
                    </a:lnTo>
                    <a:lnTo>
                      <a:pt x="286" y="138"/>
                    </a:lnTo>
                    <a:lnTo>
                      <a:pt x="284" y="138"/>
                    </a:lnTo>
                    <a:lnTo>
                      <a:pt x="283" y="135"/>
                    </a:lnTo>
                    <a:lnTo>
                      <a:pt x="282" y="131"/>
                    </a:lnTo>
                    <a:lnTo>
                      <a:pt x="282" y="128"/>
                    </a:lnTo>
                    <a:lnTo>
                      <a:pt x="282" y="127"/>
                    </a:lnTo>
                    <a:lnTo>
                      <a:pt x="283" y="126"/>
                    </a:lnTo>
                    <a:lnTo>
                      <a:pt x="284" y="125"/>
                    </a:lnTo>
                    <a:lnTo>
                      <a:pt x="288" y="122"/>
                    </a:lnTo>
                    <a:lnTo>
                      <a:pt x="290" y="118"/>
                    </a:lnTo>
                    <a:lnTo>
                      <a:pt x="290" y="111"/>
                    </a:lnTo>
                    <a:lnTo>
                      <a:pt x="287" y="105"/>
                    </a:lnTo>
                    <a:lnTo>
                      <a:pt x="286" y="100"/>
                    </a:lnTo>
                    <a:lnTo>
                      <a:pt x="287" y="97"/>
                    </a:lnTo>
                    <a:lnTo>
                      <a:pt x="291" y="97"/>
                    </a:lnTo>
                    <a:close/>
                    <a:moveTo>
                      <a:pt x="67" y="71"/>
                    </a:moveTo>
                    <a:lnTo>
                      <a:pt x="70" y="72"/>
                    </a:lnTo>
                    <a:lnTo>
                      <a:pt x="71" y="73"/>
                    </a:lnTo>
                    <a:lnTo>
                      <a:pt x="75" y="75"/>
                    </a:lnTo>
                    <a:lnTo>
                      <a:pt x="78" y="76"/>
                    </a:lnTo>
                    <a:lnTo>
                      <a:pt x="79" y="79"/>
                    </a:lnTo>
                    <a:lnTo>
                      <a:pt x="80" y="81"/>
                    </a:lnTo>
                    <a:lnTo>
                      <a:pt x="80" y="83"/>
                    </a:lnTo>
                    <a:lnTo>
                      <a:pt x="80" y="84"/>
                    </a:lnTo>
                    <a:lnTo>
                      <a:pt x="79" y="85"/>
                    </a:lnTo>
                    <a:lnTo>
                      <a:pt x="78" y="85"/>
                    </a:lnTo>
                    <a:lnTo>
                      <a:pt x="76" y="85"/>
                    </a:lnTo>
                    <a:lnTo>
                      <a:pt x="74" y="85"/>
                    </a:lnTo>
                    <a:lnTo>
                      <a:pt x="71" y="85"/>
                    </a:lnTo>
                    <a:lnTo>
                      <a:pt x="68" y="85"/>
                    </a:lnTo>
                    <a:lnTo>
                      <a:pt x="67" y="87"/>
                    </a:lnTo>
                    <a:lnTo>
                      <a:pt x="67" y="89"/>
                    </a:lnTo>
                    <a:lnTo>
                      <a:pt x="68" y="90"/>
                    </a:lnTo>
                    <a:lnTo>
                      <a:pt x="71" y="93"/>
                    </a:lnTo>
                    <a:lnTo>
                      <a:pt x="75" y="97"/>
                    </a:lnTo>
                    <a:lnTo>
                      <a:pt x="76" y="100"/>
                    </a:lnTo>
                    <a:lnTo>
                      <a:pt x="76" y="102"/>
                    </a:lnTo>
                    <a:lnTo>
                      <a:pt x="75" y="105"/>
                    </a:lnTo>
                    <a:lnTo>
                      <a:pt x="72" y="106"/>
                    </a:lnTo>
                    <a:lnTo>
                      <a:pt x="70" y="106"/>
                    </a:lnTo>
                    <a:lnTo>
                      <a:pt x="67" y="106"/>
                    </a:lnTo>
                    <a:lnTo>
                      <a:pt x="63" y="105"/>
                    </a:lnTo>
                    <a:lnTo>
                      <a:pt x="59" y="105"/>
                    </a:lnTo>
                    <a:lnTo>
                      <a:pt x="51" y="102"/>
                    </a:lnTo>
                    <a:lnTo>
                      <a:pt x="44" y="102"/>
                    </a:lnTo>
                    <a:lnTo>
                      <a:pt x="42" y="102"/>
                    </a:lnTo>
                    <a:lnTo>
                      <a:pt x="44" y="101"/>
                    </a:lnTo>
                    <a:lnTo>
                      <a:pt x="49" y="93"/>
                    </a:lnTo>
                    <a:lnTo>
                      <a:pt x="57" y="84"/>
                    </a:lnTo>
                    <a:lnTo>
                      <a:pt x="59" y="81"/>
                    </a:lnTo>
                    <a:lnTo>
                      <a:pt x="61" y="80"/>
                    </a:lnTo>
                    <a:lnTo>
                      <a:pt x="67" y="71"/>
                    </a:lnTo>
                    <a:close/>
                    <a:moveTo>
                      <a:pt x="240" y="60"/>
                    </a:moveTo>
                    <a:lnTo>
                      <a:pt x="243" y="62"/>
                    </a:lnTo>
                    <a:lnTo>
                      <a:pt x="245" y="63"/>
                    </a:lnTo>
                    <a:lnTo>
                      <a:pt x="246" y="64"/>
                    </a:lnTo>
                    <a:lnTo>
                      <a:pt x="246" y="67"/>
                    </a:lnTo>
                    <a:lnTo>
                      <a:pt x="245" y="71"/>
                    </a:lnTo>
                    <a:lnTo>
                      <a:pt x="240" y="76"/>
                    </a:lnTo>
                    <a:lnTo>
                      <a:pt x="232" y="80"/>
                    </a:lnTo>
                    <a:lnTo>
                      <a:pt x="222" y="77"/>
                    </a:lnTo>
                    <a:lnTo>
                      <a:pt x="219" y="75"/>
                    </a:lnTo>
                    <a:lnTo>
                      <a:pt x="216" y="72"/>
                    </a:lnTo>
                    <a:lnTo>
                      <a:pt x="215" y="70"/>
                    </a:lnTo>
                    <a:lnTo>
                      <a:pt x="215" y="67"/>
                    </a:lnTo>
                    <a:lnTo>
                      <a:pt x="216" y="64"/>
                    </a:lnTo>
                    <a:lnTo>
                      <a:pt x="218" y="62"/>
                    </a:lnTo>
                    <a:lnTo>
                      <a:pt x="220" y="62"/>
                    </a:lnTo>
                    <a:lnTo>
                      <a:pt x="223" y="62"/>
                    </a:lnTo>
                    <a:lnTo>
                      <a:pt x="226" y="62"/>
                    </a:lnTo>
                    <a:lnTo>
                      <a:pt x="228" y="62"/>
                    </a:lnTo>
                    <a:lnTo>
                      <a:pt x="231" y="62"/>
                    </a:lnTo>
                    <a:lnTo>
                      <a:pt x="233" y="62"/>
                    </a:lnTo>
                    <a:lnTo>
                      <a:pt x="236" y="62"/>
                    </a:lnTo>
                    <a:lnTo>
                      <a:pt x="240" y="60"/>
                    </a:lnTo>
                    <a:close/>
                    <a:moveTo>
                      <a:pt x="380" y="46"/>
                    </a:moveTo>
                    <a:lnTo>
                      <a:pt x="383" y="49"/>
                    </a:lnTo>
                    <a:lnTo>
                      <a:pt x="392" y="55"/>
                    </a:lnTo>
                    <a:lnTo>
                      <a:pt x="405" y="67"/>
                    </a:lnTo>
                    <a:lnTo>
                      <a:pt x="427" y="92"/>
                    </a:lnTo>
                    <a:lnTo>
                      <a:pt x="434" y="102"/>
                    </a:lnTo>
                    <a:lnTo>
                      <a:pt x="438" y="106"/>
                    </a:lnTo>
                    <a:lnTo>
                      <a:pt x="447" y="122"/>
                    </a:lnTo>
                    <a:lnTo>
                      <a:pt x="449" y="126"/>
                    </a:lnTo>
                    <a:lnTo>
                      <a:pt x="459" y="148"/>
                    </a:lnTo>
                    <a:lnTo>
                      <a:pt x="464" y="159"/>
                    </a:lnTo>
                    <a:lnTo>
                      <a:pt x="466" y="170"/>
                    </a:lnTo>
                    <a:lnTo>
                      <a:pt x="470" y="182"/>
                    </a:lnTo>
                    <a:lnTo>
                      <a:pt x="474" y="206"/>
                    </a:lnTo>
                    <a:lnTo>
                      <a:pt x="477" y="231"/>
                    </a:lnTo>
                    <a:lnTo>
                      <a:pt x="477" y="242"/>
                    </a:lnTo>
                    <a:lnTo>
                      <a:pt x="476" y="254"/>
                    </a:lnTo>
                    <a:lnTo>
                      <a:pt x="476" y="259"/>
                    </a:lnTo>
                    <a:lnTo>
                      <a:pt x="476" y="258"/>
                    </a:lnTo>
                    <a:lnTo>
                      <a:pt x="466" y="246"/>
                    </a:lnTo>
                    <a:lnTo>
                      <a:pt x="456" y="234"/>
                    </a:lnTo>
                    <a:lnTo>
                      <a:pt x="448" y="223"/>
                    </a:lnTo>
                    <a:lnTo>
                      <a:pt x="445" y="217"/>
                    </a:lnTo>
                    <a:lnTo>
                      <a:pt x="442" y="212"/>
                    </a:lnTo>
                    <a:lnTo>
                      <a:pt x="439" y="210"/>
                    </a:lnTo>
                    <a:lnTo>
                      <a:pt x="436" y="207"/>
                    </a:lnTo>
                    <a:lnTo>
                      <a:pt x="434" y="207"/>
                    </a:lnTo>
                    <a:lnTo>
                      <a:pt x="432" y="210"/>
                    </a:lnTo>
                    <a:lnTo>
                      <a:pt x="435" y="216"/>
                    </a:lnTo>
                    <a:lnTo>
                      <a:pt x="439" y="223"/>
                    </a:lnTo>
                    <a:lnTo>
                      <a:pt x="443" y="231"/>
                    </a:lnTo>
                    <a:lnTo>
                      <a:pt x="447" y="236"/>
                    </a:lnTo>
                    <a:lnTo>
                      <a:pt x="453" y="244"/>
                    </a:lnTo>
                    <a:lnTo>
                      <a:pt x="460" y="254"/>
                    </a:lnTo>
                    <a:lnTo>
                      <a:pt x="466" y="261"/>
                    </a:lnTo>
                    <a:lnTo>
                      <a:pt x="470" y="263"/>
                    </a:lnTo>
                    <a:lnTo>
                      <a:pt x="474" y="266"/>
                    </a:lnTo>
                    <a:lnTo>
                      <a:pt x="470" y="288"/>
                    </a:lnTo>
                    <a:lnTo>
                      <a:pt x="468" y="300"/>
                    </a:lnTo>
                    <a:lnTo>
                      <a:pt x="465" y="310"/>
                    </a:lnTo>
                    <a:lnTo>
                      <a:pt x="462" y="317"/>
                    </a:lnTo>
                    <a:lnTo>
                      <a:pt x="459" y="327"/>
                    </a:lnTo>
                    <a:lnTo>
                      <a:pt x="456" y="334"/>
                    </a:lnTo>
                    <a:lnTo>
                      <a:pt x="443" y="358"/>
                    </a:lnTo>
                    <a:lnTo>
                      <a:pt x="434" y="372"/>
                    </a:lnTo>
                    <a:lnTo>
                      <a:pt x="427" y="381"/>
                    </a:lnTo>
                    <a:lnTo>
                      <a:pt x="421" y="390"/>
                    </a:lnTo>
                    <a:lnTo>
                      <a:pt x="396" y="415"/>
                    </a:lnTo>
                    <a:lnTo>
                      <a:pt x="394" y="411"/>
                    </a:lnTo>
                    <a:lnTo>
                      <a:pt x="393" y="407"/>
                    </a:lnTo>
                    <a:lnTo>
                      <a:pt x="392" y="403"/>
                    </a:lnTo>
                    <a:lnTo>
                      <a:pt x="389" y="399"/>
                    </a:lnTo>
                    <a:lnTo>
                      <a:pt x="384" y="393"/>
                    </a:lnTo>
                    <a:lnTo>
                      <a:pt x="380" y="385"/>
                    </a:lnTo>
                    <a:lnTo>
                      <a:pt x="379" y="377"/>
                    </a:lnTo>
                    <a:lnTo>
                      <a:pt x="380" y="371"/>
                    </a:lnTo>
                    <a:lnTo>
                      <a:pt x="381" y="367"/>
                    </a:lnTo>
                    <a:lnTo>
                      <a:pt x="383" y="364"/>
                    </a:lnTo>
                    <a:lnTo>
                      <a:pt x="384" y="361"/>
                    </a:lnTo>
                    <a:lnTo>
                      <a:pt x="384" y="359"/>
                    </a:lnTo>
                    <a:lnTo>
                      <a:pt x="383" y="358"/>
                    </a:lnTo>
                    <a:lnTo>
                      <a:pt x="380" y="356"/>
                    </a:lnTo>
                    <a:lnTo>
                      <a:pt x="379" y="355"/>
                    </a:lnTo>
                    <a:lnTo>
                      <a:pt x="379" y="354"/>
                    </a:lnTo>
                    <a:lnTo>
                      <a:pt x="379" y="351"/>
                    </a:lnTo>
                    <a:lnTo>
                      <a:pt x="379" y="348"/>
                    </a:lnTo>
                    <a:lnTo>
                      <a:pt x="377" y="346"/>
                    </a:lnTo>
                    <a:lnTo>
                      <a:pt x="376" y="344"/>
                    </a:lnTo>
                    <a:lnTo>
                      <a:pt x="375" y="342"/>
                    </a:lnTo>
                    <a:lnTo>
                      <a:pt x="371" y="341"/>
                    </a:lnTo>
                    <a:lnTo>
                      <a:pt x="368" y="337"/>
                    </a:lnTo>
                    <a:lnTo>
                      <a:pt x="366" y="333"/>
                    </a:lnTo>
                    <a:lnTo>
                      <a:pt x="364" y="329"/>
                    </a:lnTo>
                    <a:lnTo>
                      <a:pt x="363" y="325"/>
                    </a:lnTo>
                    <a:lnTo>
                      <a:pt x="363" y="322"/>
                    </a:lnTo>
                    <a:lnTo>
                      <a:pt x="364" y="320"/>
                    </a:lnTo>
                    <a:lnTo>
                      <a:pt x="364" y="317"/>
                    </a:lnTo>
                    <a:lnTo>
                      <a:pt x="364" y="314"/>
                    </a:lnTo>
                    <a:lnTo>
                      <a:pt x="363" y="312"/>
                    </a:lnTo>
                    <a:lnTo>
                      <a:pt x="362" y="309"/>
                    </a:lnTo>
                    <a:lnTo>
                      <a:pt x="359" y="309"/>
                    </a:lnTo>
                    <a:lnTo>
                      <a:pt x="356" y="308"/>
                    </a:lnTo>
                    <a:lnTo>
                      <a:pt x="353" y="309"/>
                    </a:lnTo>
                    <a:lnTo>
                      <a:pt x="347" y="308"/>
                    </a:lnTo>
                    <a:lnTo>
                      <a:pt x="342" y="308"/>
                    </a:lnTo>
                    <a:lnTo>
                      <a:pt x="337" y="308"/>
                    </a:lnTo>
                    <a:lnTo>
                      <a:pt x="332" y="308"/>
                    </a:lnTo>
                    <a:lnTo>
                      <a:pt x="328" y="309"/>
                    </a:lnTo>
                    <a:lnTo>
                      <a:pt x="321" y="312"/>
                    </a:lnTo>
                    <a:lnTo>
                      <a:pt x="315" y="314"/>
                    </a:lnTo>
                    <a:lnTo>
                      <a:pt x="309" y="317"/>
                    </a:lnTo>
                    <a:lnTo>
                      <a:pt x="309" y="317"/>
                    </a:lnTo>
                    <a:lnTo>
                      <a:pt x="307" y="317"/>
                    </a:lnTo>
                    <a:lnTo>
                      <a:pt x="303" y="317"/>
                    </a:lnTo>
                    <a:lnTo>
                      <a:pt x="299" y="314"/>
                    </a:lnTo>
                    <a:lnTo>
                      <a:pt x="294" y="310"/>
                    </a:lnTo>
                    <a:lnTo>
                      <a:pt x="288" y="308"/>
                    </a:lnTo>
                    <a:lnTo>
                      <a:pt x="284" y="304"/>
                    </a:lnTo>
                    <a:lnTo>
                      <a:pt x="279" y="300"/>
                    </a:lnTo>
                    <a:lnTo>
                      <a:pt x="275" y="296"/>
                    </a:lnTo>
                    <a:lnTo>
                      <a:pt x="271" y="293"/>
                    </a:lnTo>
                    <a:lnTo>
                      <a:pt x="269" y="291"/>
                    </a:lnTo>
                    <a:lnTo>
                      <a:pt x="266" y="288"/>
                    </a:lnTo>
                    <a:lnTo>
                      <a:pt x="263" y="286"/>
                    </a:lnTo>
                    <a:lnTo>
                      <a:pt x="263" y="283"/>
                    </a:lnTo>
                    <a:lnTo>
                      <a:pt x="265" y="280"/>
                    </a:lnTo>
                    <a:lnTo>
                      <a:pt x="266" y="278"/>
                    </a:lnTo>
                    <a:lnTo>
                      <a:pt x="267" y="275"/>
                    </a:lnTo>
                    <a:lnTo>
                      <a:pt x="267" y="274"/>
                    </a:lnTo>
                    <a:lnTo>
                      <a:pt x="266" y="272"/>
                    </a:lnTo>
                    <a:lnTo>
                      <a:pt x="265" y="271"/>
                    </a:lnTo>
                    <a:lnTo>
                      <a:pt x="262" y="270"/>
                    </a:lnTo>
                    <a:lnTo>
                      <a:pt x="262" y="269"/>
                    </a:lnTo>
                    <a:lnTo>
                      <a:pt x="261" y="266"/>
                    </a:lnTo>
                    <a:lnTo>
                      <a:pt x="261" y="262"/>
                    </a:lnTo>
                    <a:lnTo>
                      <a:pt x="262" y="259"/>
                    </a:lnTo>
                    <a:lnTo>
                      <a:pt x="263" y="255"/>
                    </a:lnTo>
                    <a:lnTo>
                      <a:pt x="265" y="253"/>
                    </a:lnTo>
                    <a:lnTo>
                      <a:pt x="265" y="250"/>
                    </a:lnTo>
                    <a:lnTo>
                      <a:pt x="266" y="246"/>
                    </a:lnTo>
                    <a:lnTo>
                      <a:pt x="267" y="242"/>
                    </a:lnTo>
                    <a:lnTo>
                      <a:pt x="267" y="238"/>
                    </a:lnTo>
                    <a:lnTo>
                      <a:pt x="269" y="236"/>
                    </a:lnTo>
                    <a:lnTo>
                      <a:pt x="270" y="233"/>
                    </a:lnTo>
                    <a:lnTo>
                      <a:pt x="273" y="232"/>
                    </a:lnTo>
                    <a:lnTo>
                      <a:pt x="275" y="231"/>
                    </a:lnTo>
                    <a:lnTo>
                      <a:pt x="278" y="228"/>
                    </a:lnTo>
                    <a:lnTo>
                      <a:pt x="281" y="225"/>
                    </a:lnTo>
                    <a:lnTo>
                      <a:pt x="281" y="221"/>
                    </a:lnTo>
                    <a:lnTo>
                      <a:pt x="282" y="217"/>
                    </a:lnTo>
                    <a:lnTo>
                      <a:pt x="282" y="214"/>
                    </a:lnTo>
                    <a:lnTo>
                      <a:pt x="283" y="210"/>
                    </a:lnTo>
                    <a:lnTo>
                      <a:pt x="286" y="207"/>
                    </a:lnTo>
                    <a:lnTo>
                      <a:pt x="290" y="204"/>
                    </a:lnTo>
                    <a:lnTo>
                      <a:pt x="292" y="203"/>
                    </a:lnTo>
                    <a:lnTo>
                      <a:pt x="295" y="202"/>
                    </a:lnTo>
                    <a:lnTo>
                      <a:pt x="298" y="200"/>
                    </a:lnTo>
                    <a:lnTo>
                      <a:pt x="300" y="199"/>
                    </a:lnTo>
                    <a:lnTo>
                      <a:pt x="303" y="198"/>
                    </a:lnTo>
                    <a:lnTo>
                      <a:pt x="307" y="197"/>
                    </a:lnTo>
                    <a:lnTo>
                      <a:pt x="309" y="197"/>
                    </a:lnTo>
                    <a:lnTo>
                      <a:pt x="317" y="194"/>
                    </a:lnTo>
                    <a:lnTo>
                      <a:pt x="324" y="190"/>
                    </a:lnTo>
                    <a:lnTo>
                      <a:pt x="332" y="189"/>
                    </a:lnTo>
                    <a:lnTo>
                      <a:pt x="337" y="187"/>
                    </a:lnTo>
                    <a:lnTo>
                      <a:pt x="341" y="186"/>
                    </a:lnTo>
                    <a:lnTo>
                      <a:pt x="345" y="186"/>
                    </a:lnTo>
                    <a:lnTo>
                      <a:pt x="347" y="185"/>
                    </a:lnTo>
                    <a:lnTo>
                      <a:pt x="350" y="186"/>
                    </a:lnTo>
                    <a:lnTo>
                      <a:pt x="351" y="187"/>
                    </a:lnTo>
                    <a:lnTo>
                      <a:pt x="351" y="190"/>
                    </a:lnTo>
                    <a:lnTo>
                      <a:pt x="351" y="194"/>
                    </a:lnTo>
                    <a:lnTo>
                      <a:pt x="354" y="197"/>
                    </a:lnTo>
                    <a:lnTo>
                      <a:pt x="356" y="198"/>
                    </a:lnTo>
                    <a:lnTo>
                      <a:pt x="359" y="199"/>
                    </a:lnTo>
                    <a:lnTo>
                      <a:pt x="363" y="200"/>
                    </a:lnTo>
                    <a:lnTo>
                      <a:pt x="366" y="202"/>
                    </a:lnTo>
                    <a:lnTo>
                      <a:pt x="370" y="203"/>
                    </a:lnTo>
                    <a:lnTo>
                      <a:pt x="372" y="204"/>
                    </a:lnTo>
                    <a:lnTo>
                      <a:pt x="375" y="206"/>
                    </a:lnTo>
                    <a:lnTo>
                      <a:pt x="379" y="206"/>
                    </a:lnTo>
                    <a:lnTo>
                      <a:pt x="381" y="207"/>
                    </a:lnTo>
                    <a:lnTo>
                      <a:pt x="384" y="206"/>
                    </a:lnTo>
                    <a:lnTo>
                      <a:pt x="385" y="206"/>
                    </a:lnTo>
                    <a:lnTo>
                      <a:pt x="387" y="203"/>
                    </a:lnTo>
                    <a:lnTo>
                      <a:pt x="388" y="200"/>
                    </a:lnTo>
                    <a:lnTo>
                      <a:pt x="390" y="199"/>
                    </a:lnTo>
                    <a:lnTo>
                      <a:pt x="393" y="199"/>
                    </a:lnTo>
                    <a:lnTo>
                      <a:pt x="396" y="199"/>
                    </a:lnTo>
                    <a:lnTo>
                      <a:pt x="400" y="199"/>
                    </a:lnTo>
                    <a:lnTo>
                      <a:pt x="404" y="199"/>
                    </a:lnTo>
                    <a:lnTo>
                      <a:pt x="411" y="199"/>
                    </a:lnTo>
                    <a:lnTo>
                      <a:pt x="421" y="199"/>
                    </a:lnTo>
                    <a:lnTo>
                      <a:pt x="427" y="199"/>
                    </a:lnTo>
                    <a:lnTo>
                      <a:pt x="431" y="197"/>
                    </a:lnTo>
                    <a:lnTo>
                      <a:pt x="435" y="194"/>
                    </a:lnTo>
                    <a:lnTo>
                      <a:pt x="438" y="190"/>
                    </a:lnTo>
                    <a:lnTo>
                      <a:pt x="439" y="186"/>
                    </a:lnTo>
                    <a:lnTo>
                      <a:pt x="438" y="183"/>
                    </a:lnTo>
                    <a:lnTo>
                      <a:pt x="436" y="182"/>
                    </a:lnTo>
                    <a:lnTo>
                      <a:pt x="432" y="181"/>
                    </a:lnTo>
                    <a:lnTo>
                      <a:pt x="428" y="181"/>
                    </a:lnTo>
                    <a:lnTo>
                      <a:pt x="425" y="181"/>
                    </a:lnTo>
                    <a:lnTo>
                      <a:pt x="419" y="181"/>
                    </a:lnTo>
                    <a:lnTo>
                      <a:pt x="414" y="182"/>
                    </a:lnTo>
                    <a:lnTo>
                      <a:pt x="410" y="182"/>
                    </a:lnTo>
                    <a:lnTo>
                      <a:pt x="407" y="181"/>
                    </a:lnTo>
                    <a:lnTo>
                      <a:pt x="406" y="178"/>
                    </a:lnTo>
                    <a:lnTo>
                      <a:pt x="406" y="176"/>
                    </a:lnTo>
                    <a:lnTo>
                      <a:pt x="407" y="170"/>
                    </a:lnTo>
                    <a:lnTo>
                      <a:pt x="409" y="166"/>
                    </a:lnTo>
                    <a:lnTo>
                      <a:pt x="411" y="162"/>
                    </a:lnTo>
                    <a:lnTo>
                      <a:pt x="414" y="160"/>
                    </a:lnTo>
                    <a:lnTo>
                      <a:pt x="419" y="157"/>
                    </a:lnTo>
                    <a:lnTo>
                      <a:pt x="425" y="156"/>
                    </a:lnTo>
                    <a:lnTo>
                      <a:pt x="430" y="155"/>
                    </a:lnTo>
                    <a:lnTo>
                      <a:pt x="434" y="155"/>
                    </a:lnTo>
                    <a:lnTo>
                      <a:pt x="439" y="155"/>
                    </a:lnTo>
                    <a:lnTo>
                      <a:pt x="444" y="156"/>
                    </a:lnTo>
                    <a:lnTo>
                      <a:pt x="449" y="156"/>
                    </a:lnTo>
                    <a:lnTo>
                      <a:pt x="452" y="155"/>
                    </a:lnTo>
                    <a:lnTo>
                      <a:pt x="453" y="153"/>
                    </a:lnTo>
                    <a:lnTo>
                      <a:pt x="452" y="151"/>
                    </a:lnTo>
                    <a:lnTo>
                      <a:pt x="451" y="149"/>
                    </a:lnTo>
                    <a:lnTo>
                      <a:pt x="448" y="147"/>
                    </a:lnTo>
                    <a:lnTo>
                      <a:pt x="445" y="145"/>
                    </a:lnTo>
                    <a:lnTo>
                      <a:pt x="442" y="143"/>
                    </a:lnTo>
                    <a:lnTo>
                      <a:pt x="439" y="142"/>
                    </a:lnTo>
                    <a:lnTo>
                      <a:pt x="438" y="139"/>
                    </a:lnTo>
                    <a:lnTo>
                      <a:pt x="438" y="136"/>
                    </a:lnTo>
                    <a:lnTo>
                      <a:pt x="439" y="134"/>
                    </a:lnTo>
                    <a:lnTo>
                      <a:pt x="440" y="132"/>
                    </a:lnTo>
                    <a:lnTo>
                      <a:pt x="440" y="131"/>
                    </a:lnTo>
                    <a:lnTo>
                      <a:pt x="439" y="130"/>
                    </a:lnTo>
                    <a:lnTo>
                      <a:pt x="438" y="130"/>
                    </a:lnTo>
                    <a:lnTo>
                      <a:pt x="435" y="131"/>
                    </a:lnTo>
                    <a:lnTo>
                      <a:pt x="432" y="134"/>
                    </a:lnTo>
                    <a:lnTo>
                      <a:pt x="430" y="135"/>
                    </a:lnTo>
                    <a:lnTo>
                      <a:pt x="427" y="138"/>
                    </a:lnTo>
                    <a:lnTo>
                      <a:pt x="426" y="139"/>
                    </a:lnTo>
                    <a:lnTo>
                      <a:pt x="423" y="140"/>
                    </a:lnTo>
                    <a:lnTo>
                      <a:pt x="422" y="140"/>
                    </a:lnTo>
                    <a:lnTo>
                      <a:pt x="421" y="140"/>
                    </a:lnTo>
                    <a:lnTo>
                      <a:pt x="418" y="138"/>
                    </a:lnTo>
                    <a:lnTo>
                      <a:pt x="417" y="138"/>
                    </a:lnTo>
                    <a:lnTo>
                      <a:pt x="413" y="139"/>
                    </a:lnTo>
                    <a:lnTo>
                      <a:pt x="410" y="140"/>
                    </a:lnTo>
                    <a:lnTo>
                      <a:pt x="407" y="143"/>
                    </a:lnTo>
                    <a:lnTo>
                      <a:pt x="406" y="145"/>
                    </a:lnTo>
                    <a:lnTo>
                      <a:pt x="406" y="148"/>
                    </a:lnTo>
                    <a:lnTo>
                      <a:pt x="406" y="152"/>
                    </a:lnTo>
                    <a:lnTo>
                      <a:pt x="407" y="155"/>
                    </a:lnTo>
                    <a:lnTo>
                      <a:pt x="407" y="157"/>
                    </a:lnTo>
                    <a:lnTo>
                      <a:pt x="407" y="159"/>
                    </a:lnTo>
                    <a:lnTo>
                      <a:pt x="407" y="161"/>
                    </a:lnTo>
                    <a:lnTo>
                      <a:pt x="405" y="165"/>
                    </a:lnTo>
                    <a:lnTo>
                      <a:pt x="402" y="168"/>
                    </a:lnTo>
                    <a:lnTo>
                      <a:pt x="400" y="170"/>
                    </a:lnTo>
                    <a:lnTo>
                      <a:pt x="396" y="172"/>
                    </a:lnTo>
                    <a:lnTo>
                      <a:pt x="394" y="172"/>
                    </a:lnTo>
                    <a:lnTo>
                      <a:pt x="393" y="173"/>
                    </a:lnTo>
                    <a:lnTo>
                      <a:pt x="394" y="174"/>
                    </a:lnTo>
                    <a:lnTo>
                      <a:pt x="394" y="177"/>
                    </a:lnTo>
                    <a:lnTo>
                      <a:pt x="394" y="178"/>
                    </a:lnTo>
                    <a:lnTo>
                      <a:pt x="394" y="181"/>
                    </a:lnTo>
                    <a:lnTo>
                      <a:pt x="393" y="182"/>
                    </a:lnTo>
                    <a:lnTo>
                      <a:pt x="390" y="183"/>
                    </a:lnTo>
                    <a:lnTo>
                      <a:pt x="388" y="182"/>
                    </a:lnTo>
                    <a:lnTo>
                      <a:pt x="385" y="181"/>
                    </a:lnTo>
                    <a:lnTo>
                      <a:pt x="384" y="177"/>
                    </a:lnTo>
                    <a:lnTo>
                      <a:pt x="381" y="174"/>
                    </a:lnTo>
                    <a:lnTo>
                      <a:pt x="377" y="169"/>
                    </a:lnTo>
                    <a:lnTo>
                      <a:pt x="375" y="165"/>
                    </a:lnTo>
                    <a:lnTo>
                      <a:pt x="371" y="162"/>
                    </a:lnTo>
                    <a:lnTo>
                      <a:pt x="368" y="160"/>
                    </a:lnTo>
                    <a:lnTo>
                      <a:pt x="367" y="159"/>
                    </a:lnTo>
                    <a:lnTo>
                      <a:pt x="364" y="156"/>
                    </a:lnTo>
                    <a:lnTo>
                      <a:pt x="360" y="155"/>
                    </a:lnTo>
                    <a:lnTo>
                      <a:pt x="358" y="153"/>
                    </a:lnTo>
                    <a:lnTo>
                      <a:pt x="356" y="153"/>
                    </a:lnTo>
                    <a:lnTo>
                      <a:pt x="355" y="155"/>
                    </a:lnTo>
                    <a:lnTo>
                      <a:pt x="355" y="156"/>
                    </a:lnTo>
                    <a:lnTo>
                      <a:pt x="358" y="157"/>
                    </a:lnTo>
                    <a:lnTo>
                      <a:pt x="360" y="160"/>
                    </a:lnTo>
                    <a:lnTo>
                      <a:pt x="363" y="161"/>
                    </a:lnTo>
                    <a:lnTo>
                      <a:pt x="366" y="162"/>
                    </a:lnTo>
                    <a:lnTo>
                      <a:pt x="368" y="162"/>
                    </a:lnTo>
                    <a:lnTo>
                      <a:pt x="371" y="162"/>
                    </a:lnTo>
                    <a:lnTo>
                      <a:pt x="372" y="164"/>
                    </a:lnTo>
                    <a:lnTo>
                      <a:pt x="372" y="166"/>
                    </a:lnTo>
                    <a:lnTo>
                      <a:pt x="372" y="169"/>
                    </a:lnTo>
                    <a:lnTo>
                      <a:pt x="372" y="172"/>
                    </a:lnTo>
                    <a:lnTo>
                      <a:pt x="372" y="174"/>
                    </a:lnTo>
                    <a:lnTo>
                      <a:pt x="371" y="176"/>
                    </a:lnTo>
                    <a:lnTo>
                      <a:pt x="371" y="178"/>
                    </a:lnTo>
                    <a:lnTo>
                      <a:pt x="370" y="181"/>
                    </a:lnTo>
                    <a:lnTo>
                      <a:pt x="368" y="182"/>
                    </a:lnTo>
                    <a:lnTo>
                      <a:pt x="367" y="185"/>
                    </a:lnTo>
                    <a:lnTo>
                      <a:pt x="366" y="185"/>
                    </a:lnTo>
                    <a:lnTo>
                      <a:pt x="366" y="185"/>
                    </a:lnTo>
                    <a:lnTo>
                      <a:pt x="364" y="182"/>
                    </a:lnTo>
                    <a:lnTo>
                      <a:pt x="364" y="177"/>
                    </a:lnTo>
                    <a:lnTo>
                      <a:pt x="363" y="173"/>
                    </a:lnTo>
                    <a:lnTo>
                      <a:pt x="362" y="170"/>
                    </a:lnTo>
                    <a:lnTo>
                      <a:pt x="359" y="168"/>
                    </a:lnTo>
                    <a:lnTo>
                      <a:pt x="355" y="166"/>
                    </a:lnTo>
                    <a:lnTo>
                      <a:pt x="353" y="165"/>
                    </a:lnTo>
                    <a:lnTo>
                      <a:pt x="350" y="164"/>
                    </a:lnTo>
                    <a:lnTo>
                      <a:pt x="347" y="162"/>
                    </a:lnTo>
                    <a:lnTo>
                      <a:pt x="345" y="161"/>
                    </a:lnTo>
                    <a:lnTo>
                      <a:pt x="343" y="160"/>
                    </a:lnTo>
                    <a:lnTo>
                      <a:pt x="339" y="159"/>
                    </a:lnTo>
                    <a:lnTo>
                      <a:pt x="337" y="160"/>
                    </a:lnTo>
                    <a:lnTo>
                      <a:pt x="333" y="160"/>
                    </a:lnTo>
                    <a:lnTo>
                      <a:pt x="329" y="160"/>
                    </a:lnTo>
                    <a:lnTo>
                      <a:pt x="325" y="160"/>
                    </a:lnTo>
                    <a:lnTo>
                      <a:pt x="322" y="161"/>
                    </a:lnTo>
                    <a:lnTo>
                      <a:pt x="320" y="161"/>
                    </a:lnTo>
                    <a:lnTo>
                      <a:pt x="318" y="162"/>
                    </a:lnTo>
                    <a:lnTo>
                      <a:pt x="317" y="164"/>
                    </a:lnTo>
                    <a:lnTo>
                      <a:pt x="318" y="166"/>
                    </a:lnTo>
                    <a:lnTo>
                      <a:pt x="318" y="170"/>
                    </a:lnTo>
                    <a:lnTo>
                      <a:pt x="320" y="173"/>
                    </a:lnTo>
                    <a:lnTo>
                      <a:pt x="320" y="176"/>
                    </a:lnTo>
                    <a:lnTo>
                      <a:pt x="318" y="178"/>
                    </a:lnTo>
                    <a:lnTo>
                      <a:pt x="316" y="179"/>
                    </a:lnTo>
                    <a:lnTo>
                      <a:pt x="313" y="179"/>
                    </a:lnTo>
                    <a:lnTo>
                      <a:pt x="312" y="181"/>
                    </a:lnTo>
                    <a:lnTo>
                      <a:pt x="309" y="182"/>
                    </a:lnTo>
                    <a:lnTo>
                      <a:pt x="309" y="185"/>
                    </a:lnTo>
                    <a:lnTo>
                      <a:pt x="309" y="185"/>
                    </a:lnTo>
                    <a:lnTo>
                      <a:pt x="311" y="187"/>
                    </a:lnTo>
                    <a:lnTo>
                      <a:pt x="309" y="189"/>
                    </a:lnTo>
                    <a:lnTo>
                      <a:pt x="308" y="190"/>
                    </a:lnTo>
                    <a:lnTo>
                      <a:pt x="307" y="191"/>
                    </a:lnTo>
                    <a:lnTo>
                      <a:pt x="303" y="194"/>
                    </a:lnTo>
                    <a:lnTo>
                      <a:pt x="300" y="195"/>
                    </a:lnTo>
                    <a:lnTo>
                      <a:pt x="298" y="197"/>
                    </a:lnTo>
                    <a:lnTo>
                      <a:pt x="294" y="195"/>
                    </a:lnTo>
                    <a:lnTo>
                      <a:pt x="292" y="195"/>
                    </a:lnTo>
                    <a:lnTo>
                      <a:pt x="290" y="195"/>
                    </a:lnTo>
                    <a:lnTo>
                      <a:pt x="286" y="195"/>
                    </a:lnTo>
                    <a:lnTo>
                      <a:pt x="284" y="197"/>
                    </a:lnTo>
                    <a:lnTo>
                      <a:pt x="282" y="197"/>
                    </a:lnTo>
                    <a:lnTo>
                      <a:pt x="281" y="195"/>
                    </a:lnTo>
                    <a:lnTo>
                      <a:pt x="279" y="194"/>
                    </a:lnTo>
                    <a:lnTo>
                      <a:pt x="278" y="190"/>
                    </a:lnTo>
                    <a:lnTo>
                      <a:pt x="277" y="187"/>
                    </a:lnTo>
                    <a:lnTo>
                      <a:pt x="277" y="185"/>
                    </a:lnTo>
                    <a:lnTo>
                      <a:pt x="275" y="182"/>
                    </a:lnTo>
                    <a:lnTo>
                      <a:pt x="277" y="179"/>
                    </a:lnTo>
                    <a:lnTo>
                      <a:pt x="277" y="177"/>
                    </a:lnTo>
                    <a:lnTo>
                      <a:pt x="277" y="174"/>
                    </a:lnTo>
                    <a:lnTo>
                      <a:pt x="277" y="172"/>
                    </a:lnTo>
                    <a:lnTo>
                      <a:pt x="278" y="170"/>
                    </a:lnTo>
                    <a:lnTo>
                      <a:pt x="278" y="169"/>
                    </a:lnTo>
                    <a:lnTo>
                      <a:pt x="281" y="168"/>
                    </a:lnTo>
                    <a:lnTo>
                      <a:pt x="284" y="168"/>
                    </a:lnTo>
                    <a:lnTo>
                      <a:pt x="286" y="168"/>
                    </a:lnTo>
                    <a:lnTo>
                      <a:pt x="288" y="168"/>
                    </a:lnTo>
                    <a:lnTo>
                      <a:pt x="291" y="168"/>
                    </a:lnTo>
                    <a:lnTo>
                      <a:pt x="295" y="168"/>
                    </a:lnTo>
                    <a:lnTo>
                      <a:pt x="298" y="166"/>
                    </a:lnTo>
                    <a:lnTo>
                      <a:pt x="300" y="165"/>
                    </a:lnTo>
                    <a:lnTo>
                      <a:pt x="301" y="162"/>
                    </a:lnTo>
                    <a:lnTo>
                      <a:pt x="303" y="160"/>
                    </a:lnTo>
                    <a:lnTo>
                      <a:pt x="301" y="157"/>
                    </a:lnTo>
                    <a:lnTo>
                      <a:pt x="300" y="155"/>
                    </a:lnTo>
                    <a:lnTo>
                      <a:pt x="298" y="152"/>
                    </a:lnTo>
                    <a:lnTo>
                      <a:pt x="295" y="149"/>
                    </a:lnTo>
                    <a:lnTo>
                      <a:pt x="295" y="145"/>
                    </a:lnTo>
                    <a:lnTo>
                      <a:pt x="296" y="142"/>
                    </a:lnTo>
                    <a:lnTo>
                      <a:pt x="298" y="139"/>
                    </a:lnTo>
                    <a:lnTo>
                      <a:pt x="299" y="136"/>
                    </a:lnTo>
                    <a:lnTo>
                      <a:pt x="300" y="135"/>
                    </a:lnTo>
                    <a:lnTo>
                      <a:pt x="301" y="134"/>
                    </a:lnTo>
                    <a:lnTo>
                      <a:pt x="303" y="134"/>
                    </a:lnTo>
                    <a:lnTo>
                      <a:pt x="305" y="132"/>
                    </a:lnTo>
                    <a:lnTo>
                      <a:pt x="308" y="132"/>
                    </a:lnTo>
                    <a:lnTo>
                      <a:pt x="309" y="131"/>
                    </a:lnTo>
                    <a:lnTo>
                      <a:pt x="316" y="127"/>
                    </a:lnTo>
                    <a:lnTo>
                      <a:pt x="321" y="123"/>
                    </a:lnTo>
                    <a:lnTo>
                      <a:pt x="325" y="118"/>
                    </a:lnTo>
                    <a:lnTo>
                      <a:pt x="326" y="115"/>
                    </a:lnTo>
                    <a:lnTo>
                      <a:pt x="328" y="113"/>
                    </a:lnTo>
                    <a:lnTo>
                      <a:pt x="328" y="109"/>
                    </a:lnTo>
                    <a:lnTo>
                      <a:pt x="329" y="106"/>
                    </a:lnTo>
                    <a:lnTo>
                      <a:pt x="330" y="105"/>
                    </a:lnTo>
                    <a:lnTo>
                      <a:pt x="332" y="104"/>
                    </a:lnTo>
                    <a:lnTo>
                      <a:pt x="333" y="104"/>
                    </a:lnTo>
                    <a:lnTo>
                      <a:pt x="334" y="105"/>
                    </a:lnTo>
                    <a:lnTo>
                      <a:pt x="335" y="105"/>
                    </a:lnTo>
                    <a:lnTo>
                      <a:pt x="335" y="106"/>
                    </a:lnTo>
                    <a:lnTo>
                      <a:pt x="337" y="107"/>
                    </a:lnTo>
                    <a:lnTo>
                      <a:pt x="339" y="107"/>
                    </a:lnTo>
                    <a:lnTo>
                      <a:pt x="342" y="107"/>
                    </a:lnTo>
                    <a:lnTo>
                      <a:pt x="345" y="107"/>
                    </a:lnTo>
                    <a:lnTo>
                      <a:pt x="347" y="106"/>
                    </a:lnTo>
                    <a:lnTo>
                      <a:pt x="351" y="105"/>
                    </a:lnTo>
                    <a:lnTo>
                      <a:pt x="354" y="104"/>
                    </a:lnTo>
                    <a:lnTo>
                      <a:pt x="358" y="102"/>
                    </a:lnTo>
                    <a:lnTo>
                      <a:pt x="360" y="102"/>
                    </a:lnTo>
                    <a:lnTo>
                      <a:pt x="364" y="104"/>
                    </a:lnTo>
                    <a:lnTo>
                      <a:pt x="367" y="104"/>
                    </a:lnTo>
                    <a:lnTo>
                      <a:pt x="370" y="104"/>
                    </a:lnTo>
                    <a:lnTo>
                      <a:pt x="372" y="104"/>
                    </a:lnTo>
                    <a:lnTo>
                      <a:pt x="373" y="102"/>
                    </a:lnTo>
                    <a:lnTo>
                      <a:pt x="375" y="100"/>
                    </a:lnTo>
                    <a:lnTo>
                      <a:pt x="375" y="98"/>
                    </a:lnTo>
                    <a:lnTo>
                      <a:pt x="375" y="96"/>
                    </a:lnTo>
                    <a:lnTo>
                      <a:pt x="373" y="94"/>
                    </a:lnTo>
                    <a:lnTo>
                      <a:pt x="373" y="93"/>
                    </a:lnTo>
                    <a:lnTo>
                      <a:pt x="373" y="92"/>
                    </a:lnTo>
                    <a:lnTo>
                      <a:pt x="375" y="90"/>
                    </a:lnTo>
                    <a:lnTo>
                      <a:pt x="376" y="89"/>
                    </a:lnTo>
                    <a:lnTo>
                      <a:pt x="379" y="89"/>
                    </a:lnTo>
                    <a:lnTo>
                      <a:pt x="381" y="89"/>
                    </a:lnTo>
                    <a:lnTo>
                      <a:pt x="384" y="89"/>
                    </a:lnTo>
                    <a:lnTo>
                      <a:pt x="385" y="88"/>
                    </a:lnTo>
                    <a:lnTo>
                      <a:pt x="385" y="87"/>
                    </a:lnTo>
                    <a:lnTo>
                      <a:pt x="385" y="85"/>
                    </a:lnTo>
                    <a:lnTo>
                      <a:pt x="384" y="84"/>
                    </a:lnTo>
                    <a:lnTo>
                      <a:pt x="381" y="83"/>
                    </a:lnTo>
                    <a:lnTo>
                      <a:pt x="381" y="81"/>
                    </a:lnTo>
                    <a:lnTo>
                      <a:pt x="381" y="80"/>
                    </a:lnTo>
                    <a:lnTo>
                      <a:pt x="384" y="80"/>
                    </a:lnTo>
                    <a:lnTo>
                      <a:pt x="385" y="80"/>
                    </a:lnTo>
                    <a:lnTo>
                      <a:pt x="388" y="79"/>
                    </a:lnTo>
                    <a:lnTo>
                      <a:pt x="390" y="77"/>
                    </a:lnTo>
                    <a:lnTo>
                      <a:pt x="393" y="76"/>
                    </a:lnTo>
                    <a:lnTo>
                      <a:pt x="394" y="73"/>
                    </a:lnTo>
                    <a:lnTo>
                      <a:pt x="394" y="72"/>
                    </a:lnTo>
                    <a:lnTo>
                      <a:pt x="393" y="71"/>
                    </a:lnTo>
                    <a:lnTo>
                      <a:pt x="390" y="71"/>
                    </a:lnTo>
                    <a:lnTo>
                      <a:pt x="388" y="71"/>
                    </a:lnTo>
                    <a:lnTo>
                      <a:pt x="384" y="72"/>
                    </a:lnTo>
                    <a:lnTo>
                      <a:pt x="381" y="73"/>
                    </a:lnTo>
                    <a:lnTo>
                      <a:pt x="379" y="75"/>
                    </a:lnTo>
                    <a:lnTo>
                      <a:pt x="376" y="75"/>
                    </a:lnTo>
                    <a:lnTo>
                      <a:pt x="373" y="73"/>
                    </a:lnTo>
                    <a:lnTo>
                      <a:pt x="371" y="71"/>
                    </a:lnTo>
                    <a:lnTo>
                      <a:pt x="371" y="64"/>
                    </a:lnTo>
                    <a:lnTo>
                      <a:pt x="375" y="56"/>
                    </a:lnTo>
                    <a:lnTo>
                      <a:pt x="379" y="49"/>
                    </a:lnTo>
                    <a:lnTo>
                      <a:pt x="380" y="47"/>
                    </a:lnTo>
                    <a:lnTo>
                      <a:pt x="380" y="46"/>
                    </a:lnTo>
                    <a:close/>
                    <a:moveTo>
                      <a:pt x="350" y="28"/>
                    </a:moveTo>
                    <a:lnTo>
                      <a:pt x="355" y="30"/>
                    </a:lnTo>
                    <a:lnTo>
                      <a:pt x="364" y="35"/>
                    </a:lnTo>
                    <a:lnTo>
                      <a:pt x="373" y="41"/>
                    </a:lnTo>
                    <a:lnTo>
                      <a:pt x="379" y="45"/>
                    </a:lnTo>
                    <a:lnTo>
                      <a:pt x="376" y="45"/>
                    </a:lnTo>
                    <a:lnTo>
                      <a:pt x="373" y="45"/>
                    </a:lnTo>
                    <a:lnTo>
                      <a:pt x="372" y="46"/>
                    </a:lnTo>
                    <a:lnTo>
                      <a:pt x="371" y="47"/>
                    </a:lnTo>
                    <a:lnTo>
                      <a:pt x="370" y="49"/>
                    </a:lnTo>
                    <a:lnTo>
                      <a:pt x="368" y="53"/>
                    </a:lnTo>
                    <a:lnTo>
                      <a:pt x="367" y="56"/>
                    </a:lnTo>
                    <a:lnTo>
                      <a:pt x="364" y="59"/>
                    </a:lnTo>
                    <a:lnTo>
                      <a:pt x="362" y="63"/>
                    </a:lnTo>
                    <a:lnTo>
                      <a:pt x="360" y="67"/>
                    </a:lnTo>
                    <a:lnTo>
                      <a:pt x="360" y="70"/>
                    </a:lnTo>
                    <a:lnTo>
                      <a:pt x="362" y="73"/>
                    </a:lnTo>
                    <a:lnTo>
                      <a:pt x="363" y="76"/>
                    </a:lnTo>
                    <a:lnTo>
                      <a:pt x="364" y="79"/>
                    </a:lnTo>
                    <a:lnTo>
                      <a:pt x="366" y="81"/>
                    </a:lnTo>
                    <a:lnTo>
                      <a:pt x="364" y="84"/>
                    </a:lnTo>
                    <a:lnTo>
                      <a:pt x="362" y="88"/>
                    </a:lnTo>
                    <a:lnTo>
                      <a:pt x="360" y="90"/>
                    </a:lnTo>
                    <a:lnTo>
                      <a:pt x="359" y="93"/>
                    </a:lnTo>
                    <a:lnTo>
                      <a:pt x="358" y="94"/>
                    </a:lnTo>
                    <a:lnTo>
                      <a:pt x="355" y="96"/>
                    </a:lnTo>
                    <a:lnTo>
                      <a:pt x="353" y="97"/>
                    </a:lnTo>
                    <a:lnTo>
                      <a:pt x="351" y="98"/>
                    </a:lnTo>
                    <a:lnTo>
                      <a:pt x="349" y="101"/>
                    </a:lnTo>
                    <a:lnTo>
                      <a:pt x="347" y="102"/>
                    </a:lnTo>
                    <a:lnTo>
                      <a:pt x="346" y="101"/>
                    </a:lnTo>
                    <a:lnTo>
                      <a:pt x="346" y="100"/>
                    </a:lnTo>
                    <a:lnTo>
                      <a:pt x="343" y="97"/>
                    </a:lnTo>
                    <a:lnTo>
                      <a:pt x="342" y="93"/>
                    </a:lnTo>
                    <a:lnTo>
                      <a:pt x="339" y="92"/>
                    </a:lnTo>
                    <a:lnTo>
                      <a:pt x="337" y="90"/>
                    </a:lnTo>
                    <a:lnTo>
                      <a:pt x="334" y="92"/>
                    </a:lnTo>
                    <a:lnTo>
                      <a:pt x="334" y="93"/>
                    </a:lnTo>
                    <a:lnTo>
                      <a:pt x="333" y="96"/>
                    </a:lnTo>
                    <a:lnTo>
                      <a:pt x="332" y="97"/>
                    </a:lnTo>
                    <a:lnTo>
                      <a:pt x="332" y="98"/>
                    </a:lnTo>
                    <a:lnTo>
                      <a:pt x="332" y="100"/>
                    </a:lnTo>
                    <a:lnTo>
                      <a:pt x="330" y="101"/>
                    </a:lnTo>
                    <a:lnTo>
                      <a:pt x="329" y="100"/>
                    </a:lnTo>
                    <a:lnTo>
                      <a:pt x="326" y="97"/>
                    </a:lnTo>
                    <a:lnTo>
                      <a:pt x="320" y="89"/>
                    </a:lnTo>
                    <a:lnTo>
                      <a:pt x="317" y="80"/>
                    </a:lnTo>
                    <a:lnTo>
                      <a:pt x="318" y="71"/>
                    </a:lnTo>
                    <a:lnTo>
                      <a:pt x="328" y="60"/>
                    </a:lnTo>
                    <a:lnTo>
                      <a:pt x="335" y="50"/>
                    </a:lnTo>
                    <a:lnTo>
                      <a:pt x="338" y="46"/>
                    </a:lnTo>
                    <a:lnTo>
                      <a:pt x="341" y="41"/>
                    </a:lnTo>
                    <a:lnTo>
                      <a:pt x="343" y="35"/>
                    </a:lnTo>
                    <a:lnTo>
                      <a:pt x="347" y="30"/>
                    </a:lnTo>
                    <a:lnTo>
                      <a:pt x="350" y="28"/>
                    </a:lnTo>
                    <a:close/>
                    <a:moveTo>
                      <a:pt x="263" y="24"/>
                    </a:moveTo>
                    <a:lnTo>
                      <a:pt x="266" y="24"/>
                    </a:lnTo>
                    <a:lnTo>
                      <a:pt x="267" y="24"/>
                    </a:lnTo>
                    <a:lnTo>
                      <a:pt x="269" y="25"/>
                    </a:lnTo>
                    <a:lnTo>
                      <a:pt x="270" y="28"/>
                    </a:lnTo>
                    <a:lnTo>
                      <a:pt x="270" y="29"/>
                    </a:lnTo>
                    <a:lnTo>
                      <a:pt x="269" y="30"/>
                    </a:lnTo>
                    <a:lnTo>
                      <a:pt x="266" y="32"/>
                    </a:lnTo>
                    <a:lnTo>
                      <a:pt x="263" y="30"/>
                    </a:lnTo>
                    <a:lnTo>
                      <a:pt x="262" y="29"/>
                    </a:lnTo>
                    <a:lnTo>
                      <a:pt x="260" y="28"/>
                    </a:lnTo>
                    <a:lnTo>
                      <a:pt x="260" y="26"/>
                    </a:lnTo>
                    <a:lnTo>
                      <a:pt x="260" y="25"/>
                    </a:lnTo>
                    <a:lnTo>
                      <a:pt x="262" y="24"/>
                    </a:lnTo>
                    <a:lnTo>
                      <a:pt x="263" y="24"/>
                    </a:lnTo>
                    <a:close/>
                    <a:moveTo>
                      <a:pt x="215" y="0"/>
                    </a:moveTo>
                    <a:lnTo>
                      <a:pt x="215" y="0"/>
                    </a:lnTo>
                    <a:lnTo>
                      <a:pt x="215" y="3"/>
                    </a:lnTo>
                    <a:lnTo>
                      <a:pt x="215" y="4"/>
                    </a:lnTo>
                    <a:lnTo>
                      <a:pt x="214" y="5"/>
                    </a:lnTo>
                    <a:lnTo>
                      <a:pt x="212" y="9"/>
                    </a:lnTo>
                    <a:lnTo>
                      <a:pt x="211" y="12"/>
                    </a:lnTo>
                    <a:lnTo>
                      <a:pt x="210" y="13"/>
                    </a:lnTo>
                    <a:lnTo>
                      <a:pt x="209" y="15"/>
                    </a:lnTo>
                    <a:lnTo>
                      <a:pt x="207" y="16"/>
                    </a:lnTo>
                    <a:lnTo>
                      <a:pt x="203" y="17"/>
                    </a:lnTo>
                    <a:lnTo>
                      <a:pt x="202" y="17"/>
                    </a:lnTo>
                    <a:lnTo>
                      <a:pt x="202" y="18"/>
                    </a:lnTo>
                    <a:lnTo>
                      <a:pt x="202" y="20"/>
                    </a:lnTo>
                    <a:lnTo>
                      <a:pt x="203" y="21"/>
                    </a:lnTo>
                    <a:lnTo>
                      <a:pt x="205" y="24"/>
                    </a:lnTo>
                    <a:lnTo>
                      <a:pt x="206" y="25"/>
                    </a:lnTo>
                    <a:lnTo>
                      <a:pt x="207" y="26"/>
                    </a:lnTo>
                    <a:lnTo>
                      <a:pt x="209" y="28"/>
                    </a:lnTo>
                    <a:lnTo>
                      <a:pt x="207" y="29"/>
                    </a:lnTo>
                    <a:lnTo>
                      <a:pt x="206" y="29"/>
                    </a:lnTo>
                    <a:lnTo>
                      <a:pt x="202" y="30"/>
                    </a:lnTo>
                    <a:lnTo>
                      <a:pt x="201" y="32"/>
                    </a:lnTo>
                    <a:lnTo>
                      <a:pt x="199" y="34"/>
                    </a:lnTo>
                    <a:lnTo>
                      <a:pt x="198" y="37"/>
                    </a:lnTo>
                    <a:lnTo>
                      <a:pt x="198" y="38"/>
                    </a:lnTo>
                    <a:lnTo>
                      <a:pt x="199" y="39"/>
                    </a:lnTo>
                    <a:lnTo>
                      <a:pt x="201" y="41"/>
                    </a:lnTo>
                    <a:lnTo>
                      <a:pt x="205" y="41"/>
                    </a:lnTo>
                    <a:lnTo>
                      <a:pt x="209" y="39"/>
                    </a:lnTo>
                    <a:lnTo>
                      <a:pt x="210" y="39"/>
                    </a:lnTo>
                    <a:lnTo>
                      <a:pt x="211" y="41"/>
                    </a:lnTo>
                    <a:lnTo>
                      <a:pt x="210" y="42"/>
                    </a:lnTo>
                    <a:lnTo>
                      <a:pt x="207" y="45"/>
                    </a:lnTo>
                    <a:lnTo>
                      <a:pt x="205" y="47"/>
                    </a:lnTo>
                    <a:lnTo>
                      <a:pt x="197" y="51"/>
                    </a:lnTo>
                    <a:lnTo>
                      <a:pt x="188" y="55"/>
                    </a:lnTo>
                    <a:lnTo>
                      <a:pt x="181" y="59"/>
                    </a:lnTo>
                    <a:lnTo>
                      <a:pt x="176" y="63"/>
                    </a:lnTo>
                    <a:lnTo>
                      <a:pt x="174" y="67"/>
                    </a:lnTo>
                    <a:lnTo>
                      <a:pt x="172" y="68"/>
                    </a:lnTo>
                    <a:lnTo>
                      <a:pt x="168" y="71"/>
                    </a:lnTo>
                    <a:lnTo>
                      <a:pt x="164" y="72"/>
                    </a:lnTo>
                    <a:lnTo>
                      <a:pt x="161" y="73"/>
                    </a:lnTo>
                    <a:lnTo>
                      <a:pt x="159" y="76"/>
                    </a:lnTo>
                    <a:lnTo>
                      <a:pt x="156" y="77"/>
                    </a:lnTo>
                    <a:lnTo>
                      <a:pt x="156" y="80"/>
                    </a:lnTo>
                    <a:lnTo>
                      <a:pt x="156" y="87"/>
                    </a:lnTo>
                    <a:lnTo>
                      <a:pt x="156" y="94"/>
                    </a:lnTo>
                    <a:lnTo>
                      <a:pt x="155" y="102"/>
                    </a:lnTo>
                    <a:lnTo>
                      <a:pt x="151" y="109"/>
                    </a:lnTo>
                    <a:lnTo>
                      <a:pt x="144" y="110"/>
                    </a:lnTo>
                    <a:lnTo>
                      <a:pt x="135" y="106"/>
                    </a:lnTo>
                    <a:lnTo>
                      <a:pt x="129" y="100"/>
                    </a:lnTo>
                    <a:lnTo>
                      <a:pt x="123" y="93"/>
                    </a:lnTo>
                    <a:lnTo>
                      <a:pt x="119" y="87"/>
                    </a:lnTo>
                    <a:lnTo>
                      <a:pt x="117" y="84"/>
                    </a:lnTo>
                    <a:lnTo>
                      <a:pt x="117" y="80"/>
                    </a:lnTo>
                    <a:lnTo>
                      <a:pt x="117" y="77"/>
                    </a:lnTo>
                    <a:lnTo>
                      <a:pt x="117" y="73"/>
                    </a:lnTo>
                    <a:lnTo>
                      <a:pt x="117" y="71"/>
                    </a:lnTo>
                    <a:lnTo>
                      <a:pt x="116" y="70"/>
                    </a:lnTo>
                    <a:lnTo>
                      <a:pt x="114" y="68"/>
                    </a:lnTo>
                    <a:lnTo>
                      <a:pt x="113" y="67"/>
                    </a:lnTo>
                    <a:lnTo>
                      <a:pt x="113" y="66"/>
                    </a:lnTo>
                    <a:lnTo>
                      <a:pt x="114" y="63"/>
                    </a:lnTo>
                    <a:lnTo>
                      <a:pt x="116" y="60"/>
                    </a:lnTo>
                    <a:lnTo>
                      <a:pt x="117" y="59"/>
                    </a:lnTo>
                    <a:lnTo>
                      <a:pt x="118" y="56"/>
                    </a:lnTo>
                    <a:lnTo>
                      <a:pt x="119" y="55"/>
                    </a:lnTo>
                    <a:lnTo>
                      <a:pt x="119" y="54"/>
                    </a:lnTo>
                    <a:lnTo>
                      <a:pt x="119" y="54"/>
                    </a:lnTo>
                    <a:lnTo>
                      <a:pt x="118" y="55"/>
                    </a:lnTo>
                    <a:lnTo>
                      <a:pt x="116" y="56"/>
                    </a:lnTo>
                    <a:lnTo>
                      <a:pt x="113" y="58"/>
                    </a:lnTo>
                    <a:lnTo>
                      <a:pt x="112" y="56"/>
                    </a:lnTo>
                    <a:lnTo>
                      <a:pt x="109" y="56"/>
                    </a:lnTo>
                    <a:lnTo>
                      <a:pt x="109" y="55"/>
                    </a:lnTo>
                    <a:lnTo>
                      <a:pt x="109" y="54"/>
                    </a:lnTo>
                    <a:lnTo>
                      <a:pt x="112" y="53"/>
                    </a:lnTo>
                    <a:lnTo>
                      <a:pt x="114" y="51"/>
                    </a:lnTo>
                    <a:lnTo>
                      <a:pt x="116" y="50"/>
                    </a:lnTo>
                    <a:lnTo>
                      <a:pt x="116" y="47"/>
                    </a:lnTo>
                    <a:lnTo>
                      <a:pt x="116" y="46"/>
                    </a:lnTo>
                    <a:lnTo>
                      <a:pt x="114" y="45"/>
                    </a:lnTo>
                    <a:lnTo>
                      <a:pt x="112" y="45"/>
                    </a:lnTo>
                    <a:lnTo>
                      <a:pt x="109" y="45"/>
                    </a:lnTo>
                    <a:lnTo>
                      <a:pt x="108" y="46"/>
                    </a:lnTo>
                    <a:lnTo>
                      <a:pt x="105" y="46"/>
                    </a:lnTo>
                    <a:lnTo>
                      <a:pt x="102" y="45"/>
                    </a:lnTo>
                    <a:lnTo>
                      <a:pt x="101" y="45"/>
                    </a:lnTo>
                    <a:lnTo>
                      <a:pt x="101" y="42"/>
                    </a:lnTo>
                    <a:lnTo>
                      <a:pt x="102" y="42"/>
                    </a:lnTo>
                    <a:lnTo>
                      <a:pt x="108" y="38"/>
                    </a:lnTo>
                    <a:lnTo>
                      <a:pt x="113" y="35"/>
                    </a:lnTo>
                    <a:lnTo>
                      <a:pt x="119" y="32"/>
                    </a:lnTo>
                    <a:lnTo>
                      <a:pt x="122" y="29"/>
                    </a:lnTo>
                    <a:lnTo>
                      <a:pt x="133" y="24"/>
                    </a:lnTo>
                    <a:lnTo>
                      <a:pt x="165" y="11"/>
                    </a:lnTo>
                    <a:lnTo>
                      <a:pt x="199" y="3"/>
                    </a:lnTo>
                    <a:lnTo>
                      <a:pt x="207" y="1"/>
                    </a:lnTo>
                    <a:lnTo>
                      <a:pt x="211" y="0"/>
                    </a:lnTo>
                    <a:lnTo>
                      <a:pt x="215" y="0"/>
                    </a:lnTo>
                    <a:close/>
                  </a:path>
                </a:pathLst>
              </a:custGeom>
              <a:solidFill>
                <a:srgbClr val="347FC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sp>
          <p:nvSpPr>
            <p:cNvPr id="4" name="Freeform 464">
              <a:extLst>
                <a:ext uri="{FF2B5EF4-FFF2-40B4-BE49-F238E27FC236}">
                  <a16:creationId xmlns:a16="http://schemas.microsoft.com/office/drawing/2014/main" id="{8CDD5189-9A9D-4F80-9323-EAED7FA9DDDD}"/>
                </a:ext>
              </a:extLst>
            </p:cNvPr>
            <p:cNvSpPr>
              <a:spLocks noEditPoints="1"/>
            </p:cNvSpPr>
            <p:nvPr/>
          </p:nvSpPr>
          <p:spPr bwMode="auto">
            <a:xfrm>
              <a:off x="1654216" y="2200851"/>
              <a:ext cx="2903799" cy="2909887"/>
            </a:xfrm>
            <a:custGeom>
              <a:avLst/>
              <a:gdLst>
                <a:gd name="T0" fmla="*/ 941 w 954"/>
                <a:gd name="T1" fmla="*/ 419 h 956"/>
                <a:gd name="T2" fmla="*/ 949 w 954"/>
                <a:gd name="T3" fmla="*/ 423 h 956"/>
                <a:gd name="T4" fmla="*/ 953 w 954"/>
                <a:gd name="T5" fmla="*/ 432 h 956"/>
                <a:gd name="T6" fmla="*/ 950 w 954"/>
                <a:gd name="T7" fmla="*/ 537 h 956"/>
                <a:gd name="T8" fmla="*/ 927 w 954"/>
                <a:gd name="T9" fmla="*/ 639 h 956"/>
                <a:gd name="T10" fmla="*/ 881 w 954"/>
                <a:gd name="T11" fmla="*/ 733 h 956"/>
                <a:gd name="T12" fmla="*/ 819 w 954"/>
                <a:gd name="T13" fmla="*/ 812 h 956"/>
                <a:gd name="T14" fmla="*/ 741 w 954"/>
                <a:gd name="T15" fmla="*/ 877 h 956"/>
                <a:gd name="T16" fmla="*/ 644 w 954"/>
                <a:gd name="T17" fmla="*/ 926 h 956"/>
                <a:gd name="T18" fmla="*/ 537 w 954"/>
                <a:gd name="T19" fmla="*/ 952 h 956"/>
                <a:gd name="T20" fmla="*/ 442 w 954"/>
                <a:gd name="T21" fmla="*/ 955 h 956"/>
                <a:gd name="T22" fmla="*/ 356 w 954"/>
                <a:gd name="T23" fmla="*/ 940 h 956"/>
                <a:gd name="T24" fmla="*/ 275 w 954"/>
                <a:gd name="T25" fmla="*/ 911 h 956"/>
                <a:gd name="T26" fmla="*/ 199 w 954"/>
                <a:gd name="T27" fmla="*/ 862 h 956"/>
                <a:gd name="T28" fmla="*/ 194 w 954"/>
                <a:gd name="T29" fmla="*/ 847 h 956"/>
                <a:gd name="T30" fmla="*/ 203 w 954"/>
                <a:gd name="T31" fmla="*/ 835 h 956"/>
                <a:gd name="T32" fmla="*/ 218 w 954"/>
                <a:gd name="T33" fmla="*/ 838 h 956"/>
                <a:gd name="T34" fmla="*/ 288 w 954"/>
                <a:gd name="T35" fmla="*/ 884 h 956"/>
                <a:gd name="T36" fmla="*/ 364 w 954"/>
                <a:gd name="T37" fmla="*/ 911 h 956"/>
                <a:gd name="T38" fmla="*/ 445 w 954"/>
                <a:gd name="T39" fmla="*/ 924 h 956"/>
                <a:gd name="T40" fmla="*/ 533 w 954"/>
                <a:gd name="T41" fmla="*/ 922 h 956"/>
                <a:gd name="T42" fmla="*/ 633 w 954"/>
                <a:gd name="T43" fmla="*/ 897 h 956"/>
                <a:gd name="T44" fmla="*/ 724 w 954"/>
                <a:gd name="T45" fmla="*/ 851 h 956"/>
                <a:gd name="T46" fmla="*/ 797 w 954"/>
                <a:gd name="T47" fmla="*/ 791 h 956"/>
                <a:gd name="T48" fmla="*/ 855 w 954"/>
                <a:gd name="T49" fmla="*/ 718 h 956"/>
                <a:gd name="T50" fmla="*/ 898 w 954"/>
                <a:gd name="T51" fmla="*/ 629 h 956"/>
                <a:gd name="T52" fmla="*/ 920 w 954"/>
                <a:gd name="T53" fmla="*/ 533 h 956"/>
                <a:gd name="T54" fmla="*/ 921 w 954"/>
                <a:gd name="T55" fmla="*/ 435 h 956"/>
                <a:gd name="T56" fmla="*/ 924 w 954"/>
                <a:gd name="T57" fmla="*/ 426 h 956"/>
                <a:gd name="T58" fmla="*/ 931 w 954"/>
                <a:gd name="T59" fmla="*/ 419 h 956"/>
                <a:gd name="T60" fmla="*/ 483 w 954"/>
                <a:gd name="T61" fmla="*/ 0 h 956"/>
                <a:gd name="T62" fmla="*/ 565 w 954"/>
                <a:gd name="T63" fmla="*/ 8 h 956"/>
                <a:gd name="T64" fmla="*/ 669 w 954"/>
                <a:gd name="T65" fmla="*/ 41 h 956"/>
                <a:gd name="T66" fmla="*/ 767 w 954"/>
                <a:gd name="T67" fmla="*/ 98 h 956"/>
                <a:gd name="T68" fmla="*/ 773 w 954"/>
                <a:gd name="T69" fmla="*/ 113 h 956"/>
                <a:gd name="T70" fmla="*/ 764 w 954"/>
                <a:gd name="T71" fmla="*/ 126 h 956"/>
                <a:gd name="T72" fmla="*/ 749 w 954"/>
                <a:gd name="T73" fmla="*/ 123 h 956"/>
                <a:gd name="T74" fmla="*/ 657 w 954"/>
                <a:gd name="T75" fmla="*/ 68 h 956"/>
                <a:gd name="T76" fmla="*/ 560 w 954"/>
                <a:gd name="T77" fmla="*/ 38 h 956"/>
                <a:gd name="T78" fmla="*/ 483 w 954"/>
                <a:gd name="T79" fmla="*/ 32 h 956"/>
                <a:gd name="T80" fmla="*/ 386 w 954"/>
                <a:gd name="T81" fmla="*/ 41 h 956"/>
                <a:gd name="T82" fmla="*/ 294 w 954"/>
                <a:gd name="T83" fmla="*/ 71 h 956"/>
                <a:gd name="T84" fmla="*/ 199 w 954"/>
                <a:gd name="T85" fmla="*/ 129 h 956"/>
                <a:gd name="T86" fmla="*/ 122 w 954"/>
                <a:gd name="T87" fmla="*/ 208 h 956"/>
                <a:gd name="T88" fmla="*/ 70 w 954"/>
                <a:gd name="T89" fmla="*/ 294 h 956"/>
                <a:gd name="T90" fmla="*/ 39 w 954"/>
                <a:gd name="T91" fmla="*/ 393 h 956"/>
                <a:gd name="T92" fmla="*/ 31 w 954"/>
                <a:gd name="T93" fmla="*/ 447 h 956"/>
                <a:gd name="T94" fmla="*/ 31 w 954"/>
                <a:gd name="T95" fmla="*/ 483 h 956"/>
                <a:gd name="T96" fmla="*/ 33 w 954"/>
                <a:gd name="T97" fmla="*/ 524 h 956"/>
                <a:gd name="T98" fmla="*/ 27 w 954"/>
                <a:gd name="T99" fmla="*/ 532 h 956"/>
                <a:gd name="T100" fmla="*/ 18 w 954"/>
                <a:gd name="T101" fmla="*/ 536 h 956"/>
                <a:gd name="T102" fmla="*/ 9 w 954"/>
                <a:gd name="T103" fmla="*/ 533 h 956"/>
                <a:gd name="T104" fmla="*/ 4 w 954"/>
                <a:gd name="T105" fmla="*/ 527 h 956"/>
                <a:gd name="T106" fmla="*/ 0 w 954"/>
                <a:gd name="T107" fmla="*/ 483 h 956"/>
                <a:gd name="T108" fmla="*/ 1 w 954"/>
                <a:gd name="T109" fmla="*/ 444 h 956"/>
                <a:gd name="T110" fmla="*/ 22 w 954"/>
                <a:gd name="T111" fmla="*/ 331 h 956"/>
                <a:gd name="T112" fmla="*/ 67 w 954"/>
                <a:gd name="T113" fmla="*/ 233 h 956"/>
                <a:gd name="T114" fmla="*/ 128 w 954"/>
                <a:gd name="T115" fmla="*/ 153 h 956"/>
                <a:gd name="T116" fmla="*/ 199 w 954"/>
                <a:gd name="T117" fmla="*/ 91 h 956"/>
                <a:gd name="T118" fmla="*/ 281 w 954"/>
                <a:gd name="T119" fmla="*/ 43 h 956"/>
                <a:gd name="T120" fmla="*/ 379 w 954"/>
                <a:gd name="T121" fmla="*/ 11 h 956"/>
                <a:gd name="T122" fmla="*/ 483 w 954"/>
                <a:gd name="T123" fmla="*/ 0 h 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54" h="956">
                  <a:moveTo>
                    <a:pt x="936" y="418"/>
                  </a:moveTo>
                  <a:lnTo>
                    <a:pt x="941" y="419"/>
                  </a:lnTo>
                  <a:lnTo>
                    <a:pt x="945" y="420"/>
                  </a:lnTo>
                  <a:lnTo>
                    <a:pt x="949" y="423"/>
                  </a:lnTo>
                  <a:lnTo>
                    <a:pt x="952" y="427"/>
                  </a:lnTo>
                  <a:lnTo>
                    <a:pt x="953" y="432"/>
                  </a:lnTo>
                  <a:lnTo>
                    <a:pt x="954" y="485"/>
                  </a:lnTo>
                  <a:lnTo>
                    <a:pt x="950" y="537"/>
                  </a:lnTo>
                  <a:lnTo>
                    <a:pt x="941" y="588"/>
                  </a:lnTo>
                  <a:lnTo>
                    <a:pt x="927" y="639"/>
                  </a:lnTo>
                  <a:lnTo>
                    <a:pt x="907" y="688"/>
                  </a:lnTo>
                  <a:lnTo>
                    <a:pt x="881" y="733"/>
                  </a:lnTo>
                  <a:lnTo>
                    <a:pt x="853" y="774"/>
                  </a:lnTo>
                  <a:lnTo>
                    <a:pt x="819" y="812"/>
                  </a:lnTo>
                  <a:lnTo>
                    <a:pt x="783" y="846"/>
                  </a:lnTo>
                  <a:lnTo>
                    <a:pt x="741" y="877"/>
                  </a:lnTo>
                  <a:lnTo>
                    <a:pt x="695" y="904"/>
                  </a:lnTo>
                  <a:lnTo>
                    <a:pt x="644" y="926"/>
                  </a:lnTo>
                  <a:lnTo>
                    <a:pt x="590" y="942"/>
                  </a:lnTo>
                  <a:lnTo>
                    <a:pt x="537" y="952"/>
                  </a:lnTo>
                  <a:lnTo>
                    <a:pt x="483" y="956"/>
                  </a:lnTo>
                  <a:lnTo>
                    <a:pt x="442" y="955"/>
                  </a:lnTo>
                  <a:lnTo>
                    <a:pt x="403" y="949"/>
                  </a:lnTo>
                  <a:lnTo>
                    <a:pt x="356" y="940"/>
                  </a:lnTo>
                  <a:lnTo>
                    <a:pt x="314" y="928"/>
                  </a:lnTo>
                  <a:lnTo>
                    <a:pt x="275" y="911"/>
                  </a:lnTo>
                  <a:lnTo>
                    <a:pt x="237" y="889"/>
                  </a:lnTo>
                  <a:lnTo>
                    <a:pt x="199" y="862"/>
                  </a:lnTo>
                  <a:lnTo>
                    <a:pt x="194" y="855"/>
                  </a:lnTo>
                  <a:lnTo>
                    <a:pt x="194" y="847"/>
                  </a:lnTo>
                  <a:lnTo>
                    <a:pt x="196" y="841"/>
                  </a:lnTo>
                  <a:lnTo>
                    <a:pt x="203" y="835"/>
                  </a:lnTo>
                  <a:lnTo>
                    <a:pt x="211" y="834"/>
                  </a:lnTo>
                  <a:lnTo>
                    <a:pt x="218" y="838"/>
                  </a:lnTo>
                  <a:lnTo>
                    <a:pt x="254" y="863"/>
                  </a:lnTo>
                  <a:lnTo>
                    <a:pt x="288" y="884"/>
                  </a:lnTo>
                  <a:lnTo>
                    <a:pt x="324" y="900"/>
                  </a:lnTo>
                  <a:lnTo>
                    <a:pt x="364" y="911"/>
                  </a:lnTo>
                  <a:lnTo>
                    <a:pt x="407" y="919"/>
                  </a:lnTo>
                  <a:lnTo>
                    <a:pt x="445" y="924"/>
                  </a:lnTo>
                  <a:lnTo>
                    <a:pt x="483" y="926"/>
                  </a:lnTo>
                  <a:lnTo>
                    <a:pt x="533" y="922"/>
                  </a:lnTo>
                  <a:lnTo>
                    <a:pt x="584" y="913"/>
                  </a:lnTo>
                  <a:lnTo>
                    <a:pt x="633" y="897"/>
                  </a:lnTo>
                  <a:lnTo>
                    <a:pt x="681" y="876"/>
                  </a:lnTo>
                  <a:lnTo>
                    <a:pt x="724" y="851"/>
                  </a:lnTo>
                  <a:lnTo>
                    <a:pt x="763" y="822"/>
                  </a:lnTo>
                  <a:lnTo>
                    <a:pt x="797" y="791"/>
                  </a:lnTo>
                  <a:lnTo>
                    <a:pt x="828" y="756"/>
                  </a:lnTo>
                  <a:lnTo>
                    <a:pt x="855" y="718"/>
                  </a:lnTo>
                  <a:lnTo>
                    <a:pt x="880" y="674"/>
                  </a:lnTo>
                  <a:lnTo>
                    <a:pt x="898" y="629"/>
                  </a:lnTo>
                  <a:lnTo>
                    <a:pt x="911" y="582"/>
                  </a:lnTo>
                  <a:lnTo>
                    <a:pt x="920" y="533"/>
                  </a:lnTo>
                  <a:lnTo>
                    <a:pt x="924" y="485"/>
                  </a:lnTo>
                  <a:lnTo>
                    <a:pt x="921" y="435"/>
                  </a:lnTo>
                  <a:lnTo>
                    <a:pt x="923" y="430"/>
                  </a:lnTo>
                  <a:lnTo>
                    <a:pt x="924" y="426"/>
                  </a:lnTo>
                  <a:lnTo>
                    <a:pt x="927" y="422"/>
                  </a:lnTo>
                  <a:lnTo>
                    <a:pt x="931" y="419"/>
                  </a:lnTo>
                  <a:lnTo>
                    <a:pt x="936" y="418"/>
                  </a:lnTo>
                  <a:close/>
                  <a:moveTo>
                    <a:pt x="483" y="0"/>
                  </a:moveTo>
                  <a:lnTo>
                    <a:pt x="513" y="2"/>
                  </a:lnTo>
                  <a:lnTo>
                    <a:pt x="565" y="8"/>
                  </a:lnTo>
                  <a:lnTo>
                    <a:pt x="618" y="21"/>
                  </a:lnTo>
                  <a:lnTo>
                    <a:pt x="669" y="41"/>
                  </a:lnTo>
                  <a:lnTo>
                    <a:pt x="718" y="66"/>
                  </a:lnTo>
                  <a:lnTo>
                    <a:pt x="767" y="98"/>
                  </a:lnTo>
                  <a:lnTo>
                    <a:pt x="772" y="105"/>
                  </a:lnTo>
                  <a:lnTo>
                    <a:pt x="773" y="113"/>
                  </a:lnTo>
                  <a:lnTo>
                    <a:pt x="770" y="121"/>
                  </a:lnTo>
                  <a:lnTo>
                    <a:pt x="764" y="126"/>
                  </a:lnTo>
                  <a:lnTo>
                    <a:pt x="756" y="126"/>
                  </a:lnTo>
                  <a:lnTo>
                    <a:pt x="749" y="123"/>
                  </a:lnTo>
                  <a:lnTo>
                    <a:pt x="704" y="93"/>
                  </a:lnTo>
                  <a:lnTo>
                    <a:pt x="657" y="68"/>
                  </a:lnTo>
                  <a:lnTo>
                    <a:pt x="609" y="51"/>
                  </a:lnTo>
                  <a:lnTo>
                    <a:pt x="560" y="38"/>
                  </a:lnTo>
                  <a:lnTo>
                    <a:pt x="510" y="33"/>
                  </a:lnTo>
                  <a:lnTo>
                    <a:pt x="483" y="32"/>
                  </a:lnTo>
                  <a:lnTo>
                    <a:pt x="434" y="34"/>
                  </a:lnTo>
                  <a:lnTo>
                    <a:pt x="386" y="41"/>
                  </a:lnTo>
                  <a:lnTo>
                    <a:pt x="339" y="54"/>
                  </a:lnTo>
                  <a:lnTo>
                    <a:pt x="294" y="71"/>
                  </a:lnTo>
                  <a:lnTo>
                    <a:pt x="245" y="97"/>
                  </a:lnTo>
                  <a:lnTo>
                    <a:pt x="199" y="129"/>
                  </a:lnTo>
                  <a:lnTo>
                    <a:pt x="158" y="165"/>
                  </a:lnTo>
                  <a:lnTo>
                    <a:pt x="122" y="208"/>
                  </a:lnTo>
                  <a:lnTo>
                    <a:pt x="93" y="249"/>
                  </a:lnTo>
                  <a:lnTo>
                    <a:pt x="70" y="294"/>
                  </a:lnTo>
                  <a:lnTo>
                    <a:pt x="52" y="342"/>
                  </a:lnTo>
                  <a:lnTo>
                    <a:pt x="39" y="393"/>
                  </a:lnTo>
                  <a:lnTo>
                    <a:pt x="31" y="447"/>
                  </a:lnTo>
                  <a:lnTo>
                    <a:pt x="31" y="447"/>
                  </a:lnTo>
                  <a:lnTo>
                    <a:pt x="31" y="447"/>
                  </a:lnTo>
                  <a:lnTo>
                    <a:pt x="31" y="483"/>
                  </a:lnTo>
                  <a:lnTo>
                    <a:pt x="33" y="519"/>
                  </a:lnTo>
                  <a:lnTo>
                    <a:pt x="33" y="524"/>
                  </a:lnTo>
                  <a:lnTo>
                    <a:pt x="30" y="528"/>
                  </a:lnTo>
                  <a:lnTo>
                    <a:pt x="27" y="532"/>
                  </a:lnTo>
                  <a:lnTo>
                    <a:pt x="23" y="534"/>
                  </a:lnTo>
                  <a:lnTo>
                    <a:pt x="18" y="536"/>
                  </a:lnTo>
                  <a:lnTo>
                    <a:pt x="14" y="536"/>
                  </a:lnTo>
                  <a:lnTo>
                    <a:pt x="9" y="533"/>
                  </a:lnTo>
                  <a:lnTo>
                    <a:pt x="5" y="530"/>
                  </a:lnTo>
                  <a:lnTo>
                    <a:pt x="4" y="527"/>
                  </a:lnTo>
                  <a:lnTo>
                    <a:pt x="2" y="521"/>
                  </a:lnTo>
                  <a:lnTo>
                    <a:pt x="0" y="483"/>
                  </a:lnTo>
                  <a:lnTo>
                    <a:pt x="1" y="444"/>
                  </a:lnTo>
                  <a:lnTo>
                    <a:pt x="1" y="444"/>
                  </a:lnTo>
                  <a:lnTo>
                    <a:pt x="9" y="386"/>
                  </a:lnTo>
                  <a:lnTo>
                    <a:pt x="22" y="331"/>
                  </a:lnTo>
                  <a:lnTo>
                    <a:pt x="42" y="280"/>
                  </a:lnTo>
                  <a:lnTo>
                    <a:pt x="67" y="233"/>
                  </a:lnTo>
                  <a:lnTo>
                    <a:pt x="97" y="189"/>
                  </a:lnTo>
                  <a:lnTo>
                    <a:pt x="128" y="153"/>
                  </a:lnTo>
                  <a:lnTo>
                    <a:pt x="162" y="119"/>
                  </a:lnTo>
                  <a:lnTo>
                    <a:pt x="199" y="91"/>
                  </a:lnTo>
                  <a:lnTo>
                    <a:pt x="239" y="64"/>
                  </a:lnTo>
                  <a:lnTo>
                    <a:pt x="281" y="43"/>
                  </a:lnTo>
                  <a:lnTo>
                    <a:pt x="330" y="25"/>
                  </a:lnTo>
                  <a:lnTo>
                    <a:pt x="379" y="11"/>
                  </a:lnTo>
                  <a:lnTo>
                    <a:pt x="430" y="3"/>
                  </a:lnTo>
                  <a:lnTo>
                    <a:pt x="483" y="0"/>
                  </a:lnTo>
                  <a:close/>
                </a:path>
              </a:pathLst>
            </a:custGeom>
            <a:solidFill>
              <a:srgbClr val="347FC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5" name="Freeform 465">
              <a:extLst>
                <a:ext uri="{FF2B5EF4-FFF2-40B4-BE49-F238E27FC236}">
                  <a16:creationId xmlns:a16="http://schemas.microsoft.com/office/drawing/2014/main" id="{4747A9DF-5096-4B40-B7C3-8E459A73F575}"/>
                </a:ext>
              </a:extLst>
            </p:cNvPr>
            <p:cNvSpPr>
              <a:spLocks/>
            </p:cNvSpPr>
            <p:nvPr/>
          </p:nvSpPr>
          <p:spPr bwMode="auto">
            <a:xfrm>
              <a:off x="3730098" y="2292165"/>
              <a:ext cx="322644" cy="316557"/>
            </a:xfrm>
            <a:custGeom>
              <a:avLst/>
              <a:gdLst>
                <a:gd name="T0" fmla="*/ 67 w 106"/>
                <a:gd name="T1" fmla="*/ 0 h 104"/>
                <a:gd name="T2" fmla="*/ 106 w 106"/>
                <a:gd name="T3" fmla="*/ 100 h 104"/>
                <a:gd name="T4" fmla="*/ 0 w 106"/>
                <a:gd name="T5" fmla="*/ 104 h 104"/>
                <a:gd name="T6" fmla="*/ 67 w 106"/>
                <a:gd name="T7" fmla="*/ 0 h 104"/>
              </a:gdLst>
              <a:ahLst/>
              <a:cxnLst>
                <a:cxn ang="0">
                  <a:pos x="T0" y="T1"/>
                </a:cxn>
                <a:cxn ang="0">
                  <a:pos x="T2" y="T3"/>
                </a:cxn>
                <a:cxn ang="0">
                  <a:pos x="T4" y="T5"/>
                </a:cxn>
                <a:cxn ang="0">
                  <a:pos x="T6" y="T7"/>
                </a:cxn>
              </a:cxnLst>
              <a:rect l="0" t="0" r="r" b="b"/>
              <a:pathLst>
                <a:path w="106" h="104">
                  <a:moveTo>
                    <a:pt x="67" y="0"/>
                  </a:moveTo>
                  <a:lnTo>
                    <a:pt x="106" y="100"/>
                  </a:lnTo>
                  <a:lnTo>
                    <a:pt x="0" y="104"/>
                  </a:lnTo>
                  <a:lnTo>
                    <a:pt x="67" y="0"/>
                  </a:lnTo>
                  <a:close/>
                </a:path>
              </a:pathLst>
            </a:custGeom>
            <a:solidFill>
              <a:srgbClr val="347FC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6" name="Freeform 466">
              <a:extLst>
                <a:ext uri="{FF2B5EF4-FFF2-40B4-BE49-F238E27FC236}">
                  <a16:creationId xmlns:a16="http://schemas.microsoft.com/office/drawing/2014/main" id="{59C657CD-51A3-4B71-A14D-07DFF2967AE7}"/>
                </a:ext>
              </a:extLst>
            </p:cNvPr>
            <p:cNvSpPr>
              <a:spLocks/>
            </p:cNvSpPr>
            <p:nvPr/>
          </p:nvSpPr>
          <p:spPr bwMode="auto">
            <a:xfrm>
              <a:off x="2192973" y="4715042"/>
              <a:ext cx="325689" cy="316557"/>
            </a:xfrm>
            <a:custGeom>
              <a:avLst/>
              <a:gdLst>
                <a:gd name="T0" fmla="*/ 107 w 107"/>
                <a:gd name="T1" fmla="*/ 0 h 104"/>
                <a:gd name="T2" fmla="*/ 40 w 107"/>
                <a:gd name="T3" fmla="*/ 104 h 104"/>
                <a:gd name="T4" fmla="*/ 0 w 107"/>
                <a:gd name="T5" fmla="*/ 4 h 104"/>
                <a:gd name="T6" fmla="*/ 107 w 107"/>
                <a:gd name="T7" fmla="*/ 0 h 104"/>
              </a:gdLst>
              <a:ahLst/>
              <a:cxnLst>
                <a:cxn ang="0">
                  <a:pos x="T0" y="T1"/>
                </a:cxn>
                <a:cxn ang="0">
                  <a:pos x="T2" y="T3"/>
                </a:cxn>
                <a:cxn ang="0">
                  <a:pos x="T4" y="T5"/>
                </a:cxn>
                <a:cxn ang="0">
                  <a:pos x="T6" y="T7"/>
                </a:cxn>
              </a:cxnLst>
              <a:rect l="0" t="0" r="r" b="b"/>
              <a:pathLst>
                <a:path w="107" h="104">
                  <a:moveTo>
                    <a:pt x="107" y="0"/>
                  </a:moveTo>
                  <a:lnTo>
                    <a:pt x="40" y="104"/>
                  </a:lnTo>
                  <a:lnTo>
                    <a:pt x="0" y="4"/>
                  </a:lnTo>
                  <a:lnTo>
                    <a:pt x="107" y="0"/>
                  </a:lnTo>
                  <a:close/>
                </a:path>
              </a:pathLst>
            </a:custGeom>
            <a:solidFill>
              <a:srgbClr val="347FC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nvGrpSpPr>
            <p:cNvPr id="26" name="组合 25">
              <a:extLst>
                <a:ext uri="{FF2B5EF4-FFF2-40B4-BE49-F238E27FC236}">
                  <a16:creationId xmlns:a16="http://schemas.microsoft.com/office/drawing/2014/main" id="{CD41EA61-2CEF-4F71-A547-7FF8737710E7}"/>
                </a:ext>
              </a:extLst>
            </p:cNvPr>
            <p:cNvGrpSpPr/>
            <p:nvPr/>
          </p:nvGrpSpPr>
          <p:grpSpPr>
            <a:xfrm>
              <a:off x="1553786" y="3889135"/>
              <a:ext cx="580577" cy="855722"/>
              <a:chOff x="1553786" y="3889135"/>
              <a:chExt cx="580577" cy="855722"/>
            </a:xfrm>
            <a:solidFill>
              <a:srgbClr val="347FC2"/>
            </a:solidFill>
          </p:grpSpPr>
          <p:sp>
            <p:nvSpPr>
              <p:cNvPr id="7" name="Freeform 318">
                <a:extLst>
                  <a:ext uri="{FF2B5EF4-FFF2-40B4-BE49-F238E27FC236}">
                    <a16:creationId xmlns:a16="http://schemas.microsoft.com/office/drawing/2014/main" id="{A531A85E-C70B-462B-A0BB-F711C1F3E616}"/>
                  </a:ext>
                </a:extLst>
              </p:cNvPr>
              <p:cNvSpPr>
                <a:spLocks/>
              </p:cNvSpPr>
              <p:nvPr/>
            </p:nvSpPr>
            <p:spPr bwMode="auto">
              <a:xfrm>
                <a:off x="1932423" y="4313210"/>
                <a:ext cx="201940" cy="424074"/>
              </a:xfrm>
              <a:custGeom>
                <a:avLst/>
                <a:gdLst>
                  <a:gd name="T0" fmla="*/ 50 w 80"/>
                  <a:gd name="T1" fmla="*/ 0 h 168"/>
                  <a:gd name="T2" fmla="*/ 58 w 80"/>
                  <a:gd name="T3" fmla="*/ 3 h 168"/>
                  <a:gd name="T4" fmla="*/ 62 w 80"/>
                  <a:gd name="T5" fmla="*/ 10 h 168"/>
                  <a:gd name="T6" fmla="*/ 66 w 80"/>
                  <a:gd name="T7" fmla="*/ 27 h 168"/>
                  <a:gd name="T8" fmla="*/ 68 w 80"/>
                  <a:gd name="T9" fmla="*/ 50 h 168"/>
                  <a:gd name="T10" fmla="*/ 72 w 80"/>
                  <a:gd name="T11" fmla="*/ 78 h 168"/>
                  <a:gd name="T12" fmla="*/ 76 w 80"/>
                  <a:gd name="T13" fmla="*/ 109 h 168"/>
                  <a:gd name="T14" fmla="*/ 80 w 80"/>
                  <a:gd name="T15" fmla="*/ 140 h 168"/>
                  <a:gd name="T16" fmla="*/ 80 w 80"/>
                  <a:gd name="T17" fmla="*/ 144 h 168"/>
                  <a:gd name="T18" fmla="*/ 79 w 80"/>
                  <a:gd name="T19" fmla="*/ 148 h 168"/>
                  <a:gd name="T20" fmla="*/ 76 w 80"/>
                  <a:gd name="T21" fmla="*/ 151 h 168"/>
                  <a:gd name="T22" fmla="*/ 74 w 80"/>
                  <a:gd name="T23" fmla="*/ 154 h 168"/>
                  <a:gd name="T24" fmla="*/ 71 w 80"/>
                  <a:gd name="T25" fmla="*/ 156 h 168"/>
                  <a:gd name="T26" fmla="*/ 68 w 80"/>
                  <a:gd name="T27" fmla="*/ 157 h 168"/>
                  <a:gd name="T28" fmla="*/ 66 w 80"/>
                  <a:gd name="T29" fmla="*/ 159 h 168"/>
                  <a:gd name="T30" fmla="*/ 63 w 80"/>
                  <a:gd name="T31" fmla="*/ 159 h 168"/>
                  <a:gd name="T32" fmla="*/ 40 w 80"/>
                  <a:gd name="T33" fmla="*/ 164 h 168"/>
                  <a:gd name="T34" fmla="*/ 15 w 80"/>
                  <a:gd name="T35" fmla="*/ 168 h 168"/>
                  <a:gd name="T36" fmla="*/ 0 w 80"/>
                  <a:gd name="T37" fmla="*/ 10 h 168"/>
                  <a:gd name="T38" fmla="*/ 0 w 80"/>
                  <a:gd name="T39" fmla="*/ 10 h 168"/>
                  <a:gd name="T40" fmla="*/ 13 w 80"/>
                  <a:gd name="T41" fmla="*/ 6 h 168"/>
                  <a:gd name="T42" fmla="*/ 26 w 80"/>
                  <a:gd name="T43" fmla="*/ 3 h 168"/>
                  <a:gd name="T44" fmla="*/ 38 w 80"/>
                  <a:gd name="T45" fmla="*/ 0 h 168"/>
                  <a:gd name="T46" fmla="*/ 50 w 80"/>
                  <a:gd name="T4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0" h="168">
                    <a:moveTo>
                      <a:pt x="50" y="0"/>
                    </a:moveTo>
                    <a:lnTo>
                      <a:pt x="58" y="3"/>
                    </a:lnTo>
                    <a:lnTo>
                      <a:pt x="62" y="10"/>
                    </a:lnTo>
                    <a:lnTo>
                      <a:pt x="66" y="27"/>
                    </a:lnTo>
                    <a:lnTo>
                      <a:pt x="68" y="50"/>
                    </a:lnTo>
                    <a:lnTo>
                      <a:pt x="72" y="78"/>
                    </a:lnTo>
                    <a:lnTo>
                      <a:pt x="76" y="109"/>
                    </a:lnTo>
                    <a:lnTo>
                      <a:pt x="80" y="140"/>
                    </a:lnTo>
                    <a:lnTo>
                      <a:pt x="80" y="144"/>
                    </a:lnTo>
                    <a:lnTo>
                      <a:pt x="79" y="148"/>
                    </a:lnTo>
                    <a:lnTo>
                      <a:pt x="76" y="151"/>
                    </a:lnTo>
                    <a:lnTo>
                      <a:pt x="74" y="154"/>
                    </a:lnTo>
                    <a:lnTo>
                      <a:pt x="71" y="156"/>
                    </a:lnTo>
                    <a:lnTo>
                      <a:pt x="68" y="157"/>
                    </a:lnTo>
                    <a:lnTo>
                      <a:pt x="66" y="159"/>
                    </a:lnTo>
                    <a:lnTo>
                      <a:pt x="63" y="159"/>
                    </a:lnTo>
                    <a:lnTo>
                      <a:pt x="40" y="164"/>
                    </a:lnTo>
                    <a:lnTo>
                      <a:pt x="15" y="168"/>
                    </a:lnTo>
                    <a:lnTo>
                      <a:pt x="0" y="10"/>
                    </a:lnTo>
                    <a:lnTo>
                      <a:pt x="0" y="10"/>
                    </a:lnTo>
                    <a:lnTo>
                      <a:pt x="13" y="6"/>
                    </a:lnTo>
                    <a:lnTo>
                      <a:pt x="26" y="3"/>
                    </a:lnTo>
                    <a:lnTo>
                      <a:pt x="38" y="0"/>
                    </a:lnTo>
                    <a:lnTo>
                      <a:pt x="5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8" name="Freeform 319">
                <a:extLst>
                  <a:ext uri="{FF2B5EF4-FFF2-40B4-BE49-F238E27FC236}">
                    <a16:creationId xmlns:a16="http://schemas.microsoft.com/office/drawing/2014/main" id="{85C58BD7-149C-436D-A52B-2E9DD427DA97}"/>
                  </a:ext>
                </a:extLst>
              </p:cNvPr>
              <p:cNvSpPr>
                <a:spLocks/>
              </p:cNvSpPr>
              <p:nvPr/>
            </p:nvSpPr>
            <p:spPr bwMode="auto">
              <a:xfrm>
                <a:off x="1553786" y="4308161"/>
                <a:ext cx="194368" cy="429122"/>
              </a:xfrm>
              <a:custGeom>
                <a:avLst/>
                <a:gdLst>
                  <a:gd name="T0" fmla="*/ 29 w 77"/>
                  <a:gd name="T1" fmla="*/ 0 h 170"/>
                  <a:gd name="T2" fmla="*/ 38 w 77"/>
                  <a:gd name="T3" fmla="*/ 0 h 170"/>
                  <a:gd name="T4" fmla="*/ 50 w 77"/>
                  <a:gd name="T5" fmla="*/ 2 h 170"/>
                  <a:gd name="T6" fmla="*/ 63 w 77"/>
                  <a:gd name="T7" fmla="*/ 8 h 170"/>
                  <a:gd name="T8" fmla="*/ 77 w 77"/>
                  <a:gd name="T9" fmla="*/ 12 h 170"/>
                  <a:gd name="T10" fmla="*/ 77 w 77"/>
                  <a:gd name="T11" fmla="*/ 12 h 170"/>
                  <a:gd name="T12" fmla="*/ 63 w 77"/>
                  <a:gd name="T13" fmla="*/ 170 h 170"/>
                  <a:gd name="T14" fmla="*/ 39 w 77"/>
                  <a:gd name="T15" fmla="*/ 166 h 170"/>
                  <a:gd name="T16" fmla="*/ 17 w 77"/>
                  <a:gd name="T17" fmla="*/ 162 h 170"/>
                  <a:gd name="T18" fmla="*/ 14 w 77"/>
                  <a:gd name="T19" fmla="*/ 161 h 170"/>
                  <a:gd name="T20" fmla="*/ 12 w 77"/>
                  <a:gd name="T21" fmla="*/ 159 h 170"/>
                  <a:gd name="T22" fmla="*/ 9 w 77"/>
                  <a:gd name="T23" fmla="*/ 158 h 170"/>
                  <a:gd name="T24" fmla="*/ 6 w 77"/>
                  <a:gd name="T25" fmla="*/ 157 h 170"/>
                  <a:gd name="T26" fmla="*/ 4 w 77"/>
                  <a:gd name="T27" fmla="*/ 153 h 170"/>
                  <a:gd name="T28" fmla="*/ 1 w 77"/>
                  <a:gd name="T29" fmla="*/ 150 h 170"/>
                  <a:gd name="T30" fmla="*/ 0 w 77"/>
                  <a:gd name="T31" fmla="*/ 146 h 170"/>
                  <a:gd name="T32" fmla="*/ 0 w 77"/>
                  <a:gd name="T33" fmla="*/ 142 h 170"/>
                  <a:gd name="T34" fmla="*/ 4 w 77"/>
                  <a:gd name="T35" fmla="*/ 111 h 170"/>
                  <a:gd name="T36" fmla="*/ 8 w 77"/>
                  <a:gd name="T37" fmla="*/ 81 h 170"/>
                  <a:gd name="T38" fmla="*/ 12 w 77"/>
                  <a:gd name="T39" fmla="*/ 53 h 170"/>
                  <a:gd name="T40" fmla="*/ 14 w 77"/>
                  <a:gd name="T41" fmla="*/ 30 h 170"/>
                  <a:gd name="T42" fmla="*/ 18 w 77"/>
                  <a:gd name="T43" fmla="*/ 12 h 170"/>
                  <a:gd name="T44" fmla="*/ 22 w 77"/>
                  <a:gd name="T45" fmla="*/ 2 h 170"/>
                  <a:gd name="T46" fmla="*/ 29 w 77"/>
                  <a:gd name="T47"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 h="170">
                    <a:moveTo>
                      <a:pt x="29" y="0"/>
                    </a:moveTo>
                    <a:lnTo>
                      <a:pt x="38" y="0"/>
                    </a:lnTo>
                    <a:lnTo>
                      <a:pt x="50" y="2"/>
                    </a:lnTo>
                    <a:lnTo>
                      <a:pt x="63" y="8"/>
                    </a:lnTo>
                    <a:lnTo>
                      <a:pt x="77" y="12"/>
                    </a:lnTo>
                    <a:lnTo>
                      <a:pt x="77" y="12"/>
                    </a:lnTo>
                    <a:lnTo>
                      <a:pt x="63" y="170"/>
                    </a:lnTo>
                    <a:lnTo>
                      <a:pt x="39" y="166"/>
                    </a:lnTo>
                    <a:lnTo>
                      <a:pt x="17" y="162"/>
                    </a:lnTo>
                    <a:lnTo>
                      <a:pt x="14" y="161"/>
                    </a:lnTo>
                    <a:lnTo>
                      <a:pt x="12" y="159"/>
                    </a:lnTo>
                    <a:lnTo>
                      <a:pt x="9" y="158"/>
                    </a:lnTo>
                    <a:lnTo>
                      <a:pt x="6" y="157"/>
                    </a:lnTo>
                    <a:lnTo>
                      <a:pt x="4" y="153"/>
                    </a:lnTo>
                    <a:lnTo>
                      <a:pt x="1" y="150"/>
                    </a:lnTo>
                    <a:lnTo>
                      <a:pt x="0" y="146"/>
                    </a:lnTo>
                    <a:lnTo>
                      <a:pt x="0" y="142"/>
                    </a:lnTo>
                    <a:lnTo>
                      <a:pt x="4" y="111"/>
                    </a:lnTo>
                    <a:lnTo>
                      <a:pt x="8" y="81"/>
                    </a:lnTo>
                    <a:lnTo>
                      <a:pt x="12" y="53"/>
                    </a:lnTo>
                    <a:lnTo>
                      <a:pt x="14" y="30"/>
                    </a:lnTo>
                    <a:lnTo>
                      <a:pt x="18" y="12"/>
                    </a:lnTo>
                    <a:lnTo>
                      <a:pt x="22" y="2"/>
                    </a:lnTo>
                    <a:lnTo>
                      <a:pt x="2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9" name="Rectangle 321">
                <a:extLst>
                  <a:ext uri="{FF2B5EF4-FFF2-40B4-BE49-F238E27FC236}">
                    <a16:creationId xmlns:a16="http://schemas.microsoft.com/office/drawing/2014/main" id="{7D741275-5C42-41C6-9329-BE55D41526AD}"/>
                  </a:ext>
                </a:extLst>
              </p:cNvPr>
              <p:cNvSpPr>
                <a:spLocks noChangeArrowheads="1"/>
              </p:cNvSpPr>
              <p:nvPr/>
            </p:nvSpPr>
            <p:spPr bwMode="auto">
              <a:xfrm>
                <a:off x="1791065" y="4199619"/>
                <a:ext cx="98447" cy="100970"/>
              </a:xfrm>
              <a:prstGeom prst="rect">
                <a:avLst/>
              </a:prstGeom>
              <a:grpFill/>
              <a:ln w="0">
                <a:solidFill>
                  <a:srgbClr val="D1A886"/>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10" name="Freeform 322">
                <a:extLst>
                  <a:ext uri="{FF2B5EF4-FFF2-40B4-BE49-F238E27FC236}">
                    <a16:creationId xmlns:a16="http://schemas.microsoft.com/office/drawing/2014/main" id="{73BECC0D-F2FB-40F2-9E94-340FA3C0A7C9}"/>
                  </a:ext>
                </a:extLst>
              </p:cNvPr>
              <p:cNvSpPr>
                <a:spLocks/>
              </p:cNvSpPr>
              <p:nvPr/>
            </p:nvSpPr>
            <p:spPr bwMode="auto">
              <a:xfrm>
                <a:off x="1599223" y="4255152"/>
                <a:ext cx="489704" cy="489705"/>
              </a:xfrm>
              <a:custGeom>
                <a:avLst/>
                <a:gdLst>
                  <a:gd name="T0" fmla="*/ 114 w 194"/>
                  <a:gd name="T1" fmla="*/ 0 h 194"/>
                  <a:gd name="T2" fmla="*/ 122 w 194"/>
                  <a:gd name="T3" fmla="*/ 4 h 194"/>
                  <a:gd name="T4" fmla="*/ 134 w 194"/>
                  <a:gd name="T5" fmla="*/ 6 h 194"/>
                  <a:gd name="T6" fmla="*/ 147 w 194"/>
                  <a:gd name="T7" fmla="*/ 9 h 194"/>
                  <a:gd name="T8" fmla="*/ 162 w 194"/>
                  <a:gd name="T9" fmla="*/ 13 h 194"/>
                  <a:gd name="T10" fmla="*/ 176 w 194"/>
                  <a:gd name="T11" fmla="*/ 17 h 194"/>
                  <a:gd name="T12" fmla="*/ 187 w 194"/>
                  <a:gd name="T13" fmla="*/ 22 h 194"/>
                  <a:gd name="T14" fmla="*/ 194 w 194"/>
                  <a:gd name="T15" fmla="*/ 30 h 194"/>
                  <a:gd name="T16" fmla="*/ 190 w 194"/>
                  <a:gd name="T17" fmla="*/ 42 h 194"/>
                  <a:gd name="T18" fmla="*/ 185 w 194"/>
                  <a:gd name="T19" fmla="*/ 57 h 194"/>
                  <a:gd name="T20" fmla="*/ 181 w 194"/>
                  <a:gd name="T21" fmla="*/ 77 h 194"/>
                  <a:gd name="T22" fmla="*/ 177 w 194"/>
                  <a:gd name="T23" fmla="*/ 98 h 194"/>
                  <a:gd name="T24" fmla="*/ 173 w 194"/>
                  <a:gd name="T25" fmla="*/ 120 h 194"/>
                  <a:gd name="T26" fmla="*/ 170 w 194"/>
                  <a:gd name="T27" fmla="*/ 143 h 194"/>
                  <a:gd name="T28" fmla="*/ 169 w 194"/>
                  <a:gd name="T29" fmla="*/ 162 h 194"/>
                  <a:gd name="T30" fmla="*/ 169 w 194"/>
                  <a:gd name="T31" fmla="*/ 178 h 194"/>
                  <a:gd name="T32" fmla="*/ 170 w 194"/>
                  <a:gd name="T33" fmla="*/ 187 h 194"/>
                  <a:gd name="T34" fmla="*/ 149 w 194"/>
                  <a:gd name="T35" fmla="*/ 191 h 194"/>
                  <a:gd name="T36" fmla="*/ 124 w 194"/>
                  <a:gd name="T37" fmla="*/ 192 h 194"/>
                  <a:gd name="T38" fmla="*/ 96 w 194"/>
                  <a:gd name="T39" fmla="*/ 194 h 194"/>
                  <a:gd name="T40" fmla="*/ 68 w 194"/>
                  <a:gd name="T41" fmla="*/ 192 h 194"/>
                  <a:gd name="T42" fmla="*/ 43 w 194"/>
                  <a:gd name="T43" fmla="*/ 191 h 194"/>
                  <a:gd name="T44" fmla="*/ 21 w 194"/>
                  <a:gd name="T45" fmla="*/ 187 h 194"/>
                  <a:gd name="T46" fmla="*/ 22 w 194"/>
                  <a:gd name="T47" fmla="*/ 177 h 194"/>
                  <a:gd name="T48" fmla="*/ 22 w 194"/>
                  <a:gd name="T49" fmla="*/ 161 h 194"/>
                  <a:gd name="T50" fmla="*/ 21 w 194"/>
                  <a:gd name="T51" fmla="*/ 141 h 194"/>
                  <a:gd name="T52" fmla="*/ 18 w 194"/>
                  <a:gd name="T53" fmla="*/ 119 h 194"/>
                  <a:gd name="T54" fmla="*/ 16 w 194"/>
                  <a:gd name="T55" fmla="*/ 97 h 194"/>
                  <a:gd name="T56" fmla="*/ 12 w 194"/>
                  <a:gd name="T57" fmla="*/ 76 h 194"/>
                  <a:gd name="T58" fmla="*/ 8 w 194"/>
                  <a:gd name="T59" fmla="*/ 56 h 194"/>
                  <a:gd name="T60" fmla="*/ 4 w 194"/>
                  <a:gd name="T61" fmla="*/ 42 h 194"/>
                  <a:gd name="T62" fmla="*/ 0 w 194"/>
                  <a:gd name="T63" fmla="*/ 31 h 194"/>
                  <a:gd name="T64" fmla="*/ 5 w 194"/>
                  <a:gd name="T65" fmla="*/ 23 h 194"/>
                  <a:gd name="T66" fmla="*/ 14 w 194"/>
                  <a:gd name="T67" fmla="*/ 18 h 194"/>
                  <a:gd name="T68" fmla="*/ 28 w 194"/>
                  <a:gd name="T69" fmla="*/ 14 h 194"/>
                  <a:gd name="T70" fmla="*/ 41 w 194"/>
                  <a:gd name="T71" fmla="*/ 10 h 194"/>
                  <a:gd name="T72" fmla="*/ 54 w 194"/>
                  <a:gd name="T73" fmla="*/ 8 h 194"/>
                  <a:gd name="T74" fmla="*/ 66 w 194"/>
                  <a:gd name="T75" fmla="*/ 5 h 194"/>
                  <a:gd name="T76" fmla="*/ 75 w 194"/>
                  <a:gd name="T77" fmla="*/ 0 h 194"/>
                  <a:gd name="T78" fmla="*/ 80 w 194"/>
                  <a:gd name="T79" fmla="*/ 1 h 194"/>
                  <a:gd name="T80" fmla="*/ 89 w 194"/>
                  <a:gd name="T81" fmla="*/ 2 h 194"/>
                  <a:gd name="T82" fmla="*/ 100 w 194"/>
                  <a:gd name="T83" fmla="*/ 2 h 194"/>
                  <a:gd name="T84" fmla="*/ 110 w 194"/>
                  <a:gd name="T85" fmla="*/ 1 h 194"/>
                  <a:gd name="T86" fmla="*/ 114 w 194"/>
                  <a:gd name="T87" fmla="*/ 0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4" h="194">
                    <a:moveTo>
                      <a:pt x="114" y="0"/>
                    </a:moveTo>
                    <a:lnTo>
                      <a:pt x="122" y="4"/>
                    </a:lnTo>
                    <a:lnTo>
                      <a:pt x="134" y="6"/>
                    </a:lnTo>
                    <a:lnTo>
                      <a:pt x="147" y="9"/>
                    </a:lnTo>
                    <a:lnTo>
                      <a:pt x="162" y="13"/>
                    </a:lnTo>
                    <a:lnTo>
                      <a:pt x="176" y="17"/>
                    </a:lnTo>
                    <a:lnTo>
                      <a:pt x="187" y="22"/>
                    </a:lnTo>
                    <a:lnTo>
                      <a:pt x="194" y="30"/>
                    </a:lnTo>
                    <a:lnTo>
                      <a:pt x="190" y="42"/>
                    </a:lnTo>
                    <a:lnTo>
                      <a:pt x="185" y="57"/>
                    </a:lnTo>
                    <a:lnTo>
                      <a:pt x="181" y="77"/>
                    </a:lnTo>
                    <a:lnTo>
                      <a:pt x="177" y="98"/>
                    </a:lnTo>
                    <a:lnTo>
                      <a:pt x="173" y="120"/>
                    </a:lnTo>
                    <a:lnTo>
                      <a:pt x="170" y="143"/>
                    </a:lnTo>
                    <a:lnTo>
                      <a:pt x="169" y="162"/>
                    </a:lnTo>
                    <a:lnTo>
                      <a:pt x="169" y="178"/>
                    </a:lnTo>
                    <a:lnTo>
                      <a:pt x="170" y="187"/>
                    </a:lnTo>
                    <a:lnTo>
                      <a:pt x="149" y="191"/>
                    </a:lnTo>
                    <a:lnTo>
                      <a:pt x="124" y="192"/>
                    </a:lnTo>
                    <a:lnTo>
                      <a:pt x="96" y="194"/>
                    </a:lnTo>
                    <a:lnTo>
                      <a:pt x="68" y="192"/>
                    </a:lnTo>
                    <a:lnTo>
                      <a:pt x="43" y="191"/>
                    </a:lnTo>
                    <a:lnTo>
                      <a:pt x="21" y="187"/>
                    </a:lnTo>
                    <a:lnTo>
                      <a:pt x="22" y="177"/>
                    </a:lnTo>
                    <a:lnTo>
                      <a:pt x="22" y="161"/>
                    </a:lnTo>
                    <a:lnTo>
                      <a:pt x="21" y="141"/>
                    </a:lnTo>
                    <a:lnTo>
                      <a:pt x="18" y="119"/>
                    </a:lnTo>
                    <a:lnTo>
                      <a:pt x="16" y="97"/>
                    </a:lnTo>
                    <a:lnTo>
                      <a:pt x="12" y="76"/>
                    </a:lnTo>
                    <a:lnTo>
                      <a:pt x="8" y="56"/>
                    </a:lnTo>
                    <a:lnTo>
                      <a:pt x="4" y="42"/>
                    </a:lnTo>
                    <a:lnTo>
                      <a:pt x="0" y="31"/>
                    </a:lnTo>
                    <a:lnTo>
                      <a:pt x="5" y="23"/>
                    </a:lnTo>
                    <a:lnTo>
                      <a:pt x="14" y="18"/>
                    </a:lnTo>
                    <a:lnTo>
                      <a:pt x="28" y="14"/>
                    </a:lnTo>
                    <a:lnTo>
                      <a:pt x="41" y="10"/>
                    </a:lnTo>
                    <a:lnTo>
                      <a:pt x="54" y="8"/>
                    </a:lnTo>
                    <a:lnTo>
                      <a:pt x="66" y="5"/>
                    </a:lnTo>
                    <a:lnTo>
                      <a:pt x="75" y="0"/>
                    </a:lnTo>
                    <a:lnTo>
                      <a:pt x="80" y="1"/>
                    </a:lnTo>
                    <a:lnTo>
                      <a:pt x="89" y="2"/>
                    </a:lnTo>
                    <a:lnTo>
                      <a:pt x="100" y="2"/>
                    </a:lnTo>
                    <a:lnTo>
                      <a:pt x="110" y="1"/>
                    </a:lnTo>
                    <a:lnTo>
                      <a:pt x="1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cs typeface="+mn-ea"/>
                  <a:sym typeface="+mn-lt"/>
                </a:endParaRPr>
              </a:p>
            </p:txBody>
          </p:sp>
          <p:sp>
            <p:nvSpPr>
              <p:cNvPr id="11" name="Freeform 323">
                <a:extLst>
                  <a:ext uri="{FF2B5EF4-FFF2-40B4-BE49-F238E27FC236}">
                    <a16:creationId xmlns:a16="http://schemas.microsoft.com/office/drawing/2014/main" id="{214681A6-A6A9-4987-B7F8-71FB37A23A81}"/>
                  </a:ext>
                </a:extLst>
              </p:cNvPr>
              <p:cNvSpPr>
                <a:spLocks/>
              </p:cNvSpPr>
              <p:nvPr/>
            </p:nvSpPr>
            <p:spPr bwMode="auto">
              <a:xfrm>
                <a:off x="1778445" y="4194570"/>
                <a:ext cx="126212" cy="75728"/>
              </a:xfrm>
              <a:custGeom>
                <a:avLst/>
                <a:gdLst>
                  <a:gd name="T0" fmla="*/ 0 w 50"/>
                  <a:gd name="T1" fmla="*/ 0 h 30"/>
                  <a:gd name="T2" fmla="*/ 50 w 50"/>
                  <a:gd name="T3" fmla="*/ 0 h 30"/>
                  <a:gd name="T4" fmla="*/ 50 w 50"/>
                  <a:gd name="T5" fmla="*/ 26 h 30"/>
                  <a:gd name="T6" fmla="*/ 36 w 50"/>
                  <a:gd name="T7" fmla="*/ 30 h 30"/>
                  <a:gd name="T8" fmla="*/ 22 w 50"/>
                  <a:gd name="T9" fmla="*/ 30 h 30"/>
                  <a:gd name="T10" fmla="*/ 9 w 50"/>
                  <a:gd name="T11" fmla="*/ 29 h 30"/>
                  <a:gd name="T12" fmla="*/ 0 w 50"/>
                  <a:gd name="T13" fmla="*/ 26 h 30"/>
                  <a:gd name="T14" fmla="*/ 0 w 50"/>
                  <a:gd name="T15" fmla="*/ 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30">
                    <a:moveTo>
                      <a:pt x="0" y="0"/>
                    </a:moveTo>
                    <a:lnTo>
                      <a:pt x="50" y="0"/>
                    </a:lnTo>
                    <a:lnTo>
                      <a:pt x="50" y="26"/>
                    </a:lnTo>
                    <a:lnTo>
                      <a:pt x="36" y="30"/>
                    </a:lnTo>
                    <a:lnTo>
                      <a:pt x="22" y="30"/>
                    </a:lnTo>
                    <a:lnTo>
                      <a:pt x="9" y="29"/>
                    </a:lnTo>
                    <a:lnTo>
                      <a:pt x="0" y="26"/>
                    </a:lnTo>
                    <a:lnTo>
                      <a:pt x="0" y="0"/>
                    </a:lnTo>
                    <a:close/>
                  </a:path>
                </a:pathLst>
              </a:custGeom>
              <a:grpFill/>
              <a:ln w="0">
                <a:solidFill>
                  <a:srgbClr val="D1A886"/>
                </a:solid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12" name="Freeform 324">
                <a:extLst>
                  <a:ext uri="{FF2B5EF4-FFF2-40B4-BE49-F238E27FC236}">
                    <a16:creationId xmlns:a16="http://schemas.microsoft.com/office/drawing/2014/main" id="{487E02D9-2255-438F-B62E-5DB51FB0423B}"/>
                  </a:ext>
                </a:extLst>
              </p:cNvPr>
              <p:cNvSpPr>
                <a:spLocks/>
              </p:cNvSpPr>
              <p:nvPr/>
            </p:nvSpPr>
            <p:spPr bwMode="auto">
              <a:xfrm>
                <a:off x="1697669" y="3889135"/>
                <a:ext cx="287765" cy="368540"/>
              </a:xfrm>
              <a:custGeom>
                <a:avLst/>
                <a:gdLst>
                  <a:gd name="T0" fmla="*/ 51 w 114"/>
                  <a:gd name="T1" fmla="*/ 0 h 146"/>
                  <a:gd name="T2" fmla="*/ 65 w 114"/>
                  <a:gd name="T3" fmla="*/ 0 h 146"/>
                  <a:gd name="T4" fmla="*/ 78 w 114"/>
                  <a:gd name="T5" fmla="*/ 2 h 146"/>
                  <a:gd name="T6" fmla="*/ 91 w 114"/>
                  <a:gd name="T7" fmla="*/ 9 h 146"/>
                  <a:gd name="T8" fmla="*/ 100 w 114"/>
                  <a:gd name="T9" fmla="*/ 17 h 146"/>
                  <a:gd name="T10" fmla="*/ 110 w 114"/>
                  <a:gd name="T11" fmla="*/ 35 h 146"/>
                  <a:gd name="T12" fmla="*/ 114 w 114"/>
                  <a:gd name="T13" fmla="*/ 55 h 146"/>
                  <a:gd name="T14" fmla="*/ 114 w 114"/>
                  <a:gd name="T15" fmla="*/ 75 h 146"/>
                  <a:gd name="T16" fmla="*/ 109 w 114"/>
                  <a:gd name="T17" fmla="*/ 96 h 146"/>
                  <a:gd name="T18" fmla="*/ 101 w 114"/>
                  <a:gd name="T19" fmla="*/ 116 h 146"/>
                  <a:gd name="T20" fmla="*/ 89 w 114"/>
                  <a:gd name="T21" fmla="*/ 132 h 146"/>
                  <a:gd name="T22" fmla="*/ 74 w 114"/>
                  <a:gd name="T23" fmla="*/ 142 h 146"/>
                  <a:gd name="T24" fmla="*/ 57 w 114"/>
                  <a:gd name="T25" fmla="*/ 146 h 146"/>
                  <a:gd name="T26" fmla="*/ 44 w 114"/>
                  <a:gd name="T27" fmla="*/ 142 h 146"/>
                  <a:gd name="T28" fmla="*/ 30 w 114"/>
                  <a:gd name="T29" fmla="*/ 136 h 146"/>
                  <a:gd name="T30" fmla="*/ 20 w 114"/>
                  <a:gd name="T31" fmla="*/ 124 h 146"/>
                  <a:gd name="T32" fmla="*/ 11 w 114"/>
                  <a:gd name="T33" fmla="*/ 108 h 146"/>
                  <a:gd name="T34" fmla="*/ 4 w 114"/>
                  <a:gd name="T35" fmla="*/ 92 h 146"/>
                  <a:gd name="T36" fmla="*/ 2 w 114"/>
                  <a:gd name="T37" fmla="*/ 74 h 146"/>
                  <a:gd name="T38" fmla="*/ 0 w 114"/>
                  <a:gd name="T39" fmla="*/ 57 h 146"/>
                  <a:gd name="T40" fmla="*/ 3 w 114"/>
                  <a:gd name="T41" fmla="*/ 40 h 146"/>
                  <a:gd name="T42" fmla="*/ 8 w 114"/>
                  <a:gd name="T43" fmla="*/ 26 h 146"/>
                  <a:gd name="T44" fmla="*/ 19 w 114"/>
                  <a:gd name="T45" fmla="*/ 15 h 146"/>
                  <a:gd name="T46" fmla="*/ 32 w 114"/>
                  <a:gd name="T47" fmla="*/ 7 h 146"/>
                  <a:gd name="T48" fmla="*/ 40 w 114"/>
                  <a:gd name="T49" fmla="*/ 2 h 146"/>
                  <a:gd name="T50" fmla="*/ 51 w 114"/>
                  <a:gd name="T51"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4" h="146">
                    <a:moveTo>
                      <a:pt x="51" y="0"/>
                    </a:moveTo>
                    <a:lnTo>
                      <a:pt x="65" y="0"/>
                    </a:lnTo>
                    <a:lnTo>
                      <a:pt x="78" y="2"/>
                    </a:lnTo>
                    <a:lnTo>
                      <a:pt x="91" y="9"/>
                    </a:lnTo>
                    <a:lnTo>
                      <a:pt x="100" y="17"/>
                    </a:lnTo>
                    <a:lnTo>
                      <a:pt x="110" y="35"/>
                    </a:lnTo>
                    <a:lnTo>
                      <a:pt x="114" y="55"/>
                    </a:lnTo>
                    <a:lnTo>
                      <a:pt x="114" y="75"/>
                    </a:lnTo>
                    <a:lnTo>
                      <a:pt x="109" y="96"/>
                    </a:lnTo>
                    <a:lnTo>
                      <a:pt x="101" y="116"/>
                    </a:lnTo>
                    <a:lnTo>
                      <a:pt x="89" y="132"/>
                    </a:lnTo>
                    <a:lnTo>
                      <a:pt x="74" y="142"/>
                    </a:lnTo>
                    <a:lnTo>
                      <a:pt x="57" y="146"/>
                    </a:lnTo>
                    <a:lnTo>
                      <a:pt x="44" y="142"/>
                    </a:lnTo>
                    <a:lnTo>
                      <a:pt x="30" y="136"/>
                    </a:lnTo>
                    <a:lnTo>
                      <a:pt x="20" y="124"/>
                    </a:lnTo>
                    <a:lnTo>
                      <a:pt x="11" y="108"/>
                    </a:lnTo>
                    <a:lnTo>
                      <a:pt x="4" y="92"/>
                    </a:lnTo>
                    <a:lnTo>
                      <a:pt x="2" y="74"/>
                    </a:lnTo>
                    <a:lnTo>
                      <a:pt x="0" y="57"/>
                    </a:lnTo>
                    <a:lnTo>
                      <a:pt x="3" y="40"/>
                    </a:lnTo>
                    <a:lnTo>
                      <a:pt x="8" y="26"/>
                    </a:lnTo>
                    <a:lnTo>
                      <a:pt x="19" y="15"/>
                    </a:lnTo>
                    <a:lnTo>
                      <a:pt x="32" y="7"/>
                    </a:lnTo>
                    <a:lnTo>
                      <a:pt x="40" y="2"/>
                    </a:lnTo>
                    <a:lnTo>
                      <a:pt x="5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13" name="Freeform 325">
                <a:extLst>
                  <a:ext uri="{FF2B5EF4-FFF2-40B4-BE49-F238E27FC236}">
                    <a16:creationId xmlns:a16="http://schemas.microsoft.com/office/drawing/2014/main" id="{65EFE331-B39C-466B-9381-B9638D8B8028}"/>
                  </a:ext>
                </a:extLst>
              </p:cNvPr>
              <p:cNvSpPr>
                <a:spLocks/>
              </p:cNvSpPr>
              <p:nvPr/>
            </p:nvSpPr>
            <p:spPr bwMode="auto">
              <a:xfrm>
                <a:off x="1735532" y="4255152"/>
                <a:ext cx="212037" cy="53010"/>
              </a:xfrm>
              <a:custGeom>
                <a:avLst/>
                <a:gdLst>
                  <a:gd name="T0" fmla="*/ 12 w 84"/>
                  <a:gd name="T1" fmla="*/ 0 h 21"/>
                  <a:gd name="T2" fmla="*/ 23 w 84"/>
                  <a:gd name="T3" fmla="*/ 5 h 21"/>
                  <a:gd name="T4" fmla="*/ 38 w 84"/>
                  <a:gd name="T5" fmla="*/ 9 h 21"/>
                  <a:gd name="T6" fmla="*/ 55 w 84"/>
                  <a:gd name="T7" fmla="*/ 8 h 21"/>
                  <a:gd name="T8" fmla="*/ 72 w 84"/>
                  <a:gd name="T9" fmla="*/ 0 h 21"/>
                  <a:gd name="T10" fmla="*/ 74 w 84"/>
                  <a:gd name="T11" fmla="*/ 2 h 21"/>
                  <a:gd name="T12" fmla="*/ 77 w 84"/>
                  <a:gd name="T13" fmla="*/ 4 h 21"/>
                  <a:gd name="T14" fmla="*/ 80 w 84"/>
                  <a:gd name="T15" fmla="*/ 5 h 21"/>
                  <a:gd name="T16" fmla="*/ 82 w 84"/>
                  <a:gd name="T17" fmla="*/ 6 h 21"/>
                  <a:gd name="T18" fmla="*/ 84 w 84"/>
                  <a:gd name="T19" fmla="*/ 8 h 21"/>
                  <a:gd name="T20" fmla="*/ 84 w 84"/>
                  <a:gd name="T21" fmla="*/ 8 h 21"/>
                  <a:gd name="T22" fmla="*/ 72 w 84"/>
                  <a:gd name="T23" fmla="*/ 16 h 21"/>
                  <a:gd name="T24" fmla="*/ 56 w 84"/>
                  <a:gd name="T25" fmla="*/ 19 h 21"/>
                  <a:gd name="T26" fmla="*/ 40 w 84"/>
                  <a:gd name="T27" fmla="*/ 21 h 21"/>
                  <a:gd name="T28" fmla="*/ 23 w 84"/>
                  <a:gd name="T29" fmla="*/ 18 h 21"/>
                  <a:gd name="T30" fmla="*/ 10 w 84"/>
                  <a:gd name="T31" fmla="*/ 14 h 21"/>
                  <a:gd name="T32" fmla="*/ 0 w 84"/>
                  <a:gd name="T33" fmla="*/ 9 h 21"/>
                  <a:gd name="T34" fmla="*/ 12 w 84"/>
                  <a:gd name="T3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4" h="21">
                    <a:moveTo>
                      <a:pt x="12" y="0"/>
                    </a:moveTo>
                    <a:lnTo>
                      <a:pt x="23" y="5"/>
                    </a:lnTo>
                    <a:lnTo>
                      <a:pt x="38" y="9"/>
                    </a:lnTo>
                    <a:lnTo>
                      <a:pt x="55" y="8"/>
                    </a:lnTo>
                    <a:lnTo>
                      <a:pt x="72" y="0"/>
                    </a:lnTo>
                    <a:lnTo>
                      <a:pt x="74" y="2"/>
                    </a:lnTo>
                    <a:lnTo>
                      <a:pt x="77" y="4"/>
                    </a:lnTo>
                    <a:lnTo>
                      <a:pt x="80" y="5"/>
                    </a:lnTo>
                    <a:lnTo>
                      <a:pt x="82" y="6"/>
                    </a:lnTo>
                    <a:lnTo>
                      <a:pt x="84" y="8"/>
                    </a:lnTo>
                    <a:lnTo>
                      <a:pt x="84" y="8"/>
                    </a:lnTo>
                    <a:lnTo>
                      <a:pt x="72" y="16"/>
                    </a:lnTo>
                    <a:lnTo>
                      <a:pt x="56" y="19"/>
                    </a:lnTo>
                    <a:lnTo>
                      <a:pt x="40" y="21"/>
                    </a:lnTo>
                    <a:lnTo>
                      <a:pt x="23" y="18"/>
                    </a:lnTo>
                    <a:lnTo>
                      <a:pt x="10" y="14"/>
                    </a:lnTo>
                    <a:lnTo>
                      <a:pt x="0" y="9"/>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14" name="Freeform 326">
                <a:extLst>
                  <a:ext uri="{FF2B5EF4-FFF2-40B4-BE49-F238E27FC236}">
                    <a16:creationId xmlns:a16="http://schemas.microsoft.com/office/drawing/2014/main" id="{5F2C2E1B-33F6-4E1B-9600-345152E34330}"/>
                  </a:ext>
                </a:extLst>
              </p:cNvPr>
              <p:cNvSpPr>
                <a:spLocks/>
              </p:cNvSpPr>
              <p:nvPr/>
            </p:nvSpPr>
            <p:spPr bwMode="auto">
              <a:xfrm>
                <a:off x="1765823" y="4245055"/>
                <a:ext cx="151455" cy="32816"/>
              </a:xfrm>
              <a:custGeom>
                <a:avLst/>
                <a:gdLst>
                  <a:gd name="T0" fmla="*/ 5 w 60"/>
                  <a:gd name="T1" fmla="*/ 0 h 13"/>
                  <a:gd name="T2" fmla="*/ 13 w 60"/>
                  <a:gd name="T3" fmla="*/ 5 h 13"/>
                  <a:gd name="T4" fmla="*/ 24 w 60"/>
                  <a:gd name="T5" fmla="*/ 6 h 13"/>
                  <a:gd name="T6" fmla="*/ 38 w 60"/>
                  <a:gd name="T7" fmla="*/ 6 h 13"/>
                  <a:gd name="T8" fmla="*/ 48 w 60"/>
                  <a:gd name="T9" fmla="*/ 5 h 13"/>
                  <a:gd name="T10" fmla="*/ 56 w 60"/>
                  <a:gd name="T11" fmla="*/ 1 h 13"/>
                  <a:gd name="T12" fmla="*/ 56 w 60"/>
                  <a:gd name="T13" fmla="*/ 1 h 13"/>
                  <a:gd name="T14" fmla="*/ 58 w 60"/>
                  <a:gd name="T15" fmla="*/ 3 h 13"/>
                  <a:gd name="T16" fmla="*/ 60 w 60"/>
                  <a:gd name="T17" fmla="*/ 4 h 13"/>
                  <a:gd name="T18" fmla="*/ 43 w 60"/>
                  <a:gd name="T19" fmla="*/ 12 h 13"/>
                  <a:gd name="T20" fmla="*/ 26 w 60"/>
                  <a:gd name="T21" fmla="*/ 13 h 13"/>
                  <a:gd name="T22" fmla="*/ 11 w 60"/>
                  <a:gd name="T23" fmla="*/ 9 h 13"/>
                  <a:gd name="T24" fmla="*/ 0 w 60"/>
                  <a:gd name="T25" fmla="*/ 4 h 13"/>
                  <a:gd name="T26" fmla="*/ 5 w 60"/>
                  <a:gd name="T27"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 h="13">
                    <a:moveTo>
                      <a:pt x="5" y="0"/>
                    </a:moveTo>
                    <a:lnTo>
                      <a:pt x="13" y="5"/>
                    </a:lnTo>
                    <a:lnTo>
                      <a:pt x="24" y="6"/>
                    </a:lnTo>
                    <a:lnTo>
                      <a:pt x="38" y="6"/>
                    </a:lnTo>
                    <a:lnTo>
                      <a:pt x="48" y="5"/>
                    </a:lnTo>
                    <a:lnTo>
                      <a:pt x="56" y="1"/>
                    </a:lnTo>
                    <a:lnTo>
                      <a:pt x="56" y="1"/>
                    </a:lnTo>
                    <a:lnTo>
                      <a:pt x="58" y="3"/>
                    </a:lnTo>
                    <a:lnTo>
                      <a:pt x="60" y="4"/>
                    </a:lnTo>
                    <a:lnTo>
                      <a:pt x="43" y="12"/>
                    </a:lnTo>
                    <a:lnTo>
                      <a:pt x="26" y="13"/>
                    </a:lnTo>
                    <a:lnTo>
                      <a:pt x="11" y="9"/>
                    </a:lnTo>
                    <a:lnTo>
                      <a:pt x="0" y="4"/>
                    </a:lnTo>
                    <a:lnTo>
                      <a:pt x="5" y="0"/>
                    </a:lnTo>
                    <a:close/>
                  </a:path>
                </a:pathLst>
              </a:custGeom>
              <a:grp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grpSp>
          <p:nvGrpSpPr>
            <p:cNvPr id="15" name="Group 3">
              <a:extLst>
                <a:ext uri="{FF2B5EF4-FFF2-40B4-BE49-F238E27FC236}">
                  <a16:creationId xmlns:a16="http://schemas.microsoft.com/office/drawing/2014/main" id="{312AF61E-275A-4233-BE08-EE978AE466F3}"/>
                </a:ext>
              </a:extLst>
            </p:cNvPr>
            <p:cNvGrpSpPr/>
            <p:nvPr/>
          </p:nvGrpSpPr>
          <p:grpSpPr>
            <a:xfrm>
              <a:off x="4049285" y="2463035"/>
              <a:ext cx="580578" cy="855722"/>
              <a:chOff x="4067096" y="4742941"/>
              <a:chExt cx="866408" cy="1277011"/>
            </a:xfrm>
            <a:solidFill>
              <a:srgbClr val="347FC2"/>
            </a:solidFill>
          </p:grpSpPr>
          <p:sp>
            <p:nvSpPr>
              <p:cNvPr id="16" name="Freeform 328">
                <a:extLst>
                  <a:ext uri="{FF2B5EF4-FFF2-40B4-BE49-F238E27FC236}">
                    <a16:creationId xmlns:a16="http://schemas.microsoft.com/office/drawing/2014/main" id="{43DA6D1C-3EF0-4B8D-A16A-DFD946C4F61B}"/>
                  </a:ext>
                </a:extLst>
              </p:cNvPr>
              <p:cNvSpPr>
                <a:spLocks/>
              </p:cNvSpPr>
              <p:nvPr/>
            </p:nvSpPr>
            <p:spPr bwMode="auto">
              <a:xfrm>
                <a:off x="4067096" y="5368262"/>
                <a:ext cx="290059" cy="640388"/>
              </a:xfrm>
              <a:custGeom>
                <a:avLst/>
                <a:gdLst>
                  <a:gd name="T0" fmla="*/ 29 w 77"/>
                  <a:gd name="T1" fmla="*/ 0 h 170"/>
                  <a:gd name="T2" fmla="*/ 38 w 77"/>
                  <a:gd name="T3" fmla="*/ 0 h 170"/>
                  <a:gd name="T4" fmla="*/ 50 w 77"/>
                  <a:gd name="T5" fmla="*/ 2 h 170"/>
                  <a:gd name="T6" fmla="*/ 63 w 77"/>
                  <a:gd name="T7" fmla="*/ 8 h 170"/>
                  <a:gd name="T8" fmla="*/ 77 w 77"/>
                  <a:gd name="T9" fmla="*/ 12 h 170"/>
                  <a:gd name="T10" fmla="*/ 77 w 77"/>
                  <a:gd name="T11" fmla="*/ 12 h 170"/>
                  <a:gd name="T12" fmla="*/ 63 w 77"/>
                  <a:gd name="T13" fmla="*/ 170 h 170"/>
                  <a:gd name="T14" fmla="*/ 39 w 77"/>
                  <a:gd name="T15" fmla="*/ 166 h 170"/>
                  <a:gd name="T16" fmla="*/ 16 w 77"/>
                  <a:gd name="T17" fmla="*/ 162 h 170"/>
                  <a:gd name="T18" fmla="*/ 14 w 77"/>
                  <a:gd name="T19" fmla="*/ 161 h 170"/>
                  <a:gd name="T20" fmla="*/ 12 w 77"/>
                  <a:gd name="T21" fmla="*/ 159 h 170"/>
                  <a:gd name="T22" fmla="*/ 8 w 77"/>
                  <a:gd name="T23" fmla="*/ 158 h 170"/>
                  <a:gd name="T24" fmla="*/ 5 w 77"/>
                  <a:gd name="T25" fmla="*/ 157 h 170"/>
                  <a:gd name="T26" fmla="*/ 3 w 77"/>
                  <a:gd name="T27" fmla="*/ 153 h 170"/>
                  <a:gd name="T28" fmla="*/ 1 w 77"/>
                  <a:gd name="T29" fmla="*/ 150 h 170"/>
                  <a:gd name="T30" fmla="*/ 0 w 77"/>
                  <a:gd name="T31" fmla="*/ 146 h 170"/>
                  <a:gd name="T32" fmla="*/ 0 w 77"/>
                  <a:gd name="T33" fmla="*/ 142 h 170"/>
                  <a:gd name="T34" fmla="*/ 4 w 77"/>
                  <a:gd name="T35" fmla="*/ 111 h 170"/>
                  <a:gd name="T36" fmla="*/ 6 w 77"/>
                  <a:gd name="T37" fmla="*/ 81 h 170"/>
                  <a:gd name="T38" fmla="*/ 10 w 77"/>
                  <a:gd name="T39" fmla="*/ 53 h 170"/>
                  <a:gd name="T40" fmla="*/ 14 w 77"/>
                  <a:gd name="T41" fmla="*/ 30 h 170"/>
                  <a:gd name="T42" fmla="*/ 17 w 77"/>
                  <a:gd name="T43" fmla="*/ 12 h 170"/>
                  <a:gd name="T44" fmla="*/ 22 w 77"/>
                  <a:gd name="T45" fmla="*/ 2 h 170"/>
                  <a:gd name="T46" fmla="*/ 29 w 77"/>
                  <a:gd name="T47"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 h="170">
                    <a:moveTo>
                      <a:pt x="29" y="0"/>
                    </a:moveTo>
                    <a:lnTo>
                      <a:pt x="38" y="0"/>
                    </a:lnTo>
                    <a:lnTo>
                      <a:pt x="50" y="2"/>
                    </a:lnTo>
                    <a:lnTo>
                      <a:pt x="63" y="8"/>
                    </a:lnTo>
                    <a:lnTo>
                      <a:pt x="77" y="12"/>
                    </a:lnTo>
                    <a:lnTo>
                      <a:pt x="77" y="12"/>
                    </a:lnTo>
                    <a:lnTo>
                      <a:pt x="63" y="170"/>
                    </a:lnTo>
                    <a:lnTo>
                      <a:pt x="39" y="166"/>
                    </a:lnTo>
                    <a:lnTo>
                      <a:pt x="16" y="162"/>
                    </a:lnTo>
                    <a:lnTo>
                      <a:pt x="14" y="161"/>
                    </a:lnTo>
                    <a:lnTo>
                      <a:pt x="12" y="159"/>
                    </a:lnTo>
                    <a:lnTo>
                      <a:pt x="8" y="158"/>
                    </a:lnTo>
                    <a:lnTo>
                      <a:pt x="5" y="157"/>
                    </a:lnTo>
                    <a:lnTo>
                      <a:pt x="3" y="153"/>
                    </a:lnTo>
                    <a:lnTo>
                      <a:pt x="1" y="150"/>
                    </a:lnTo>
                    <a:lnTo>
                      <a:pt x="0" y="146"/>
                    </a:lnTo>
                    <a:lnTo>
                      <a:pt x="0" y="142"/>
                    </a:lnTo>
                    <a:lnTo>
                      <a:pt x="4" y="111"/>
                    </a:lnTo>
                    <a:lnTo>
                      <a:pt x="6" y="81"/>
                    </a:lnTo>
                    <a:lnTo>
                      <a:pt x="10" y="53"/>
                    </a:lnTo>
                    <a:lnTo>
                      <a:pt x="14" y="30"/>
                    </a:lnTo>
                    <a:lnTo>
                      <a:pt x="17" y="12"/>
                    </a:lnTo>
                    <a:lnTo>
                      <a:pt x="22" y="2"/>
                    </a:lnTo>
                    <a:lnTo>
                      <a:pt x="2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nvGrpSpPr>
              <p:cNvPr id="17" name="Group 2">
                <a:extLst>
                  <a:ext uri="{FF2B5EF4-FFF2-40B4-BE49-F238E27FC236}">
                    <a16:creationId xmlns:a16="http://schemas.microsoft.com/office/drawing/2014/main" id="{56678F1F-F03C-4CF4-B3FE-B384D29F1C71}"/>
                  </a:ext>
                </a:extLst>
              </p:cNvPr>
              <p:cNvGrpSpPr/>
              <p:nvPr/>
            </p:nvGrpSpPr>
            <p:grpSpPr>
              <a:xfrm>
                <a:off x="4131136" y="4742941"/>
                <a:ext cx="802368" cy="1277011"/>
                <a:chOff x="4131136" y="4742941"/>
                <a:chExt cx="802368" cy="1277011"/>
              </a:xfrm>
              <a:grpFill/>
            </p:grpSpPr>
            <p:sp>
              <p:nvSpPr>
                <p:cNvPr id="18" name="Freeform 327">
                  <a:extLst>
                    <a:ext uri="{FF2B5EF4-FFF2-40B4-BE49-F238E27FC236}">
                      <a16:creationId xmlns:a16="http://schemas.microsoft.com/office/drawing/2014/main" id="{4EBD8674-8654-40E9-B44A-AA5904B36ACD}"/>
                    </a:ext>
                  </a:extLst>
                </p:cNvPr>
                <p:cNvSpPr>
                  <a:spLocks/>
                </p:cNvSpPr>
                <p:nvPr/>
              </p:nvSpPr>
              <p:spPr bwMode="auto">
                <a:xfrm>
                  <a:off x="4632145" y="5375796"/>
                  <a:ext cx="301359" cy="632854"/>
                </a:xfrm>
                <a:custGeom>
                  <a:avLst/>
                  <a:gdLst>
                    <a:gd name="T0" fmla="*/ 49 w 80"/>
                    <a:gd name="T1" fmla="*/ 0 h 168"/>
                    <a:gd name="T2" fmla="*/ 58 w 80"/>
                    <a:gd name="T3" fmla="*/ 3 h 168"/>
                    <a:gd name="T4" fmla="*/ 62 w 80"/>
                    <a:gd name="T5" fmla="*/ 10 h 168"/>
                    <a:gd name="T6" fmla="*/ 65 w 80"/>
                    <a:gd name="T7" fmla="*/ 27 h 168"/>
                    <a:gd name="T8" fmla="*/ 69 w 80"/>
                    <a:gd name="T9" fmla="*/ 50 h 168"/>
                    <a:gd name="T10" fmla="*/ 72 w 80"/>
                    <a:gd name="T11" fmla="*/ 78 h 168"/>
                    <a:gd name="T12" fmla="*/ 76 w 80"/>
                    <a:gd name="T13" fmla="*/ 109 h 168"/>
                    <a:gd name="T14" fmla="*/ 80 w 80"/>
                    <a:gd name="T15" fmla="*/ 140 h 168"/>
                    <a:gd name="T16" fmla="*/ 80 w 80"/>
                    <a:gd name="T17" fmla="*/ 144 h 168"/>
                    <a:gd name="T18" fmla="*/ 79 w 80"/>
                    <a:gd name="T19" fmla="*/ 148 h 168"/>
                    <a:gd name="T20" fmla="*/ 76 w 80"/>
                    <a:gd name="T21" fmla="*/ 151 h 168"/>
                    <a:gd name="T22" fmla="*/ 74 w 80"/>
                    <a:gd name="T23" fmla="*/ 154 h 168"/>
                    <a:gd name="T24" fmla="*/ 71 w 80"/>
                    <a:gd name="T25" fmla="*/ 156 h 168"/>
                    <a:gd name="T26" fmla="*/ 67 w 80"/>
                    <a:gd name="T27" fmla="*/ 157 h 168"/>
                    <a:gd name="T28" fmla="*/ 65 w 80"/>
                    <a:gd name="T29" fmla="*/ 159 h 168"/>
                    <a:gd name="T30" fmla="*/ 63 w 80"/>
                    <a:gd name="T31" fmla="*/ 159 h 168"/>
                    <a:gd name="T32" fmla="*/ 40 w 80"/>
                    <a:gd name="T33" fmla="*/ 164 h 168"/>
                    <a:gd name="T34" fmla="*/ 15 w 80"/>
                    <a:gd name="T35" fmla="*/ 168 h 168"/>
                    <a:gd name="T36" fmla="*/ 0 w 80"/>
                    <a:gd name="T37" fmla="*/ 10 h 168"/>
                    <a:gd name="T38" fmla="*/ 0 w 80"/>
                    <a:gd name="T39" fmla="*/ 10 h 168"/>
                    <a:gd name="T40" fmla="*/ 12 w 80"/>
                    <a:gd name="T41" fmla="*/ 6 h 168"/>
                    <a:gd name="T42" fmla="*/ 25 w 80"/>
                    <a:gd name="T43" fmla="*/ 3 h 168"/>
                    <a:gd name="T44" fmla="*/ 38 w 80"/>
                    <a:gd name="T45" fmla="*/ 0 h 168"/>
                    <a:gd name="T46" fmla="*/ 49 w 80"/>
                    <a:gd name="T4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0" h="168">
                      <a:moveTo>
                        <a:pt x="49" y="0"/>
                      </a:moveTo>
                      <a:lnTo>
                        <a:pt x="58" y="3"/>
                      </a:lnTo>
                      <a:lnTo>
                        <a:pt x="62" y="10"/>
                      </a:lnTo>
                      <a:lnTo>
                        <a:pt x="65" y="27"/>
                      </a:lnTo>
                      <a:lnTo>
                        <a:pt x="69" y="50"/>
                      </a:lnTo>
                      <a:lnTo>
                        <a:pt x="72" y="78"/>
                      </a:lnTo>
                      <a:lnTo>
                        <a:pt x="76" y="109"/>
                      </a:lnTo>
                      <a:lnTo>
                        <a:pt x="80" y="140"/>
                      </a:lnTo>
                      <a:lnTo>
                        <a:pt x="80" y="144"/>
                      </a:lnTo>
                      <a:lnTo>
                        <a:pt x="79" y="148"/>
                      </a:lnTo>
                      <a:lnTo>
                        <a:pt x="76" y="151"/>
                      </a:lnTo>
                      <a:lnTo>
                        <a:pt x="74" y="154"/>
                      </a:lnTo>
                      <a:lnTo>
                        <a:pt x="71" y="156"/>
                      </a:lnTo>
                      <a:lnTo>
                        <a:pt x="67" y="157"/>
                      </a:lnTo>
                      <a:lnTo>
                        <a:pt x="65" y="159"/>
                      </a:lnTo>
                      <a:lnTo>
                        <a:pt x="63" y="159"/>
                      </a:lnTo>
                      <a:lnTo>
                        <a:pt x="40" y="164"/>
                      </a:lnTo>
                      <a:lnTo>
                        <a:pt x="15" y="168"/>
                      </a:lnTo>
                      <a:lnTo>
                        <a:pt x="0" y="10"/>
                      </a:lnTo>
                      <a:lnTo>
                        <a:pt x="0" y="10"/>
                      </a:lnTo>
                      <a:lnTo>
                        <a:pt x="12" y="6"/>
                      </a:lnTo>
                      <a:lnTo>
                        <a:pt x="25" y="3"/>
                      </a:lnTo>
                      <a:lnTo>
                        <a:pt x="38" y="0"/>
                      </a:lnTo>
                      <a:lnTo>
                        <a:pt x="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19" name="Rectangle 330">
                  <a:extLst>
                    <a:ext uri="{FF2B5EF4-FFF2-40B4-BE49-F238E27FC236}">
                      <a16:creationId xmlns:a16="http://schemas.microsoft.com/office/drawing/2014/main" id="{716549F5-828B-4FEB-9BBC-65BE31DB192C}"/>
                    </a:ext>
                  </a:extLst>
                </p:cNvPr>
                <p:cNvSpPr>
                  <a:spLocks noChangeArrowheads="1"/>
                </p:cNvSpPr>
                <p:nvPr/>
              </p:nvSpPr>
              <p:spPr bwMode="auto">
                <a:xfrm>
                  <a:off x="4421193" y="5206282"/>
                  <a:ext cx="146914" cy="150680"/>
                </a:xfrm>
                <a:prstGeom prst="rect">
                  <a:avLst/>
                </a:prstGeom>
                <a:grpFill/>
                <a:ln w="0">
                  <a:solidFill>
                    <a:srgbClr val="D1A886"/>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0" name="Freeform 331">
                  <a:extLst>
                    <a:ext uri="{FF2B5EF4-FFF2-40B4-BE49-F238E27FC236}">
                      <a16:creationId xmlns:a16="http://schemas.microsoft.com/office/drawing/2014/main" id="{A4392F54-D4C4-47B8-BC74-4E05984A4E5D}"/>
                    </a:ext>
                  </a:extLst>
                </p:cNvPr>
                <p:cNvSpPr>
                  <a:spLocks/>
                </p:cNvSpPr>
                <p:nvPr/>
              </p:nvSpPr>
              <p:spPr bwMode="auto">
                <a:xfrm>
                  <a:off x="4131136" y="5289156"/>
                  <a:ext cx="730796" cy="730796"/>
                </a:xfrm>
                <a:custGeom>
                  <a:avLst/>
                  <a:gdLst>
                    <a:gd name="T0" fmla="*/ 115 w 194"/>
                    <a:gd name="T1" fmla="*/ 0 h 194"/>
                    <a:gd name="T2" fmla="*/ 123 w 194"/>
                    <a:gd name="T3" fmla="*/ 4 h 194"/>
                    <a:gd name="T4" fmla="*/ 133 w 194"/>
                    <a:gd name="T5" fmla="*/ 6 h 194"/>
                    <a:gd name="T6" fmla="*/ 148 w 194"/>
                    <a:gd name="T7" fmla="*/ 9 h 194"/>
                    <a:gd name="T8" fmla="*/ 162 w 194"/>
                    <a:gd name="T9" fmla="*/ 13 h 194"/>
                    <a:gd name="T10" fmla="*/ 177 w 194"/>
                    <a:gd name="T11" fmla="*/ 17 h 194"/>
                    <a:gd name="T12" fmla="*/ 187 w 194"/>
                    <a:gd name="T13" fmla="*/ 22 h 194"/>
                    <a:gd name="T14" fmla="*/ 194 w 194"/>
                    <a:gd name="T15" fmla="*/ 30 h 194"/>
                    <a:gd name="T16" fmla="*/ 190 w 194"/>
                    <a:gd name="T17" fmla="*/ 42 h 194"/>
                    <a:gd name="T18" fmla="*/ 186 w 194"/>
                    <a:gd name="T19" fmla="*/ 57 h 194"/>
                    <a:gd name="T20" fmla="*/ 182 w 194"/>
                    <a:gd name="T21" fmla="*/ 77 h 194"/>
                    <a:gd name="T22" fmla="*/ 178 w 194"/>
                    <a:gd name="T23" fmla="*/ 98 h 194"/>
                    <a:gd name="T24" fmla="*/ 174 w 194"/>
                    <a:gd name="T25" fmla="*/ 120 h 194"/>
                    <a:gd name="T26" fmla="*/ 171 w 194"/>
                    <a:gd name="T27" fmla="*/ 143 h 194"/>
                    <a:gd name="T28" fmla="*/ 170 w 194"/>
                    <a:gd name="T29" fmla="*/ 162 h 194"/>
                    <a:gd name="T30" fmla="*/ 170 w 194"/>
                    <a:gd name="T31" fmla="*/ 178 h 194"/>
                    <a:gd name="T32" fmla="*/ 171 w 194"/>
                    <a:gd name="T33" fmla="*/ 187 h 194"/>
                    <a:gd name="T34" fmla="*/ 151 w 194"/>
                    <a:gd name="T35" fmla="*/ 191 h 194"/>
                    <a:gd name="T36" fmla="*/ 124 w 194"/>
                    <a:gd name="T37" fmla="*/ 192 h 194"/>
                    <a:gd name="T38" fmla="*/ 97 w 194"/>
                    <a:gd name="T39" fmla="*/ 194 h 194"/>
                    <a:gd name="T40" fmla="*/ 69 w 194"/>
                    <a:gd name="T41" fmla="*/ 192 h 194"/>
                    <a:gd name="T42" fmla="*/ 43 w 194"/>
                    <a:gd name="T43" fmla="*/ 191 h 194"/>
                    <a:gd name="T44" fmla="*/ 22 w 194"/>
                    <a:gd name="T45" fmla="*/ 187 h 194"/>
                    <a:gd name="T46" fmla="*/ 24 w 194"/>
                    <a:gd name="T47" fmla="*/ 177 h 194"/>
                    <a:gd name="T48" fmla="*/ 24 w 194"/>
                    <a:gd name="T49" fmla="*/ 161 h 194"/>
                    <a:gd name="T50" fmla="*/ 22 w 194"/>
                    <a:gd name="T51" fmla="*/ 141 h 194"/>
                    <a:gd name="T52" fmla="*/ 20 w 194"/>
                    <a:gd name="T53" fmla="*/ 119 h 194"/>
                    <a:gd name="T54" fmla="*/ 17 w 194"/>
                    <a:gd name="T55" fmla="*/ 97 h 194"/>
                    <a:gd name="T56" fmla="*/ 13 w 194"/>
                    <a:gd name="T57" fmla="*/ 76 h 194"/>
                    <a:gd name="T58" fmla="*/ 8 w 194"/>
                    <a:gd name="T59" fmla="*/ 56 h 194"/>
                    <a:gd name="T60" fmla="*/ 4 w 194"/>
                    <a:gd name="T61" fmla="*/ 42 h 194"/>
                    <a:gd name="T62" fmla="*/ 0 w 194"/>
                    <a:gd name="T63" fmla="*/ 31 h 194"/>
                    <a:gd name="T64" fmla="*/ 5 w 194"/>
                    <a:gd name="T65" fmla="*/ 23 h 194"/>
                    <a:gd name="T66" fmla="*/ 16 w 194"/>
                    <a:gd name="T67" fmla="*/ 18 h 194"/>
                    <a:gd name="T68" fmla="*/ 27 w 194"/>
                    <a:gd name="T69" fmla="*/ 14 h 194"/>
                    <a:gd name="T70" fmla="*/ 42 w 194"/>
                    <a:gd name="T71" fmla="*/ 10 h 194"/>
                    <a:gd name="T72" fmla="*/ 55 w 194"/>
                    <a:gd name="T73" fmla="*/ 8 h 194"/>
                    <a:gd name="T74" fmla="*/ 67 w 194"/>
                    <a:gd name="T75" fmla="*/ 5 h 194"/>
                    <a:gd name="T76" fmla="*/ 76 w 194"/>
                    <a:gd name="T77" fmla="*/ 0 h 194"/>
                    <a:gd name="T78" fmla="*/ 80 w 194"/>
                    <a:gd name="T79" fmla="*/ 1 h 194"/>
                    <a:gd name="T80" fmla="*/ 90 w 194"/>
                    <a:gd name="T81" fmla="*/ 2 h 194"/>
                    <a:gd name="T82" fmla="*/ 101 w 194"/>
                    <a:gd name="T83" fmla="*/ 2 h 194"/>
                    <a:gd name="T84" fmla="*/ 110 w 194"/>
                    <a:gd name="T85" fmla="*/ 1 h 194"/>
                    <a:gd name="T86" fmla="*/ 115 w 194"/>
                    <a:gd name="T87" fmla="*/ 0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4" h="194">
                      <a:moveTo>
                        <a:pt x="115" y="0"/>
                      </a:moveTo>
                      <a:lnTo>
                        <a:pt x="123" y="4"/>
                      </a:lnTo>
                      <a:lnTo>
                        <a:pt x="133" y="6"/>
                      </a:lnTo>
                      <a:lnTo>
                        <a:pt x="148" y="9"/>
                      </a:lnTo>
                      <a:lnTo>
                        <a:pt x="162" y="13"/>
                      </a:lnTo>
                      <a:lnTo>
                        <a:pt x="177" y="17"/>
                      </a:lnTo>
                      <a:lnTo>
                        <a:pt x="187" y="22"/>
                      </a:lnTo>
                      <a:lnTo>
                        <a:pt x="194" y="30"/>
                      </a:lnTo>
                      <a:lnTo>
                        <a:pt x="190" y="42"/>
                      </a:lnTo>
                      <a:lnTo>
                        <a:pt x="186" y="57"/>
                      </a:lnTo>
                      <a:lnTo>
                        <a:pt x="182" y="77"/>
                      </a:lnTo>
                      <a:lnTo>
                        <a:pt x="178" y="98"/>
                      </a:lnTo>
                      <a:lnTo>
                        <a:pt x="174" y="120"/>
                      </a:lnTo>
                      <a:lnTo>
                        <a:pt x="171" y="143"/>
                      </a:lnTo>
                      <a:lnTo>
                        <a:pt x="170" y="162"/>
                      </a:lnTo>
                      <a:lnTo>
                        <a:pt x="170" y="178"/>
                      </a:lnTo>
                      <a:lnTo>
                        <a:pt x="171" y="187"/>
                      </a:lnTo>
                      <a:lnTo>
                        <a:pt x="151" y="191"/>
                      </a:lnTo>
                      <a:lnTo>
                        <a:pt x="124" y="192"/>
                      </a:lnTo>
                      <a:lnTo>
                        <a:pt x="97" y="194"/>
                      </a:lnTo>
                      <a:lnTo>
                        <a:pt x="69" y="192"/>
                      </a:lnTo>
                      <a:lnTo>
                        <a:pt x="43" y="191"/>
                      </a:lnTo>
                      <a:lnTo>
                        <a:pt x="22" y="187"/>
                      </a:lnTo>
                      <a:lnTo>
                        <a:pt x="24" y="177"/>
                      </a:lnTo>
                      <a:lnTo>
                        <a:pt x="24" y="161"/>
                      </a:lnTo>
                      <a:lnTo>
                        <a:pt x="22" y="141"/>
                      </a:lnTo>
                      <a:lnTo>
                        <a:pt x="20" y="119"/>
                      </a:lnTo>
                      <a:lnTo>
                        <a:pt x="17" y="97"/>
                      </a:lnTo>
                      <a:lnTo>
                        <a:pt x="13" y="76"/>
                      </a:lnTo>
                      <a:lnTo>
                        <a:pt x="8" y="56"/>
                      </a:lnTo>
                      <a:lnTo>
                        <a:pt x="4" y="42"/>
                      </a:lnTo>
                      <a:lnTo>
                        <a:pt x="0" y="31"/>
                      </a:lnTo>
                      <a:lnTo>
                        <a:pt x="5" y="23"/>
                      </a:lnTo>
                      <a:lnTo>
                        <a:pt x="16" y="18"/>
                      </a:lnTo>
                      <a:lnTo>
                        <a:pt x="27" y="14"/>
                      </a:lnTo>
                      <a:lnTo>
                        <a:pt x="42" y="10"/>
                      </a:lnTo>
                      <a:lnTo>
                        <a:pt x="55" y="8"/>
                      </a:lnTo>
                      <a:lnTo>
                        <a:pt x="67" y="5"/>
                      </a:lnTo>
                      <a:lnTo>
                        <a:pt x="76" y="0"/>
                      </a:lnTo>
                      <a:lnTo>
                        <a:pt x="80" y="1"/>
                      </a:lnTo>
                      <a:lnTo>
                        <a:pt x="90" y="2"/>
                      </a:lnTo>
                      <a:lnTo>
                        <a:pt x="101" y="2"/>
                      </a:lnTo>
                      <a:lnTo>
                        <a:pt x="110" y="1"/>
                      </a:lnTo>
                      <a:lnTo>
                        <a:pt x="1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1" name="Freeform 332">
                  <a:extLst>
                    <a:ext uri="{FF2B5EF4-FFF2-40B4-BE49-F238E27FC236}">
                      <a16:creationId xmlns:a16="http://schemas.microsoft.com/office/drawing/2014/main" id="{44FF5529-F3A3-41FA-A98D-C2C5AA81B4D9}"/>
                    </a:ext>
                  </a:extLst>
                </p:cNvPr>
                <p:cNvSpPr>
                  <a:spLocks/>
                </p:cNvSpPr>
                <p:nvPr/>
              </p:nvSpPr>
              <p:spPr bwMode="auto">
                <a:xfrm>
                  <a:off x="4402360" y="5198748"/>
                  <a:ext cx="188349" cy="113010"/>
                </a:xfrm>
                <a:custGeom>
                  <a:avLst/>
                  <a:gdLst>
                    <a:gd name="T0" fmla="*/ 0 w 50"/>
                    <a:gd name="T1" fmla="*/ 0 h 30"/>
                    <a:gd name="T2" fmla="*/ 50 w 50"/>
                    <a:gd name="T3" fmla="*/ 0 h 30"/>
                    <a:gd name="T4" fmla="*/ 50 w 50"/>
                    <a:gd name="T5" fmla="*/ 26 h 30"/>
                    <a:gd name="T6" fmla="*/ 37 w 50"/>
                    <a:gd name="T7" fmla="*/ 30 h 30"/>
                    <a:gd name="T8" fmla="*/ 22 w 50"/>
                    <a:gd name="T9" fmla="*/ 30 h 30"/>
                    <a:gd name="T10" fmla="*/ 9 w 50"/>
                    <a:gd name="T11" fmla="*/ 29 h 30"/>
                    <a:gd name="T12" fmla="*/ 0 w 50"/>
                    <a:gd name="T13" fmla="*/ 26 h 30"/>
                    <a:gd name="T14" fmla="*/ 0 w 50"/>
                    <a:gd name="T15" fmla="*/ 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30">
                      <a:moveTo>
                        <a:pt x="0" y="0"/>
                      </a:moveTo>
                      <a:lnTo>
                        <a:pt x="50" y="0"/>
                      </a:lnTo>
                      <a:lnTo>
                        <a:pt x="50" y="26"/>
                      </a:lnTo>
                      <a:lnTo>
                        <a:pt x="37" y="30"/>
                      </a:lnTo>
                      <a:lnTo>
                        <a:pt x="22" y="30"/>
                      </a:lnTo>
                      <a:lnTo>
                        <a:pt x="9" y="29"/>
                      </a:lnTo>
                      <a:lnTo>
                        <a:pt x="0" y="26"/>
                      </a:lnTo>
                      <a:lnTo>
                        <a:pt x="0" y="0"/>
                      </a:lnTo>
                      <a:close/>
                    </a:path>
                  </a:pathLst>
                </a:custGeom>
                <a:grpFill/>
                <a:ln w="0">
                  <a:solidFill>
                    <a:srgbClr val="D1A886"/>
                  </a:solid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2" name="Freeform 333">
                  <a:extLst>
                    <a:ext uri="{FF2B5EF4-FFF2-40B4-BE49-F238E27FC236}">
                      <a16:creationId xmlns:a16="http://schemas.microsoft.com/office/drawing/2014/main" id="{5B126437-BA7F-4C78-AE7D-CB70843DD2C4}"/>
                    </a:ext>
                  </a:extLst>
                </p:cNvPr>
                <p:cNvSpPr>
                  <a:spLocks/>
                </p:cNvSpPr>
                <p:nvPr/>
              </p:nvSpPr>
              <p:spPr bwMode="auto">
                <a:xfrm>
                  <a:off x="4285582" y="4742941"/>
                  <a:ext cx="425671" cy="549980"/>
                </a:xfrm>
                <a:custGeom>
                  <a:avLst/>
                  <a:gdLst>
                    <a:gd name="T0" fmla="*/ 51 w 113"/>
                    <a:gd name="T1" fmla="*/ 0 h 146"/>
                    <a:gd name="T2" fmla="*/ 64 w 113"/>
                    <a:gd name="T3" fmla="*/ 0 h 146"/>
                    <a:gd name="T4" fmla="*/ 77 w 113"/>
                    <a:gd name="T5" fmla="*/ 2 h 146"/>
                    <a:gd name="T6" fmla="*/ 90 w 113"/>
                    <a:gd name="T7" fmla="*/ 9 h 146"/>
                    <a:gd name="T8" fmla="*/ 99 w 113"/>
                    <a:gd name="T9" fmla="*/ 17 h 146"/>
                    <a:gd name="T10" fmla="*/ 108 w 113"/>
                    <a:gd name="T11" fmla="*/ 35 h 146"/>
                    <a:gd name="T12" fmla="*/ 113 w 113"/>
                    <a:gd name="T13" fmla="*/ 55 h 146"/>
                    <a:gd name="T14" fmla="*/ 112 w 113"/>
                    <a:gd name="T15" fmla="*/ 75 h 146"/>
                    <a:gd name="T16" fmla="*/ 108 w 113"/>
                    <a:gd name="T17" fmla="*/ 96 h 146"/>
                    <a:gd name="T18" fmla="*/ 99 w 113"/>
                    <a:gd name="T19" fmla="*/ 116 h 146"/>
                    <a:gd name="T20" fmla="*/ 87 w 113"/>
                    <a:gd name="T21" fmla="*/ 132 h 146"/>
                    <a:gd name="T22" fmla="*/ 73 w 113"/>
                    <a:gd name="T23" fmla="*/ 142 h 146"/>
                    <a:gd name="T24" fmla="*/ 56 w 113"/>
                    <a:gd name="T25" fmla="*/ 146 h 146"/>
                    <a:gd name="T26" fmla="*/ 41 w 113"/>
                    <a:gd name="T27" fmla="*/ 142 h 146"/>
                    <a:gd name="T28" fmla="*/ 30 w 113"/>
                    <a:gd name="T29" fmla="*/ 136 h 146"/>
                    <a:gd name="T30" fmla="*/ 19 w 113"/>
                    <a:gd name="T31" fmla="*/ 124 h 146"/>
                    <a:gd name="T32" fmla="*/ 10 w 113"/>
                    <a:gd name="T33" fmla="*/ 108 h 146"/>
                    <a:gd name="T34" fmla="*/ 3 w 113"/>
                    <a:gd name="T35" fmla="*/ 92 h 146"/>
                    <a:gd name="T36" fmla="*/ 0 w 113"/>
                    <a:gd name="T37" fmla="*/ 74 h 146"/>
                    <a:gd name="T38" fmla="*/ 0 w 113"/>
                    <a:gd name="T39" fmla="*/ 57 h 146"/>
                    <a:gd name="T40" fmla="*/ 2 w 113"/>
                    <a:gd name="T41" fmla="*/ 40 h 146"/>
                    <a:gd name="T42" fmla="*/ 7 w 113"/>
                    <a:gd name="T43" fmla="*/ 26 h 146"/>
                    <a:gd name="T44" fmla="*/ 17 w 113"/>
                    <a:gd name="T45" fmla="*/ 15 h 146"/>
                    <a:gd name="T46" fmla="*/ 31 w 113"/>
                    <a:gd name="T47" fmla="*/ 7 h 146"/>
                    <a:gd name="T48" fmla="*/ 39 w 113"/>
                    <a:gd name="T49" fmla="*/ 2 h 146"/>
                    <a:gd name="T50" fmla="*/ 51 w 113"/>
                    <a:gd name="T51"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3" h="146">
                      <a:moveTo>
                        <a:pt x="51" y="0"/>
                      </a:moveTo>
                      <a:lnTo>
                        <a:pt x="64" y="0"/>
                      </a:lnTo>
                      <a:lnTo>
                        <a:pt x="77" y="2"/>
                      </a:lnTo>
                      <a:lnTo>
                        <a:pt x="90" y="9"/>
                      </a:lnTo>
                      <a:lnTo>
                        <a:pt x="99" y="17"/>
                      </a:lnTo>
                      <a:lnTo>
                        <a:pt x="108" y="35"/>
                      </a:lnTo>
                      <a:lnTo>
                        <a:pt x="113" y="55"/>
                      </a:lnTo>
                      <a:lnTo>
                        <a:pt x="112" y="75"/>
                      </a:lnTo>
                      <a:lnTo>
                        <a:pt x="108" y="96"/>
                      </a:lnTo>
                      <a:lnTo>
                        <a:pt x="99" y="116"/>
                      </a:lnTo>
                      <a:lnTo>
                        <a:pt x="87" y="132"/>
                      </a:lnTo>
                      <a:lnTo>
                        <a:pt x="73" y="142"/>
                      </a:lnTo>
                      <a:lnTo>
                        <a:pt x="56" y="146"/>
                      </a:lnTo>
                      <a:lnTo>
                        <a:pt x="41" y="142"/>
                      </a:lnTo>
                      <a:lnTo>
                        <a:pt x="30" y="136"/>
                      </a:lnTo>
                      <a:lnTo>
                        <a:pt x="19" y="124"/>
                      </a:lnTo>
                      <a:lnTo>
                        <a:pt x="10" y="108"/>
                      </a:lnTo>
                      <a:lnTo>
                        <a:pt x="3" y="92"/>
                      </a:lnTo>
                      <a:lnTo>
                        <a:pt x="0" y="74"/>
                      </a:lnTo>
                      <a:lnTo>
                        <a:pt x="0" y="57"/>
                      </a:lnTo>
                      <a:lnTo>
                        <a:pt x="2" y="40"/>
                      </a:lnTo>
                      <a:lnTo>
                        <a:pt x="7" y="26"/>
                      </a:lnTo>
                      <a:lnTo>
                        <a:pt x="17" y="15"/>
                      </a:lnTo>
                      <a:lnTo>
                        <a:pt x="31" y="7"/>
                      </a:lnTo>
                      <a:lnTo>
                        <a:pt x="39" y="2"/>
                      </a:lnTo>
                      <a:lnTo>
                        <a:pt x="5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3" name="Freeform 334">
                  <a:extLst>
                    <a:ext uri="{FF2B5EF4-FFF2-40B4-BE49-F238E27FC236}">
                      <a16:creationId xmlns:a16="http://schemas.microsoft.com/office/drawing/2014/main" id="{3958F278-5C31-4F4B-B4D8-FF1092FD7B24}"/>
                    </a:ext>
                  </a:extLst>
                </p:cNvPr>
                <p:cNvSpPr>
                  <a:spLocks/>
                </p:cNvSpPr>
                <p:nvPr/>
              </p:nvSpPr>
              <p:spPr bwMode="auto">
                <a:xfrm>
                  <a:off x="4338320" y="5289156"/>
                  <a:ext cx="316427" cy="79108"/>
                </a:xfrm>
                <a:custGeom>
                  <a:avLst/>
                  <a:gdLst>
                    <a:gd name="T0" fmla="*/ 12 w 84"/>
                    <a:gd name="T1" fmla="*/ 0 h 21"/>
                    <a:gd name="T2" fmla="*/ 22 w 84"/>
                    <a:gd name="T3" fmla="*/ 5 h 21"/>
                    <a:gd name="T4" fmla="*/ 38 w 84"/>
                    <a:gd name="T5" fmla="*/ 9 h 21"/>
                    <a:gd name="T6" fmla="*/ 55 w 84"/>
                    <a:gd name="T7" fmla="*/ 8 h 21"/>
                    <a:gd name="T8" fmla="*/ 72 w 84"/>
                    <a:gd name="T9" fmla="*/ 0 h 21"/>
                    <a:gd name="T10" fmla="*/ 75 w 84"/>
                    <a:gd name="T11" fmla="*/ 2 h 21"/>
                    <a:gd name="T12" fmla="*/ 77 w 84"/>
                    <a:gd name="T13" fmla="*/ 4 h 21"/>
                    <a:gd name="T14" fmla="*/ 80 w 84"/>
                    <a:gd name="T15" fmla="*/ 5 h 21"/>
                    <a:gd name="T16" fmla="*/ 81 w 84"/>
                    <a:gd name="T17" fmla="*/ 6 h 21"/>
                    <a:gd name="T18" fmla="*/ 82 w 84"/>
                    <a:gd name="T19" fmla="*/ 8 h 21"/>
                    <a:gd name="T20" fmla="*/ 84 w 84"/>
                    <a:gd name="T21" fmla="*/ 8 h 21"/>
                    <a:gd name="T22" fmla="*/ 72 w 84"/>
                    <a:gd name="T23" fmla="*/ 16 h 21"/>
                    <a:gd name="T24" fmla="*/ 56 w 84"/>
                    <a:gd name="T25" fmla="*/ 19 h 21"/>
                    <a:gd name="T26" fmla="*/ 39 w 84"/>
                    <a:gd name="T27" fmla="*/ 21 h 21"/>
                    <a:gd name="T28" fmla="*/ 24 w 84"/>
                    <a:gd name="T29" fmla="*/ 18 h 21"/>
                    <a:gd name="T30" fmla="*/ 9 w 84"/>
                    <a:gd name="T31" fmla="*/ 14 h 21"/>
                    <a:gd name="T32" fmla="*/ 0 w 84"/>
                    <a:gd name="T33" fmla="*/ 9 h 21"/>
                    <a:gd name="T34" fmla="*/ 12 w 84"/>
                    <a:gd name="T3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4" h="21">
                      <a:moveTo>
                        <a:pt x="12" y="0"/>
                      </a:moveTo>
                      <a:lnTo>
                        <a:pt x="22" y="5"/>
                      </a:lnTo>
                      <a:lnTo>
                        <a:pt x="38" y="9"/>
                      </a:lnTo>
                      <a:lnTo>
                        <a:pt x="55" y="8"/>
                      </a:lnTo>
                      <a:lnTo>
                        <a:pt x="72" y="0"/>
                      </a:lnTo>
                      <a:lnTo>
                        <a:pt x="75" y="2"/>
                      </a:lnTo>
                      <a:lnTo>
                        <a:pt x="77" y="4"/>
                      </a:lnTo>
                      <a:lnTo>
                        <a:pt x="80" y="5"/>
                      </a:lnTo>
                      <a:lnTo>
                        <a:pt x="81" y="6"/>
                      </a:lnTo>
                      <a:lnTo>
                        <a:pt x="82" y="8"/>
                      </a:lnTo>
                      <a:lnTo>
                        <a:pt x="84" y="8"/>
                      </a:lnTo>
                      <a:lnTo>
                        <a:pt x="72" y="16"/>
                      </a:lnTo>
                      <a:lnTo>
                        <a:pt x="56" y="19"/>
                      </a:lnTo>
                      <a:lnTo>
                        <a:pt x="39" y="21"/>
                      </a:lnTo>
                      <a:lnTo>
                        <a:pt x="24" y="18"/>
                      </a:lnTo>
                      <a:lnTo>
                        <a:pt x="9" y="14"/>
                      </a:lnTo>
                      <a:lnTo>
                        <a:pt x="0" y="9"/>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4" name="Freeform 335">
                  <a:extLst>
                    <a:ext uri="{FF2B5EF4-FFF2-40B4-BE49-F238E27FC236}">
                      <a16:creationId xmlns:a16="http://schemas.microsoft.com/office/drawing/2014/main" id="{A6C561D9-4392-4628-852C-D039F9C8ADF6}"/>
                    </a:ext>
                  </a:extLst>
                </p:cNvPr>
                <p:cNvSpPr>
                  <a:spLocks/>
                </p:cNvSpPr>
                <p:nvPr/>
              </p:nvSpPr>
              <p:spPr bwMode="auto">
                <a:xfrm>
                  <a:off x="4383524" y="5274088"/>
                  <a:ext cx="226019" cy="48972"/>
                </a:xfrm>
                <a:custGeom>
                  <a:avLst/>
                  <a:gdLst>
                    <a:gd name="T0" fmla="*/ 5 w 60"/>
                    <a:gd name="T1" fmla="*/ 0 h 13"/>
                    <a:gd name="T2" fmla="*/ 12 w 60"/>
                    <a:gd name="T3" fmla="*/ 5 h 13"/>
                    <a:gd name="T4" fmla="*/ 23 w 60"/>
                    <a:gd name="T5" fmla="*/ 6 h 13"/>
                    <a:gd name="T6" fmla="*/ 36 w 60"/>
                    <a:gd name="T7" fmla="*/ 6 h 13"/>
                    <a:gd name="T8" fmla="*/ 48 w 60"/>
                    <a:gd name="T9" fmla="*/ 5 h 13"/>
                    <a:gd name="T10" fmla="*/ 55 w 60"/>
                    <a:gd name="T11" fmla="*/ 1 h 13"/>
                    <a:gd name="T12" fmla="*/ 56 w 60"/>
                    <a:gd name="T13" fmla="*/ 1 h 13"/>
                    <a:gd name="T14" fmla="*/ 57 w 60"/>
                    <a:gd name="T15" fmla="*/ 3 h 13"/>
                    <a:gd name="T16" fmla="*/ 60 w 60"/>
                    <a:gd name="T17" fmla="*/ 4 h 13"/>
                    <a:gd name="T18" fmla="*/ 43 w 60"/>
                    <a:gd name="T19" fmla="*/ 12 h 13"/>
                    <a:gd name="T20" fmla="*/ 26 w 60"/>
                    <a:gd name="T21" fmla="*/ 13 h 13"/>
                    <a:gd name="T22" fmla="*/ 10 w 60"/>
                    <a:gd name="T23" fmla="*/ 9 h 13"/>
                    <a:gd name="T24" fmla="*/ 0 w 60"/>
                    <a:gd name="T25" fmla="*/ 4 h 13"/>
                    <a:gd name="T26" fmla="*/ 5 w 60"/>
                    <a:gd name="T27"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 h="13">
                      <a:moveTo>
                        <a:pt x="5" y="0"/>
                      </a:moveTo>
                      <a:lnTo>
                        <a:pt x="12" y="5"/>
                      </a:lnTo>
                      <a:lnTo>
                        <a:pt x="23" y="6"/>
                      </a:lnTo>
                      <a:lnTo>
                        <a:pt x="36" y="6"/>
                      </a:lnTo>
                      <a:lnTo>
                        <a:pt x="48" y="5"/>
                      </a:lnTo>
                      <a:lnTo>
                        <a:pt x="55" y="1"/>
                      </a:lnTo>
                      <a:lnTo>
                        <a:pt x="56" y="1"/>
                      </a:lnTo>
                      <a:lnTo>
                        <a:pt x="57" y="3"/>
                      </a:lnTo>
                      <a:lnTo>
                        <a:pt x="60" y="4"/>
                      </a:lnTo>
                      <a:lnTo>
                        <a:pt x="43" y="12"/>
                      </a:lnTo>
                      <a:lnTo>
                        <a:pt x="26" y="13"/>
                      </a:lnTo>
                      <a:lnTo>
                        <a:pt x="10" y="9"/>
                      </a:lnTo>
                      <a:lnTo>
                        <a:pt x="0" y="4"/>
                      </a:lnTo>
                      <a:lnTo>
                        <a:pt x="5" y="0"/>
                      </a:lnTo>
                      <a:close/>
                    </a:path>
                  </a:pathLst>
                </a:custGeom>
                <a:grp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grpSp>
      </p:grpSp>
      <p:sp>
        <p:nvSpPr>
          <p:cNvPr id="28" name="TextBox 6">
            <a:extLst>
              <a:ext uri="{FF2B5EF4-FFF2-40B4-BE49-F238E27FC236}">
                <a16:creationId xmlns:a16="http://schemas.microsoft.com/office/drawing/2014/main" id="{573FE1C0-23B7-4CA6-AF8B-1A9E83506AEC}"/>
              </a:ext>
            </a:extLst>
          </p:cNvPr>
          <p:cNvSpPr txBox="1">
            <a:spLocks noChangeArrowheads="1"/>
          </p:cNvSpPr>
          <p:nvPr/>
        </p:nvSpPr>
        <p:spPr bwMode="auto">
          <a:xfrm>
            <a:off x="4901745" y="697393"/>
            <a:ext cx="238850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800" b="1" dirty="0">
                <a:solidFill>
                  <a:schemeClr val="tx1">
                    <a:lumMod val="65000"/>
                    <a:lumOff val="35000"/>
                  </a:schemeClr>
                </a:solidFill>
                <a:cs typeface="+mn-ea"/>
                <a:sym typeface="+mn-lt"/>
              </a:rPr>
              <a:t>战略规划</a:t>
            </a:r>
          </a:p>
        </p:txBody>
      </p:sp>
      <p:cxnSp>
        <p:nvCxnSpPr>
          <p:cNvPr id="29" name="直接连接符 28">
            <a:extLst>
              <a:ext uri="{FF2B5EF4-FFF2-40B4-BE49-F238E27FC236}">
                <a16:creationId xmlns:a16="http://schemas.microsoft.com/office/drawing/2014/main" id="{B936E51B-9CEE-43AE-A6E6-73BDFD26B428}"/>
              </a:ext>
            </a:extLst>
          </p:cNvPr>
          <p:cNvCxnSpPr>
            <a:cxnSpLocks/>
          </p:cNvCxnSpPr>
          <p:nvPr/>
        </p:nvCxnSpPr>
        <p:spPr>
          <a:xfrm>
            <a:off x="4901745" y="1265569"/>
            <a:ext cx="2388509" cy="0"/>
          </a:xfrm>
          <a:prstGeom prst="line">
            <a:avLst/>
          </a:prstGeom>
          <a:ln w="19050">
            <a:solidFill>
              <a:srgbClr val="347FC2"/>
            </a:solidFill>
          </a:ln>
        </p:spPr>
        <p:style>
          <a:lnRef idx="1">
            <a:schemeClr val="accent1"/>
          </a:lnRef>
          <a:fillRef idx="0">
            <a:schemeClr val="accent1"/>
          </a:fillRef>
          <a:effectRef idx="0">
            <a:schemeClr val="accent1"/>
          </a:effectRef>
          <a:fontRef idx="minor">
            <a:schemeClr val="tx1"/>
          </a:fontRef>
        </p:style>
      </p:cxnSp>
      <p:sp>
        <p:nvSpPr>
          <p:cNvPr id="30" name="Rectangle 1">
            <a:extLst>
              <a:ext uri="{FF2B5EF4-FFF2-40B4-BE49-F238E27FC236}">
                <a16:creationId xmlns:a16="http://schemas.microsoft.com/office/drawing/2014/main" id="{7E0FCBE7-0E68-4240-B05B-502643102C14}"/>
              </a:ext>
            </a:extLst>
          </p:cNvPr>
          <p:cNvSpPr/>
          <p:nvPr/>
        </p:nvSpPr>
        <p:spPr>
          <a:xfrm>
            <a:off x="5494875" y="4427556"/>
            <a:ext cx="118396" cy="712932"/>
          </a:xfrm>
          <a:prstGeom prst="rect">
            <a:avLst/>
          </a:prstGeom>
          <a:solidFill>
            <a:srgbClr val="347FC2"/>
          </a:solidFill>
          <a:ln>
            <a:noFill/>
          </a:ln>
          <a:effectLst>
            <a:outerShdw blurRad="177800" dist="1016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31" name="Rectangle 1">
            <a:extLst>
              <a:ext uri="{FF2B5EF4-FFF2-40B4-BE49-F238E27FC236}">
                <a16:creationId xmlns:a16="http://schemas.microsoft.com/office/drawing/2014/main" id="{1166677F-D37B-4169-B62A-296BB251C57C}"/>
              </a:ext>
            </a:extLst>
          </p:cNvPr>
          <p:cNvSpPr/>
          <p:nvPr/>
        </p:nvSpPr>
        <p:spPr>
          <a:xfrm>
            <a:off x="5494875" y="2345251"/>
            <a:ext cx="118396" cy="712932"/>
          </a:xfrm>
          <a:prstGeom prst="rect">
            <a:avLst/>
          </a:prstGeom>
          <a:solidFill>
            <a:srgbClr val="347FC2"/>
          </a:solidFill>
          <a:ln>
            <a:noFill/>
          </a:ln>
          <a:effectLst>
            <a:outerShdw blurRad="177800" dist="1016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32" name="Rectangle 1">
            <a:extLst>
              <a:ext uri="{FF2B5EF4-FFF2-40B4-BE49-F238E27FC236}">
                <a16:creationId xmlns:a16="http://schemas.microsoft.com/office/drawing/2014/main" id="{7388F7AA-33AB-48FB-8FF3-74D9CFD475D4}"/>
              </a:ext>
            </a:extLst>
          </p:cNvPr>
          <p:cNvSpPr/>
          <p:nvPr/>
        </p:nvSpPr>
        <p:spPr>
          <a:xfrm>
            <a:off x="5494875" y="3386403"/>
            <a:ext cx="118396" cy="712932"/>
          </a:xfrm>
          <a:prstGeom prst="rect">
            <a:avLst/>
          </a:prstGeom>
          <a:solidFill>
            <a:srgbClr val="347FC2"/>
          </a:solidFill>
          <a:ln>
            <a:noFill/>
          </a:ln>
          <a:effectLst>
            <a:outerShdw blurRad="177800" dist="1016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33" name="文本框 19">
            <a:extLst>
              <a:ext uri="{FF2B5EF4-FFF2-40B4-BE49-F238E27FC236}">
                <a16:creationId xmlns:a16="http://schemas.microsoft.com/office/drawing/2014/main" id="{D8033CAB-5C38-4E89-9108-7A28A8359153}"/>
              </a:ext>
            </a:extLst>
          </p:cNvPr>
          <p:cNvSpPr txBox="1"/>
          <p:nvPr/>
        </p:nvSpPr>
        <p:spPr>
          <a:xfrm>
            <a:off x="5850210" y="2581942"/>
            <a:ext cx="4527504" cy="55399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点击添加文字内容点击添加文字内容点击添加文字内容点击添加文字内容点击添加文字内容点击添加文字内容点击添加文字内容点击添加文字内容点击添加文字内容点击添加文字内容</a:t>
            </a:r>
          </a:p>
        </p:txBody>
      </p:sp>
      <p:sp>
        <p:nvSpPr>
          <p:cNvPr id="34" name="矩形 33">
            <a:extLst>
              <a:ext uri="{FF2B5EF4-FFF2-40B4-BE49-F238E27FC236}">
                <a16:creationId xmlns:a16="http://schemas.microsoft.com/office/drawing/2014/main" id="{BD9CF24C-3A24-45B2-A026-6C870AE13FB4}"/>
              </a:ext>
            </a:extLst>
          </p:cNvPr>
          <p:cNvSpPr/>
          <p:nvPr/>
        </p:nvSpPr>
        <p:spPr>
          <a:xfrm>
            <a:off x="5850210" y="2264740"/>
            <a:ext cx="1494974" cy="338554"/>
          </a:xfrm>
          <a:prstGeom prst="rect">
            <a:avLst/>
          </a:prstGeom>
        </p:spPr>
        <p:txBody>
          <a:bodyPr wrap="square">
            <a:spAutoFit/>
          </a:bodyPr>
          <a:lstStyle/>
          <a:p>
            <a:r>
              <a:rPr lang="zh-CN" altLang="en-US" sz="1600" b="1" dirty="0">
                <a:solidFill>
                  <a:schemeClr val="tx1">
                    <a:lumMod val="65000"/>
                    <a:lumOff val="35000"/>
                  </a:schemeClr>
                </a:solidFill>
                <a:cs typeface="+mn-ea"/>
                <a:sym typeface="+mn-lt"/>
              </a:rPr>
              <a:t>战略规划</a:t>
            </a:r>
          </a:p>
        </p:txBody>
      </p:sp>
      <p:sp>
        <p:nvSpPr>
          <p:cNvPr id="35" name="文本框 19">
            <a:extLst>
              <a:ext uri="{FF2B5EF4-FFF2-40B4-BE49-F238E27FC236}">
                <a16:creationId xmlns:a16="http://schemas.microsoft.com/office/drawing/2014/main" id="{6C4CEA52-1E37-4761-9140-F114FDAA3BB8}"/>
              </a:ext>
            </a:extLst>
          </p:cNvPr>
          <p:cNvSpPr txBox="1"/>
          <p:nvPr/>
        </p:nvSpPr>
        <p:spPr>
          <a:xfrm>
            <a:off x="5850210" y="3622611"/>
            <a:ext cx="4527504" cy="55399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点击添加文字内容点击添加文字内容点击添加文字内容点击添加文字内容点击添加文字内容点击添加文字内容点击添加文字内容点击添加文字内容点击添加文字内容点击添加文字内容</a:t>
            </a:r>
          </a:p>
        </p:txBody>
      </p:sp>
      <p:sp>
        <p:nvSpPr>
          <p:cNvPr id="36" name="矩形 35">
            <a:extLst>
              <a:ext uri="{FF2B5EF4-FFF2-40B4-BE49-F238E27FC236}">
                <a16:creationId xmlns:a16="http://schemas.microsoft.com/office/drawing/2014/main" id="{E60EE8CF-DCAA-4F9A-A7E0-C8EC4744481A}"/>
              </a:ext>
            </a:extLst>
          </p:cNvPr>
          <p:cNvSpPr/>
          <p:nvPr/>
        </p:nvSpPr>
        <p:spPr>
          <a:xfrm>
            <a:off x="5850210" y="3305409"/>
            <a:ext cx="1494974" cy="338554"/>
          </a:xfrm>
          <a:prstGeom prst="rect">
            <a:avLst/>
          </a:prstGeom>
        </p:spPr>
        <p:txBody>
          <a:bodyPr wrap="square">
            <a:spAutoFit/>
          </a:bodyPr>
          <a:lstStyle/>
          <a:p>
            <a:r>
              <a:rPr lang="zh-CN" altLang="en-US" sz="1600" b="1" dirty="0">
                <a:solidFill>
                  <a:schemeClr val="tx1">
                    <a:lumMod val="65000"/>
                    <a:lumOff val="35000"/>
                  </a:schemeClr>
                </a:solidFill>
                <a:cs typeface="+mn-ea"/>
                <a:sym typeface="+mn-lt"/>
              </a:rPr>
              <a:t>战略规划</a:t>
            </a:r>
          </a:p>
        </p:txBody>
      </p:sp>
      <p:sp>
        <p:nvSpPr>
          <p:cNvPr id="37" name="文本框 19">
            <a:extLst>
              <a:ext uri="{FF2B5EF4-FFF2-40B4-BE49-F238E27FC236}">
                <a16:creationId xmlns:a16="http://schemas.microsoft.com/office/drawing/2014/main" id="{D6412BF7-B995-4A8A-B3AE-4FBD731493AF}"/>
              </a:ext>
            </a:extLst>
          </p:cNvPr>
          <p:cNvSpPr txBox="1"/>
          <p:nvPr/>
        </p:nvSpPr>
        <p:spPr>
          <a:xfrm>
            <a:off x="5850210" y="4630732"/>
            <a:ext cx="4106590" cy="55399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点击添加文字内容点击添加文字内容点击添加文字内容点击添加文字内容点击添加文字内容点击添加文字内容点击添加文字内容点击添加文字内容点击添加文字内容点击添加文字内容</a:t>
            </a:r>
          </a:p>
        </p:txBody>
      </p:sp>
      <p:sp>
        <p:nvSpPr>
          <p:cNvPr id="38" name="矩形 37">
            <a:extLst>
              <a:ext uri="{FF2B5EF4-FFF2-40B4-BE49-F238E27FC236}">
                <a16:creationId xmlns:a16="http://schemas.microsoft.com/office/drawing/2014/main" id="{6DB5472A-3D04-46EF-A759-3DC388C4A6C7}"/>
              </a:ext>
            </a:extLst>
          </p:cNvPr>
          <p:cNvSpPr/>
          <p:nvPr/>
        </p:nvSpPr>
        <p:spPr>
          <a:xfrm>
            <a:off x="5850210" y="4313530"/>
            <a:ext cx="1494974" cy="338554"/>
          </a:xfrm>
          <a:prstGeom prst="rect">
            <a:avLst/>
          </a:prstGeom>
        </p:spPr>
        <p:txBody>
          <a:bodyPr wrap="square">
            <a:spAutoFit/>
          </a:bodyPr>
          <a:lstStyle/>
          <a:p>
            <a:r>
              <a:rPr lang="zh-CN" altLang="en-US" sz="1600" b="1" dirty="0">
                <a:solidFill>
                  <a:schemeClr val="tx1">
                    <a:lumMod val="65000"/>
                    <a:lumOff val="35000"/>
                  </a:schemeClr>
                </a:solidFill>
                <a:cs typeface="+mn-ea"/>
                <a:sym typeface="+mn-lt"/>
              </a:rPr>
              <a:t>战略规划</a:t>
            </a:r>
          </a:p>
        </p:txBody>
      </p:sp>
    </p:spTree>
    <p:extLst>
      <p:ext uri="{BB962C8B-B14F-4D97-AF65-F5344CB8AC3E}">
        <p14:creationId xmlns:p14="http://schemas.microsoft.com/office/powerpoint/2010/main" val="6956614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a:extLst>
              <a:ext uri="{FF2B5EF4-FFF2-40B4-BE49-F238E27FC236}">
                <a16:creationId xmlns:a16="http://schemas.microsoft.com/office/drawing/2014/main" id="{ADE7BFBA-049E-409D-9F1F-36137C4A61E2}"/>
              </a:ext>
            </a:extLst>
          </p:cNvPr>
          <p:cNvSpPr txBox="1">
            <a:spLocks noChangeArrowheads="1"/>
          </p:cNvSpPr>
          <p:nvPr/>
        </p:nvSpPr>
        <p:spPr bwMode="auto">
          <a:xfrm>
            <a:off x="4901745" y="697393"/>
            <a:ext cx="238850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800" b="1" dirty="0">
                <a:solidFill>
                  <a:schemeClr val="tx1">
                    <a:lumMod val="65000"/>
                    <a:lumOff val="35000"/>
                  </a:schemeClr>
                </a:solidFill>
                <a:cs typeface="+mn-ea"/>
                <a:sym typeface="+mn-lt"/>
              </a:rPr>
              <a:t>阶段目标</a:t>
            </a:r>
          </a:p>
        </p:txBody>
      </p:sp>
      <p:cxnSp>
        <p:nvCxnSpPr>
          <p:cNvPr id="3" name="直接连接符 2">
            <a:extLst>
              <a:ext uri="{FF2B5EF4-FFF2-40B4-BE49-F238E27FC236}">
                <a16:creationId xmlns:a16="http://schemas.microsoft.com/office/drawing/2014/main" id="{8DAB30D8-26A2-482C-ABE4-CAFD0AF0B89F}"/>
              </a:ext>
            </a:extLst>
          </p:cNvPr>
          <p:cNvCxnSpPr>
            <a:cxnSpLocks/>
          </p:cNvCxnSpPr>
          <p:nvPr/>
        </p:nvCxnSpPr>
        <p:spPr>
          <a:xfrm>
            <a:off x="4901745" y="1265569"/>
            <a:ext cx="2388509" cy="0"/>
          </a:xfrm>
          <a:prstGeom prst="line">
            <a:avLst/>
          </a:prstGeom>
          <a:ln w="19050">
            <a:solidFill>
              <a:srgbClr val="347FC2"/>
            </a:solidFill>
          </a:ln>
        </p:spPr>
        <p:style>
          <a:lnRef idx="1">
            <a:schemeClr val="accent1"/>
          </a:lnRef>
          <a:fillRef idx="0">
            <a:schemeClr val="accent1"/>
          </a:fillRef>
          <a:effectRef idx="0">
            <a:schemeClr val="accent1"/>
          </a:effectRef>
          <a:fontRef idx="minor">
            <a:schemeClr val="tx1"/>
          </a:fontRef>
        </p:style>
      </p:cxnSp>
      <p:grpSp>
        <p:nvGrpSpPr>
          <p:cNvPr id="46" name="组合 45">
            <a:extLst>
              <a:ext uri="{FF2B5EF4-FFF2-40B4-BE49-F238E27FC236}">
                <a16:creationId xmlns:a16="http://schemas.microsoft.com/office/drawing/2014/main" id="{A083335B-3CDD-440A-AB94-027C6A20501B}"/>
              </a:ext>
            </a:extLst>
          </p:cNvPr>
          <p:cNvGrpSpPr/>
          <p:nvPr/>
        </p:nvGrpSpPr>
        <p:grpSpPr>
          <a:xfrm>
            <a:off x="4331125" y="2430336"/>
            <a:ext cx="1279841" cy="1338421"/>
            <a:chOff x="4128831" y="2218784"/>
            <a:chExt cx="1482135" cy="1549974"/>
          </a:xfrm>
          <a:effectLst>
            <a:outerShdw blurRad="177800" dist="101600" dir="5400000" algn="ctr" rotWithShape="0">
              <a:srgbClr val="000000">
                <a:alpha val="43137"/>
              </a:srgbClr>
            </a:outerShdw>
          </a:effectLst>
        </p:grpSpPr>
        <p:grpSp>
          <p:nvGrpSpPr>
            <p:cNvPr id="8" name="组合 7"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a:extLst>
                <a:ext uri="{FF2B5EF4-FFF2-40B4-BE49-F238E27FC236}">
                  <a16:creationId xmlns:a16="http://schemas.microsoft.com/office/drawing/2014/main" id="{169EFB60-45BD-4AFE-8E62-D50C18C63473}"/>
                </a:ext>
              </a:extLst>
            </p:cNvPr>
            <p:cNvGrpSpPr/>
            <p:nvPr/>
          </p:nvGrpSpPr>
          <p:grpSpPr>
            <a:xfrm>
              <a:off x="4128831" y="2218784"/>
              <a:ext cx="1482135" cy="1549974"/>
              <a:chOff x="3716376" y="920580"/>
              <a:chExt cx="4776695" cy="4995335"/>
            </a:xfrm>
            <a:solidFill>
              <a:srgbClr val="347FC2"/>
            </a:solidFill>
          </p:grpSpPr>
          <p:sp>
            <p:nvSpPr>
              <p:cNvPr id="9" name="任意多边形 11">
                <a:extLst>
                  <a:ext uri="{FF2B5EF4-FFF2-40B4-BE49-F238E27FC236}">
                    <a16:creationId xmlns:a16="http://schemas.microsoft.com/office/drawing/2014/main" id="{ACBC67AF-D25D-41EB-B482-379F945CF45C}"/>
                  </a:ext>
                </a:extLst>
              </p:cNvPr>
              <p:cNvSpPr/>
              <p:nvPr/>
            </p:nvSpPr>
            <p:spPr>
              <a:xfrm>
                <a:off x="3871965" y="920580"/>
                <a:ext cx="4621106" cy="2497667"/>
              </a:xfrm>
              <a:custGeom>
                <a:avLst/>
                <a:gdLst>
                  <a:gd name="connsiteX0" fmla="*/ 1602722 w 3358326"/>
                  <a:gd name="connsiteY0" fmla="*/ 0 h 1815144"/>
                  <a:gd name="connsiteX1" fmla="*/ 3358326 w 3358326"/>
                  <a:gd name="connsiteY1" fmla="*/ 1755604 h 1815144"/>
                  <a:gd name="connsiteX2" fmla="*/ 3355320 w 3358326"/>
                  <a:gd name="connsiteY2" fmla="*/ 1815144 h 1815144"/>
                  <a:gd name="connsiteX3" fmla="*/ 3090090 w 3358326"/>
                  <a:gd name="connsiteY3" fmla="*/ 1815144 h 1815144"/>
                  <a:gd name="connsiteX4" fmla="*/ 3092855 w 3358326"/>
                  <a:gd name="connsiteY4" fmla="*/ 1760373 h 1815144"/>
                  <a:gd name="connsiteX5" fmla="*/ 3086104 w 3358326"/>
                  <a:gd name="connsiteY5" fmla="*/ 1626666 h 1815144"/>
                  <a:gd name="connsiteX6" fmla="*/ 3035625 w 3358326"/>
                  <a:gd name="connsiteY6" fmla="*/ 1371085 h 1815144"/>
                  <a:gd name="connsiteX7" fmla="*/ 1698481 w 3358326"/>
                  <a:gd name="connsiteY7" fmla="*/ 270820 h 1815144"/>
                  <a:gd name="connsiteX8" fmla="*/ 1591936 w 3358326"/>
                  <a:gd name="connsiteY8" fmla="*/ 265775 h 1815144"/>
                  <a:gd name="connsiteX9" fmla="*/ 1573771 w 3358326"/>
                  <a:gd name="connsiteY9" fmla="*/ 266692 h 1815144"/>
                  <a:gd name="connsiteX10" fmla="*/ 1573771 w 3358326"/>
                  <a:gd name="connsiteY10" fmla="*/ 264915 h 1815144"/>
                  <a:gd name="connsiteX11" fmla="*/ 1549784 w 3358326"/>
                  <a:gd name="connsiteY11" fmla="*/ 263779 h 1815144"/>
                  <a:gd name="connsiteX12" fmla="*/ 7815 w 3358326"/>
                  <a:gd name="connsiteY12" fmla="*/ 1655276 h 1815144"/>
                  <a:gd name="connsiteX13" fmla="*/ 0 w 3358326"/>
                  <a:gd name="connsiteY13" fmla="*/ 1810029 h 1815144"/>
                  <a:gd name="connsiteX14" fmla="*/ 8393 w 3358326"/>
                  <a:gd name="connsiteY14" fmla="*/ 1643816 h 1815144"/>
                  <a:gd name="connsiteX15" fmla="*/ 1502413 w 3358326"/>
                  <a:gd name="connsiteY15" fmla="*/ 159251 h 1815144"/>
                  <a:gd name="connsiteX16" fmla="*/ 1573771 w 3358326"/>
                  <a:gd name="connsiteY16" fmla="*/ 155872 h 1815144"/>
                  <a:gd name="connsiteX17" fmla="*/ 1573771 w 3358326"/>
                  <a:gd name="connsiteY17" fmla="*/ 1462 h 1815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58326" h="1815144">
                    <a:moveTo>
                      <a:pt x="1602722" y="0"/>
                    </a:moveTo>
                    <a:cubicBezTo>
                      <a:pt x="2572315" y="0"/>
                      <a:pt x="3358326" y="786011"/>
                      <a:pt x="3358326" y="1755604"/>
                    </a:cubicBezTo>
                    <a:lnTo>
                      <a:pt x="3355320" y="1815144"/>
                    </a:lnTo>
                    <a:lnTo>
                      <a:pt x="3090090" y="1815144"/>
                    </a:lnTo>
                    <a:lnTo>
                      <a:pt x="3092855" y="1760373"/>
                    </a:lnTo>
                    <a:lnTo>
                      <a:pt x="3086104" y="1626666"/>
                    </a:lnTo>
                    <a:lnTo>
                      <a:pt x="3035625" y="1371085"/>
                    </a:lnTo>
                    <a:cubicBezTo>
                      <a:pt x="2858743" y="776483"/>
                      <a:pt x="2334674" y="331373"/>
                      <a:pt x="1698481" y="270820"/>
                    </a:cubicBezTo>
                    <a:lnTo>
                      <a:pt x="1591936" y="265775"/>
                    </a:lnTo>
                    <a:lnTo>
                      <a:pt x="1573771" y="266692"/>
                    </a:lnTo>
                    <a:lnTo>
                      <a:pt x="1573771" y="264915"/>
                    </a:lnTo>
                    <a:lnTo>
                      <a:pt x="1549784" y="263779"/>
                    </a:lnTo>
                    <a:cubicBezTo>
                      <a:pt x="747260" y="263779"/>
                      <a:pt x="87189" y="873693"/>
                      <a:pt x="7815" y="1655276"/>
                    </a:cubicBezTo>
                    <a:lnTo>
                      <a:pt x="0" y="1810029"/>
                    </a:lnTo>
                    <a:lnTo>
                      <a:pt x="8393" y="1643816"/>
                    </a:lnTo>
                    <a:cubicBezTo>
                      <a:pt x="88187" y="858098"/>
                      <a:pt x="715264" y="234172"/>
                      <a:pt x="1502413" y="159251"/>
                    </a:cubicBezTo>
                    <a:lnTo>
                      <a:pt x="1573771" y="155872"/>
                    </a:lnTo>
                    <a:lnTo>
                      <a:pt x="1573771" y="146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75000"/>
                      <a:lumOff val="25000"/>
                    </a:schemeClr>
                  </a:solidFill>
                  <a:cs typeface="+mn-ea"/>
                  <a:sym typeface="+mn-lt"/>
                </a:endParaRPr>
              </a:p>
            </p:txBody>
          </p:sp>
          <p:sp>
            <p:nvSpPr>
              <p:cNvPr id="10" name="任意多边形 12">
                <a:extLst>
                  <a:ext uri="{FF2B5EF4-FFF2-40B4-BE49-F238E27FC236}">
                    <a16:creationId xmlns:a16="http://schemas.microsoft.com/office/drawing/2014/main" id="{636C4554-E313-4DBE-99C9-FC512F43A602}"/>
                  </a:ext>
                </a:extLst>
              </p:cNvPr>
              <p:cNvSpPr/>
              <p:nvPr/>
            </p:nvSpPr>
            <p:spPr>
              <a:xfrm flipH="1" flipV="1">
                <a:off x="3716376" y="3418248"/>
                <a:ext cx="4621106" cy="2497667"/>
              </a:xfrm>
              <a:custGeom>
                <a:avLst/>
                <a:gdLst>
                  <a:gd name="connsiteX0" fmla="*/ 1602722 w 3358326"/>
                  <a:gd name="connsiteY0" fmla="*/ 0 h 1815144"/>
                  <a:gd name="connsiteX1" fmla="*/ 3358326 w 3358326"/>
                  <a:gd name="connsiteY1" fmla="*/ 1755604 h 1815144"/>
                  <a:gd name="connsiteX2" fmla="*/ 3355320 w 3358326"/>
                  <a:gd name="connsiteY2" fmla="*/ 1815144 h 1815144"/>
                  <a:gd name="connsiteX3" fmla="*/ 3090090 w 3358326"/>
                  <a:gd name="connsiteY3" fmla="*/ 1815144 h 1815144"/>
                  <a:gd name="connsiteX4" fmla="*/ 3092855 w 3358326"/>
                  <a:gd name="connsiteY4" fmla="*/ 1760373 h 1815144"/>
                  <a:gd name="connsiteX5" fmla="*/ 3086104 w 3358326"/>
                  <a:gd name="connsiteY5" fmla="*/ 1626666 h 1815144"/>
                  <a:gd name="connsiteX6" fmla="*/ 3035625 w 3358326"/>
                  <a:gd name="connsiteY6" fmla="*/ 1371085 h 1815144"/>
                  <a:gd name="connsiteX7" fmla="*/ 1698481 w 3358326"/>
                  <a:gd name="connsiteY7" fmla="*/ 270820 h 1815144"/>
                  <a:gd name="connsiteX8" fmla="*/ 1591936 w 3358326"/>
                  <a:gd name="connsiteY8" fmla="*/ 265775 h 1815144"/>
                  <a:gd name="connsiteX9" fmla="*/ 1573771 w 3358326"/>
                  <a:gd name="connsiteY9" fmla="*/ 266692 h 1815144"/>
                  <a:gd name="connsiteX10" fmla="*/ 1573771 w 3358326"/>
                  <a:gd name="connsiteY10" fmla="*/ 264915 h 1815144"/>
                  <a:gd name="connsiteX11" fmla="*/ 1549784 w 3358326"/>
                  <a:gd name="connsiteY11" fmla="*/ 263779 h 1815144"/>
                  <a:gd name="connsiteX12" fmla="*/ 7815 w 3358326"/>
                  <a:gd name="connsiteY12" fmla="*/ 1655276 h 1815144"/>
                  <a:gd name="connsiteX13" fmla="*/ 0 w 3358326"/>
                  <a:gd name="connsiteY13" fmla="*/ 1810029 h 1815144"/>
                  <a:gd name="connsiteX14" fmla="*/ 8393 w 3358326"/>
                  <a:gd name="connsiteY14" fmla="*/ 1643816 h 1815144"/>
                  <a:gd name="connsiteX15" fmla="*/ 1502413 w 3358326"/>
                  <a:gd name="connsiteY15" fmla="*/ 159251 h 1815144"/>
                  <a:gd name="connsiteX16" fmla="*/ 1573771 w 3358326"/>
                  <a:gd name="connsiteY16" fmla="*/ 155872 h 1815144"/>
                  <a:gd name="connsiteX17" fmla="*/ 1573771 w 3358326"/>
                  <a:gd name="connsiteY17" fmla="*/ 1462 h 1815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58326" h="1815144">
                    <a:moveTo>
                      <a:pt x="1602722" y="0"/>
                    </a:moveTo>
                    <a:cubicBezTo>
                      <a:pt x="2572315" y="0"/>
                      <a:pt x="3358326" y="786011"/>
                      <a:pt x="3358326" y="1755604"/>
                    </a:cubicBezTo>
                    <a:lnTo>
                      <a:pt x="3355320" y="1815144"/>
                    </a:lnTo>
                    <a:lnTo>
                      <a:pt x="3090090" y="1815144"/>
                    </a:lnTo>
                    <a:lnTo>
                      <a:pt x="3092855" y="1760373"/>
                    </a:lnTo>
                    <a:lnTo>
                      <a:pt x="3086104" y="1626666"/>
                    </a:lnTo>
                    <a:lnTo>
                      <a:pt x="3035625" y="1371085"/>
                    </a:lnTo>
                    <a:cubicBezTo>
                      <a:pt x="2858743" y="776483"/>
                      <a:pt x="2334674" y="331373"/>
                      <a:pt x="1698481" y="270820"/>
                    </a:cubicBezTo>
                    <a:lnTo>
                      <a:pt x="1591936" y="265775"/>
                    </a:lnTo>
                    <a:lnTo>
                      <a:pt x="1573771" y="266692"/>
                    </a:lnTo>
                    <a:lnTo>
                      <a:pt x="1573771" y="264915"/>
                    </a:lnTo>
                    <a:lnTo>
                      <a:pt x="1549784" y="263779"/>
                    </a:lnTo>
                    <a:cubicBezTo>
                      <a:pt x="747260" y="263779"/>
                      <a:pt x="87189" y="873693"/>
                      <a:pt x="7815" y="1655276"/>
                    </a:cubicBezTo>
                    <a:lnTo>
                      <a:pt x="0" y="1810029"/>
                    </a:lnTo>
                    <a:lnTo>
                      <a:pt x="8393" y="1643816"/>
                    </a:lnTo>
                    <a:cubicBezTo>
                      <a:pt x="88187" y="858098"/>
                      <a:pt x="715264" y="234172"/>
                      <a:pt x="1502413" y="159251"/>
                    </a:cubicBezTo>
                    <a:lnTo>
                      <a:pt x="1573771" y="155872"/>
                    </a:lnTo>
                    <a:lnTo>
                      <a:pt x="1573771" y="146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75000"/>
                      <a:lumOff val="25000"/>
                    </a:schemeClr>
                  </a:solidFill>
                  <a:cs typeface="+mn-ea"/>
                  <a:sym typeface="+mn-lt"/>
                </a:endParaRPr>
              </a:p>
            </p:txBody>
          </p:sp>
          <p:sp>
            <p:nvSpPr>
              <p:cNvPr id="11" name="椭圆 10" descr="e7d195523061f1c0deeec63e560781cfd59afb0ea006f2a87ABB68BF51EA6619813959095094C18C62A12F549504892A4AAA8C1554C6663626E05CA27F281A14E6983772AFC3FB97135759321DEA3D704CB8FFD9D2544D200E821295B99E642BC8CC99085D9A4B047AF625EB62EA6216920310930D1B740A2E5A7C00F2829CCCFC2A56DAB046A1D786FBC3CD77441D8E">
                <a:extLst>
                  <a:ext uri="{FF2B5EF4-FFF2-40B4-BE49-F238E27FC236}">
                    <a16:creationId xmlns:a16="http://schemas.microsoft.com/office/drawing/2014/main" id="{B0703DAF-EB3E-44A5-8A1A-61FC4383B0CC}"/>
                  </a:ext>
                </a:extLst>
              </p:cNvPr>
              <p:cNvSpPr/>
              <p:nvPr/>
            </p:nvSpPr>
            <p:spPr>
              <a:xfrm>
                <a:off x="4368339" y="1678482"/>
                <a:ext cx="3479528" cy="3479528"/>
              </a:xfrm>
              <a:prstGeom prst="ellipse">
                <a:avLst/>
              </a:prstGeom>
              <a:grp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cs typeface="+mn-ea"/>
                  <a:sym typeface="+mn-lt"/>
                </a:endParaRPr>
              </a:p>
            </p:txBody>
          </p:sp>
        </p:grpSp>
        <p:grpSp>
          <p:nvGrpSpPr>
            <p:cNvPr id="21" name="Group 1271">
              <a:extLst>
                <a:ext uri="{FF2B5EF4-FFF2-40B4-BE49-F238E27FC236}">
                  <a16:creationId xmlns:a16="http://schemas.microsoft.com/office/drawing/2014/main" id="{EFC65121-3998-4831-95C0-3256F321D31F}"/>
                </a:ext>
              </a:extLst>
            </p:cNvPr>
            <p:cNvGrpSpPr>
              <a:grpSpLocks noChangeAspect="1"/>
            </p:cNvGrpSpPr>
            <p:nvPr/>
          </p:nvGrpSpPr>
          <p:grpSpPr bwMode="auto">
            <a:xfrm>
              <a:off x="4595763" y="2738392"/>
              <a:ext cx="511359" cy="510845"/>
              <a:chOff x="5516" y="3626"/>
              <a:chExt cx="1981" cy="1979"/>
            </a:xfrm>
            <a:solidFill>
              <a:schemeClr val="bg1"/>
            </a:solidFill>
          </p:grpSpPr>
          <p:sp>
            <p:nvSpPr>
              <p:cNvPr id="22" name="Freeform 1273">
                <a:extLst>
                  <a:ext uri="{FF2B5EF4-FFF2-40B4-BE49-F238E27FC236}">
                    <a16:creationId xmlns:a16="http://schemas.microsoft.com/office/drawing/2014/main" id="{8A52C101-989D-4A38-804B-26E9B4892559}"/>
                  </a:ext>
                </a:extLst>
              </p:cNvPr>
              <p:cNvSpPr>
                <a:spLocks/>
              </p:cNvSpPr>
              <p:nvPr/>
            </p:nvSpPr>
            <p:spPr bwMode="auto">
              <a:xfrm>
                <a:off x="5524" y="4270"/>
                <a:ext cx="491" cy="498"/>
              </a:xfrm>
              <a:custGeom>
                <a:avLst/>
                <a:gdLst>
                  <a:gd name="T0" fmla="*/ 980 w 980"/>
                  <a:gd name="T1" fmla="*/ 0 h 996"/>
                  <a:gd name="T2" fmla="*/ 952 w 980"/>
                  <a:gd name="T3" fmla="*/ 46 h 996"/>
                  <a:gd name="T4" fmla="*/ 921 w 980"/>
                  <a:gd name="T5" fmla="*/ 94 h 996"/>
                  <a:gd name="T6" fmla="*/ 890 w 980"/>
                  <a:gd name="T7" fmla="*/ 145 h 996"/>
                  <a:gd name="T8" fmla="*/ 856 w 980"/>
                  <a:gd name="T9" fmla="*/ 198 h 996"/>
                  <a:gd name="T10" fmla="*/ 819 w 980"/>
                  <a:gd name="T11" fmla="*/ 255 h 996"/>
                  <a:gd name="T12" fmla="*/ 781 w 980"/>
                  <a:gd name="T13" fmla="*/ 314 h 996"/>
                  <a:gd name="T14" fmla="*/ 740 w 980"/>
                  <a:gd name="T15" fmla="*/ 376 h 996"/>
                  <a:gd name="T16" fmla="*/ 696 w 980"/>
                  <a:gd name="T17" fmla="*/ 444 h 996"/>
                  <a:gd name="T18" fmla="*/ 649 w 980"/>
                  <a:gd name="T19" fmla="*/ 514 h 996"/>
                  <a:gd name="T20" fmla="*/ 599 w 980"/>
                  <a:gd name="T21" fmla="*/ 588 h 996"/>
                  <a:gd name="T22" fmla="*/ 546 w 980"/>
                  <a:gd name="T23" fmla="*/ 665 h 996"/>
                  <a:gd name="T24" fmla="*/ 491 w 980"/>
                  <a:gd name="T25" fmla="*/ 748 h 996"/>
                  <a:gd name="T26" fmla="*/ 431 w 980"/>
                  <a:gd name="T27" fmla="*/ 834 h 996"/>
                  <a:gd name="T28" fmla="*/ 369 w 980"/>
                  <a:gd name="T29" fmla="*/ 926 h 996"/>
                  <a:gd name="T30" fmla="*/ 347 w 980"/>
                  <a:gd name="T31" fmla="*/ 960 h 996"/>
                  <a:gd name="T32" fmla="*/ 331 w 980"/>
                  <a:gd name="T33" fmla="*/ 996 h 996"/>
                  <a:gd name="T34" fmla="*/ 0 w 980"/>
                  <a:gd name="T35" fmla="*/ 666 h 996"/>
                  <a:gd name="T36" fmla="*/ 2 w 980"/>
                  <a:gd name="T37" fmla="*/ 664 h 996"/>
                  <a:gd name="T38" fmla="*/ 8 w 980"/>
                  <a:gd name="T39" fmla="*/ 657 h 996"/>
                  <a:gd name="T40" fmla="*/ 18 w 980"/>
                  <a:gd name="T41" fmla="*/ 645 h 996"/>
                  <a:gd name="T42" fmla="*/ 30 w 980"/>
                  <a:gd name="T43" fmla="*/ 629 h 996"/>
                  <a:gd name="T44" fmla="*/ 47 w 980"/>
                  <a:gd name="T45" fmla="*/ 609 h 996"/>
                  <a:gd name="T46" fmla="*/ 66 w 980"/>
                  <a:gd name="T47" fmla="*/ 588 h 996"/>
                  <a:gd name="T48" fmla="*/ 89 w 980"/>
                  <a:gd name="T49" fmla="*/ 561 h 996"/>
                  <a:gd name="T50" fmla="*/ 115 w 980"/>
                  <a:gd name="T51" fmla="*/ 533 h 996"/>
                  <a:gd name="T52" fmla="*/ 144 w 980"/>
                  <a:gd name="T53" fmla="*/ 503 h 996"/>
                  <a:gd name="T54" fmla="*/ 174 w 980"/>
                  <a:gd name="T55" fmla="*/ 471 h 996"/>
                  <a:gd name="T56" fmla="*/ 208 w 980"/>
                  <a:gd name="T57" fmla="*/ 438 h 996"/>
                  <a:gd name="T58" fmla="*/ 244 w 980"/>
                  <a:gd name="T59" fmla="*/ 403 h 996"/>
                  <a:gd name="T60" fmla="*/ 283 w 980"/>
                  <a:gd name="T61" fmla="*/ 368 h 996"/>
                  <a:gd name="T62" fmla="*/ 324 w 980"/>
                  <a:gd name="T63" fmla="*/ 332 h 996"/>
                  <a:gd name="T64" fmla="*/ 366 w 980"/>
                  <a:gd name="T65" fmla="*/ 296 h 996"/>
                  <a:gd name="T66" fmla="*/ 410 w 980"/>
                  <a:gd name="T67" fmla="*/ 261 h 996"/>
                  <a:gd name="T68" fmla="*/ 457 w 980"/>
                  <a:gd name="T69" fmla="*/ 226 h 996"/>
                  <a:gd name="T70" fmla="*/ 504 w 980"/>
                  <a:gd name="T71" fmla="*/ 192 h 996"/>
                  <a:gd name="T72" fmla="*/ 554 w 980"/>
                  <a:gd name="T73" fmla="*/ 160 h 996"/>
                  <a:gd name="T74" fmla="*/ 603 w 980"/>
                  <a:gd name="T75" fmla="*/ 130 h 996"/>
                  <a:gd name="T76" fmla="*/ 655 w 980"/>
                  <a:gd name="T77" fmla="*/ 102 h 996"/>
                  <a:gd name="T78" fmla="*/ 707 w 980"/>
                  <a:gd name="T79" fmla="*/ 76 h 996"/>
                  <a:gd name="T80" fmla="*/ 761 w 980"/>
                  <a:gd name="T81" fmla="*/ 54 h 996"/>
                  <a:gd name="T82" fmla="*/ 815 w 980"/>
                  <a:gd name="T83" fmla="*/ 35 h 996"/>
                  <a:gd name="T84" fmla="*/ 870 w 980"/>
                  <a:gd name="T85" fmla="*/ 19 h 996"/>
                  <a:gd name="T86" fmla="*/ 925 w 980"/>
                  <a:gd name="T87" fmla="*/ 7 h 996"/>
                  <a:gd name="T88" fmla="*/ 980 w 980"/>
                  <a:gd name="T89" fmla="*/ 0 h 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80" h="996">
                    <a:moveTo>
                      <a:pt x="980" y="0"/>
                    </a:moveTo>
                    <a:lnTo>
                      <a:pt x="952" y="46"/>
                    </a:lnTo>
                    <a:lnTo>
                      <a:pt x="921" y="94"/>
                    </a:lnTo>
                    <a:lnTo>
                      <a:pt x="890" y="145"/>
                    </a:lnTo>
                    <a:lnTo>
                      <a:pt x="856" y="198"/>
                    </a:lnTo>
                    <a:lnTo>
                      <a:pt x="819" y="255"/>
                    </a:lnTo>
                    <a:lnTo>
                      <a:pt x="781" y="314"/>
                    </a:lnTo>
                    <a:lnTo>
                      <a:pt x="740" y="376"/>
                    </a:lnTo>
                    <a:lnTo>
                      <a:pt x="696" y="444"/>
                    </a:lnTo>
                    <a:lnTo>
                      <a:pt x="649" y="514"/>
                    </a:lnTo>
                    <a:lnTo>
                      <a:pt x="599" y="588"/>
                    </a:lnTo>
                    <a:lnTo>
                      <a:pt x="546" y="665"/>
                    </a:lnTo>
                    <a:lnTo>
                      <a:pt x="491" y="748"/>
                    </a:lnTo>
                    <a:lnTo>
                      <a:pt x="431" y="834"/>
                    </a:lnTo>
                    <a:lnTo>
                      <a:pt x="369" y="926"/>
                    </a:lnTo>
                    <a:lnTo>
                      <a:pt x="347" y="960"/>
                    </a:lnTo>
                    <a:lnTo>
                      <a:pt x="331" y="996"/>
                    </a:lnTo>
                    <a:lnTo>
                      <a:pt x="0" y="666"/>
                    </a:lnTo>
                    <a:lnTo>
                      <a:pt x="2" y="664"/>
                    </a:lnTo>
                    <a:lnTo>
                      <a:pt x="8" y="657"/>
                    </a:lnTo>
                    <a:lnTo>
                      <a:pt x="18" y="645"/>
                    </a:lnTo>
                    <a:lnTo>
                      <a:pt x="30" y="629"/>
                    </a:lnTo>
                    <a:lnTo>
                      <a:pt x="47" y="609"/>
                    </a:lnTo>
                    <a:lnTo>
                      <a:pt x="66" y="588"/>
                    </a:lnTo>
                    <a:lnTo>
                      <a:pt x="89" y="561"/>
                    </a:lnTo>
                    <a:lnTo>
                      <a:pt x="115" y="533"/>
                    </a:lnTo>
                    <a:lnTo>
                      <a:pt x="144" y="503"/>
                    </a:lnTo>
                    <a:lnTo>
                      <a:pt x="174" y="471"/>
                    </a:lnTo>
                    <a:lnTo>
                      <a:pt x="208" y="438"/>
                    </a:lnTo>
                    <a:lnTo>
                      <a:pt x="244" y="403"/>
                    </a:lnTo>
                    <a:lnTo>
                      <a:pt x="283" y="368"/>
                    </a:lnTo>
                    <a:lnTo>
                      <a:pt x="324" y="332"/>
                    </a:lnTo>
                    <a:lnTo>
                      <a:pt x="366" y="296"/>
                    </a:lnTo>
                    <a:lnTo>
                      <a:pt x="410" y="261"/>
                    </a:lnTo>
                    <a:lnTo>
                      <a:pt x="457" y="226"/>
                    </a:lnTo>
                    <a:lnTo>
                      <a:pt x="504" y="192"/>
                    </a:lnTo>
                    <a:lnTo>
                      <a:pt x="554" y="160"/>
                    </a:lnTo>
                    <a:lnTo>
                      <a:pt x="603" y="130"/>
                    </a:lnTo>
                    <a:lnTo>
                      <a:pt x="655" y="102"/>
                    </a:lnTo>
                    <a:lnTo>
                      <a:pt x="707" y="76"/>
                    </a:lnTo>
                    <a:lnTo>
                      <a:pt x="761" y="54"/>
                    </a:lnTo>
                    <a:lnTo>
                      <a:pt x="815" y="35"/>
                    </a:lnTo>
                    <a:lnTo>
                      <a:pt x="870" y="19"/>
                    </a:lnTo>
                    <a:lnTo>
                      <a:pt x="925" y="7"/>
                    </a:lnTo>
                    <a:lnTo>
                      <a:pt x="98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3" name="Freeform 1274">
                <a:extLst>
                  <a:ext uri="{FF2B5EF4-FFF2-40B4-BE49-F238E27FC236}">
                    <a16:creationId xmlns:a16="http://schemas.microsoft.com/office/drawing/2014/main" id="{DA53D631-BB11-4BBF-9DA0-3DCC47DF705D}"/>
                  </a:ext>
                </a:extLst>
              </p:cNvPr>
              <p:cNvSpPr>
                <a:spLocks/>
              </p:cNvSpPr>
              <p:nvPr/>
            </p:nvSpPr>
            <p:spPr bwMode="auto">
              <a:xfrm>
                <a:off x="6354" y="5106"/>
                <a:ext cx="498" cy="489"/>
              </a:xfrm>
              <a:custGeom>
                <a:avLst/>
                <a:gdLst>
                  <a:gd name="T0" fmla="*/ 998 w 998"/>
                  <a:gd name="T1" fmla="*/ 0 h 979"/>
                  <a:gd name="T2" fmla="*/ 990 w 998"/>
                  <a:gd name="T3" fmla="*/ 55 h 979"/>
                  <a:gd name="T4" fmla="*/ 978 w 998"/>
                  <a:gd name="T5" fmla="*/ 111 h 979"/>
                  <a:gd name="T6" fmla="*/ 963 w 998"/>
                  <a:gd name="T7" fmla="*/ 165 h 979"/>
                  <a:gd name="T8" fmla="*/ 943 w 998"/>
                  <a:gd name="T9" fmla="*/ 220 h 979"/>
                  <a:gd name="T10" fmla="*/ 920 w 998"/>
                  <a:gd name="T11" fmla="*/ 273 h 979"/>
                  <a:gd name="T12" fmla="*/ 895 w 998"/>
                  <a:gd name="T13" fmla="*/ 326 h 979"/>
                  <a:gd name="T14" fmla="*/ 867 w 998"/>
                  <a:gd name="T15" fmla="*/ 377 h 979"/>
                  <a:gd name="T16" fmla="*/ 837 w 998"/>
                  <a:gd name="T17" fmla="*/ 427 h 979"/>
                  <a:gd name="T18" fmla="*/ 804 w 998"/>
                  <a:gd name="T19" fmla="*/ 477 h 979"/>
                  <a:gd name="T20" fmla="*/ 770 w 998"/>
                  <a:gd name="T21" fmla="*/ 524 h 979"/>
                  <a:gd name="T22" fmla="*/ 736 w 998"/>
                  <a:gd name="T23" fmla="*/ 570 h 979"/>
                  <a:gd name="T24" fmla="*/ 700 w 998"/>
                  <a:gd name="T25" fmla="*/ 614 h 979"/>
                  <a:gd name="T26" fmla="*/ 665 w 998"/>
                  <a:gd name="T27" fmla="*/ 657 h 979"/>
                  <a:gd name="T28" fmla="*/ 629 w 998"/>
                  <a:gd name="T29" fmla="*/ 698 h 979"/>
                  <a:gd name="T30" fmla="*/ 594 w 998"/>
                  <a:gd name="T31" fmla="*/ 736 h 979"/>
                  <a:gd name="T32" fmla="*/ 559 w 998"/>
                  <a:gd name="T33" fmla="*/ 771 h 979"/>
                  <a:gd name="T34" fmla="*/ 525 w 998"/>
                  <a:gd name="T35" fmla="*/ 805 h 979"/>
                  <a:gd name="T36" fmla="*/ 494 w 998"/>
                  <a:gd name="T37" fmla="*/ 837 h 979"/>
                  <a:gd name="T38" fmla="*/ 463 w 998"/>
                  <a:gd name="T39" fmla="*/ 866 h 979"/>
                  <a:gd name="T40" fmla="*/ 434 w 998"/>
                  <a:gd name="T41" fmla="*/ 891 h 979"/>
                  <a:gd name="T42" fmla="*/ 409 w 998"/>
                  <a:gd name="T43" fmla="*/ 914 h 979"/>
                  <a:gd name="T44" fmla="*/ 386 w 998"/>
                  <a:gd name="T45" fmla="*/ 933 h 979"/>
                  <a:gd name="T46" fmla="*/ 367 w 998"/>
                  <a:gd name="T47" fmla="*/ 949 h 979"/>
                  <a:gd name="T48" fmla="*/ 351 w 998"/>
                  <a:gd name="T49" fmla="*/ 962 h 979"/>
                  <a:gd name="T50" fmla="*/ 340 w 998"/>
                  <a:gd name="T51" fmla="*/ 972 h 979"/>
                  <a:gd name="T52" fmla="*/ 333 w 998"/>
                  <a:gd name="T53" fmla="*/ 978 h 979"/>
                  <a:gd name="T54" fmla="*/ 330 w 998"/>
                  <a:gd name="T55" fmla="*/ 979 h 979"/>
                  <a:gd name="T56" fmla="*/ 0 w 998"/>
                  <a:gd name="T57" fmla="*/ 649 h 979"/>
                  <a:gd name="T58" fmla="*/ 35 w 998"/>
                  <a:gd name="T59" fmla="*/ 633 h 979"/>
                  <a:gd name="T60" fmla="*/ 70 w 998"/>
                  <a:gd name="T61" fmla="*/ 612 h 979"/>
                  <a:gd name="T62" fmla="*/ 161 w 998"/>
                  <a:gd name="T63" fmla="*/ 549 h 979"/>
                  <a:gd name="T64" fmla="*/ 248 w 998"/>
                  <a:gd name="T65" fmla="*/ 490 h 979"/>
                  <a:gd name="T66" fmla="*/ 330 w 998"/>
                  <a:gd name="T67" fmla="*/ 433 h 979"/>
                  <a:gd name="T68" fmla="*/ 409 w 998"/>
                  <a:gd name="T69" fmla="*/ 381 h 979"/>
                  <a:gd name="T70" fmla="*/ 483 w 998"/>
                  <a:gd name="T71" fmla="*/ 332 h 979"/>
                  <a:gd name="T72" fmla="*/ 553 w 998"/>
                  <a:gd name="T73" fmla="*/ 285 h 979"/>
                  <a:gd name="T74" fmla="*/ 619 w 998"/>
                  <a:gd name="T75" fmla="*/ 241 h 979"/>
                  <a:gd name="T76" fmla="*/ 682 w 998"/>
                  <a:gd name="T77" fmla="*/ 200 h 979"/>
                  <a:gd name="T78" fmla="*/ 743 w 998"/>
                  <a:gd name="T79" fmla="*/ 162 h 979"/>
                  <a:gd name="T80" fmla="*/ 799 w 998"/>
                  <a:gd name="T81" fmla="*/ 125 h 979"/>
                  <a:gd name="T82" fmla="*/ 853 w 998"/>
                  <a:gd name="T83" fmla="*/ 92 h 979"/>
                  <a:gd name="T84" fmla="*/ 903 w 998"/>
                  <a:gd name="T85" fmla="*/ 59 h 979"/>
                  <a:gd name="T86" fmla="*/ 952 w 998"/>
                  <a:gd name="T87" fmla="*/ 29 h 979"/>
                  <a:gd name="T88" fmla="*/ 998 w 998"/>
                  <a:gd name="T89" fmla="*/ 0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98" h="979">
                    <a:moveTo>
                      <a:pt x="998" y="0"/>
                    </a:moveTo>
                    <a:lnTo>
                      <a:pt x="990" y="55"/>
                    </a:lnTo>
                    <a:lnTo>
                      <a:pt x="978" y="111"/>
                    </a:lnTo>
                    <a:lnTo>
                      <a:pt x="963" y="165"/>
                    </a:lnTo>
                    <a:lnTo>
                      <a:pt x="943" y="220"/>
                    </a:lnTo>
                    <a:lnTo>
                      <a:pt x="920" y="273"/>
                    </a:lnTo>
                    <a:lnTo>
                      <a:pt x="895" y="326"/>
                    </a:lnTo>
                    <a:lnTo>
                      <a:pt x="867" y="377"/>
                    </a:lnTo>
                    <a:lnTo>
                      <a:pt x="837" y="427"/>
                    </a:lnTo>
                    <a:lnTo>
                      <a:pt x="804" y="477"/>
                    </a:lnTo>
                    <a:lnTo>
                      <a:pt x="770" y="524"/>
                    </a:lnTo>
                    <a:lnTo>
                      <a:pt x="736" y="570"/>
                    </a:lnTo>
                    <a:lnTo>
                      <a:pt x="700" y="614"/>
                    </a:lnTo>
                    <a:lnTo>
                      <a:pt x="665" y="657"/>
                    </a:lnTo>
                    <a:lnTo>
                      <a:pt x="629" y="698"/>
                    </a:lnTo>
                    <a:lnTo>
                      <a:pt x="594" y="736"/>
                    </a:lnTo>
                    <a:lnTo>
                      <a:pt x="559" y="771"/>
                    </a:lnTo>
                    <a:lnTo>
                      <a:pt x="525" y="805"/>
                    </a:lnTo>
                    <a:lnTo>
                      <a:pt x="494" y="837"/>
                    </a:lnTo>
                    <a:lnTo>
                      <a:pt x="463" y="866"/>
                    </a:lnTo>
                    <a:lnTo>
                      <a:pt x="434" y="891"/>
                    </a:lnTo>
                    <a:lnTo>
                      <a:pt x="409" y="914"/>
                    </a:lnTo>
                    <a:lnTo>
                      <a:pt x="386" y="933"/>
                    </a:lnTo>
                    <a:lnTo>
                      <a:pt x="367" y="949"/>
                    </a:lnTo>
                    <a:lnTo>
                      <a:pt x="351" y="962"/>
                    </a:lnTo>
                    <a:lnTo>
                      <a:pt x="340" y="972"/>
                    </a:lnTo>
                    <a:lnTo>
                      <a:pt x="333" y="978"/>
                    </a:lnTo>
                    <a:lnTo>
                      <a:pt x="330" y="979"/>
                    </a:lnTo>
                    <a:lnTo>
                      <a:pt x="0" y="649"/>
                    </a:lnTo>
                    <a:lnTo>
                      <a:pt x="35" y="633"/>
                    </a:lnTo>
                    <a:lnTo>
                      <a:pt x="70" y="612"/>
                    </a:lnTo>
                    <a:lnTo>
                      <a:pt x="161" y="549"/>
                    </a:lnTo>
                    <a:lnTo>
                      <a:pt x="248" y="490"/>
                    </a:lnTo>
                    <a:lnTo>
                      <a:pt x="330" y="433"/>
                    </a:lnTo>
                    <a:lnTo>
                      <a:pt x="409" y="381"/>
                    </a:lnTo>
                    <a:lnTo>
                      <a:pt x="483" y="332"/>
                    </a:lnTo>
                    <a:lnTo>
                      <a:pt x="553" y="285"/>
                    </a:lnTo>
                    <a:lnTo>
                      <a:pt x="619" y="241"/>
                    </a:lnTo>
                    <a:lnTo>
                      <a:pt x="682" y="200"/>
                    </a:lnTo>
                    <a:lnTo>
                      <a:pt x="743" y="162"/>
                    </a:lnTo>
                    <a:lnTo>
                      <a:pt x="799" y="125"/>
                    </a:lnTo>
                    <a:lnTo>
                      <a:pt x="853" y="92"/>
                    </a:lnTo>
                    <a:lnTo>
                      <a:pt x="903" y="59"/>
                    </a:lnTo>
                    <a:lnTo>
                      <a:pt x="952" y="29"/>
                    </a:lnTo>
                    <a:lnTo>
                      <a:pt x="99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4" name="Freeform 1275">
                <a:extLst>
                  <a:ext uri="{FF2B5EF4-FFF2-40B4-BE49-F238E27FC236}">
                    <a16:creationId xmlns:a16="http://schemas.microsoft.com/office/drawing/2014/main" id="{1D01C747-A776-4214-AAE8-79B3024E5C61}"/>
                  </a:ext>
                </a:extLst>
              </p:cNvPr>
              <p:cNvSpPr>
                <a:spLocks/>
              </p:cNvSpPr>
              <p:nvPr/>
            </p:nvSpPr>
            <p:spPr bwMode="auto">
              <a:xfrm>
                <a:off x="5516" y="4987"/>
                <a:ext cx="618" cy="618"/>
              </a:xfrm>
              <a:custGeom>
                <a:avLst/>
                <a:gdLst>
                  <a:gd name="T0" fmla="*/ 496 w 1237"/>
                  <a:gd name="T1" fmla="*/ 0 h 1235"/>
                  <a:gd name="T2" fmla="*/ 532 w 1237"/>
                  <a:gd name="T3" fmla="*/ 36 h 1235"/>
                  <a:gd name="T4" fmla="*/ 502 w 1237"/>
                  <a:gd name="T5" fmla="*/ 104 h 1235"/>
                  <a:gd name="T6" fmla="*/ 474 w 1237"/>
                  <a:gd name="T7" fmla="*/ 173 h 1235"/>
                  <a:gd name="T8" fmla="*/ 447 w 1237"/>
                  <a:gd name="T9" fmla="*/ 248 h 1235"/>
                  <a:gd name="T10" fmla="*/ 423 w 1237"/>
                  <a:gd name="T11" fmla="*/ 324 h 1235"/>
                  <a:gd name="T12" fmla="*/ 403 w 1237"/>
                  <a:gd name="T13" fmla="*/ 401 h 1235"/>
                  <a:gd name="T14" fmla="*/ 375 w 1237"/>
                  <a:gd name="T15" fmla="*/ 522 h 1235"/>
                  <a:gd name="T16" fmla="*/ 353 w 1237"/>
                  <a:gd name="T17" fmla="*/ 644 h 1235"/>
                  <a:gd name="T18" fmla="*/ 335 w 1237"/>
                  <a:gd name="T19" fmla="*/ 767 h 1235"/>
                  <a:gd name="T20" fmla="*/ 323 w 1237"/>
                  <a:gd name="T21" fmla="*/ 890 h 1235"/>
                  <a:gd name="T22" fmla="*/ 320 w 1237"/>
                  <a:gd name="T23" fmla="*/ 915 h 1235"/>
                  <a:gd name="T24" fmla="*/ 423 w 1237"/>
                  <a:gd name="T25" fmla="*/ 906 h 1235"/>
                  <a:gd name="T26" fmla="*/ 526 w 1237"/>
                  <a:gd name="T27" fmla="*/ 893 h 1235"/>
                  <a:gd name="T28" fmla="*/ 647 w 1237"/>
                  <a:gd name="T29" fmla="*/ 874 h 1235"/>
                  <a:gd name="T30" fmla="*/ 766 w 1237"/>
                  <a:gd name="T31" fmla="*/ 849 h 1235"/>
                  <a:gd name="T32" fmla="*/ 885 w 1237"/>
                  <a:gd name="T33" fmla="*/ 820 h 1235"/>
                  <a:gd name="T34" fmla="*/ 1002 w 1237"/>
                  <a:gd name="T35" fmla="*/ 784 h 1235"/>
                  <a:gd name="T36" fmla="*/ 1060 w 1237"/>
                  <a:gd name="T37" fmla="*/ 763 h 1235"/>
                  <a:gd name="T38" fmla="*/ 1117 w 1237"/>
                  <a:gd name="T39" fmla="*/ 740 h 1235"/>
                  <a:gd name="T40" fmla="*/ 1173 w 1237"/>
                  <a:gd name="T41" fmla="*/ 717 h 1235"/>
                  <a:gd name="T42" fmla="*/ 1200 w 1237"/>
                  <a:gd name="T43" fmla="*/ 704 h 1235"/>
                  <a:gd name="T44" fmla="*/ 1237 w 1237"/>
                  <a:gd name="T45" fmla="*/ 740 h 1235"/>
                  <a:gd name="T46" fmla="*/ 1194 w 1237"/>
                  <a:gd name="T47" fmla="*/ 797 h 1235"/>
                  <a:gd name="T48" fmla="*/ 1147 w 1237"/>
                  <a:gd name="T49" fmla="*/ 851 h 1235"/>
                  <a:gd name="T50" fmla="*/ 1095 w 1237"/>
                  <a:gd name="T51" fmla="*/ 901 h 1235"/>
                  <a:gd name="T52" fmla="*/ 1041 w 1237"/>
                  <a:gd name="T53" fmla="*/ 947 h 1235"/>
                  <a:gd name="T54" fmla="*/ 983 w 1237"/>
                  <a:gd name="T55" fmla="*/ 989 h 1235"/>
                  <a:gd name="T56" fmla="*/ 922 w 1237"/>
                  <a:gd name="T57" fmla="*/ 1027 h 1235"/>
                  <a:gd name="T58" fmla="*/ 858 w 1237"/>
                  <a:gd name="T59" fmla="*/ 1062 h 1235"/>
                  <a:gd name="T60" fmla="*/ 794 w 1237"/>
                  <a:gd name="T61" fmla="*/ 1094 h 1235"/>
                  <a:gd name="T62" fmla="*/ 728 w 1237"/>
                  <a:gd name="T63" fmla="*/ 1123 h 1235"/>
                  <a:gd name="T64" fmla="*/ 661 w 1237"/>
                  <a:gd name="T65" fmla="*/ 1147 h 1235"/>
                  <a:gd name="T66" fmla="*/ 594 w 1237"/>
                  <a:gd name="T67" fmla="*/ 1169 h 1235"/>
                  <a:gd name="T68" fmla="*/ 491 w 1237"/>
                  <a:gd name="T69" fmla="*/ 1196 h 1235"/>
                  <a:gd name="T70" fmla="*/ 386 w 1237"/>
                  <a:gd name="T71" fmla="*/ 1217 h 1235"/>
                  <a:gd name="T72" fmla="*/ 280 w 1237"/>
                  <a:gd name="T73" fmla="*/ 1229 h 1235"/>
                  <a:gd name="T74" fmla="*/ 174 w 1237"/>
                  <a:gd name="T75" fmla="*/ 1235 h 1235"/>
                  <a:gd name="T76" fmla="*/ 151 w 1237"/>
                  <a:gd name="T77" fmla="*/ 1235 h 1235"/>
                  <a:gd name="T78" fmla="*/ 128 w 1237"/>
                  <a:gd name="T79" fmla="*/ 1233 h 1235"/>
                  <a:gd name="T80" fmla="*/ 106 w 1237"/>
                  <a:gd name="T81" fmla="*/ 1228 h 1235"/>
                  <a:gd name="T82" fmla="*/ 80 w 1237"/>
                  <a:gd name="T83" fmla="*/ 1217 h 1235"/>
                  <a:gd name="T84" fmla="*/ 57 w 1237"/>
                  <a:gd name="T85" fmla="*/ 1201 h 1235"/>
                  <a:gd name="T86" fmla="*/ 36 w 1237"/>
                  <a:gd name="T87" fmla="*/ 1182 h 1235"/>
                  <a:gd name="T88" fmla="*/ 21 w 1237"/>
                  <a:gd name="T89" fmla="*/ 1159 h 1235"/>
                  <a:gd name="T90" fmla="*/ 8 w 1237"/>
                  <a:gd name="T91" fmla="*/ 1134 h 1235"/>
                  <a:gd name="T92" fmla="*/ 1 w 1237"/>
                  <a:gd name="T93" fmla="*/ 1106 h 1235"/>
                  <a:gd name="T94" fmla="*/ 0 w 1237"/>
                  <a:gd name="T95" fmla="*/ 1073 h 1235"/>
                  <a:gd name="T96" fmla="*/ 0 w 1237"/>
                  <a:gd name="T97" fmla="*/ 1041 h 1235"/>
                  <a:gd name="T98" fmla="*/ 6 w 1237"/>
                  <a:gd name="T99" fmla="*/ 947 h 1235"/>
                  <a:gd name="T100" fmla="*/ 18 w 1237"/>
                  <a:gd name="T101" fmla="*/ 855 h 1235"/>
                  <a:gd name="T102" fmla="*/ 35 w 1237"/>
                  <a:gd name="T103" fmla="*/ 762 h 1235"/>
                  <a:gd name="T104" fmla="*/ 57 w 1237"/>
                  <a:gd name="T105" fmla="*/ 671 h 1235"/>
                  <a:gd name="T106" fmla="*/ 85 w 1237"/>
                  <a:gd name="T107" fmla="*/ 582 h 1235"/>
                  <a:gd name="T108" fmla="*/ 115 w 1237"/>
                  <a:gd name="T109" fmla="*/ 501 h 1235"/>
                  <a:gd name="T110" fmla="*/ 150 w 1237"/>
                  <a:gd name="T111" fmla="*/ 421 h 1235"/>
                  <a:gd name="T112" fmla="*/ 190 w 1237"/>
                  <a:gd name="T113" fmla="*/ 345 h 1235"/>
                  <a:gd name="T114" fmla="*/ 235 w 1237"/>
                  <a:gd name="T115" fmla="*/ 270 h 1235"/>
                  <a:gd name="T116" fmla="*/ 285 w 1237"/>
                  <a:gd name="T117" fmla="*/ 200 h 1235"/>
                  <a:gd name="T118" fmla="*/ 331 w 1237"/>
                  <a:gd name="T119" fmla="*/ 144 h 1235"/>
                  <a:gd name="T120" fmla="*/ 382 w 1237"/>
                  <a:gd name="T121" fmla="*/ 92 h 1235"/>
                  <a:gd name="T122" fmla="*/ 438 w 1237"/>
                  <a:gd name="T123" fmla="*/ 44 h 1235"/>
                  <a:gd name="T124" fmla="*/ 496 w 1237"/>
                  <a:gd name="T125" fmla="*/ 0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37" h="1235">
                    <a:moveTo>
                      <a:pt x="496" y="0"/>
                    </a:moveTo>
                    <a:lnTo>
                      <a:pt x="532" y="36"/>
                    </a:lnTo>
                    <a:lnTo>
                      <a:pt x="502" y="104"/>
                    </a:lnTo>
                    <a:lnTo>
                      <a:pt x="474" y="173"/>
                    </a:lnTo>
                    <a:lnTo>
                      <a:pt x="447" y="248"/>
                    </a:lnTo>
                    <a:lnTo>
                      <a:pt x="423" y="324"/>
                    </a:lnTo>
                    <a:lnTo>
                      <a:pt x="403" y="401"/>
                    </a:lnTo>
                    <a:lnTo>
                      <a:pt x="375" y="522"/>
                    </a:lnTo>
                    <a:lnTo>
                      <a:pt x="353" y="644"/>
                    </a:lnTo>
                    <a:lnTo>
                      <a:pt x="335" y="767"/>
                    </a:lnTo>
                    <a:lnTo>
                      <a:pt x="323" y="890"/>
                    </a:lnTo>
                    <a:lnTo>
                      <a:pt x="320" y="915"/>
                    </a:lnTo>
                    <a:lnTo>
                      <a:pt x="423" y="906"/>
                    </a:lnTo>
                    <a:lnTo>
                      <a:pt x="526" y="893"/>
                    </a:lnTo>
                    <a:lnTo>
                      <a:pt x="647" y="874"/>
                    </a:lnTo>
                    <a:lnTo>
                      <a:pt x="766" y="849"/>
                    </a:lnTo>
                    <a:lnTo>
                      <a:pt x="885" y="820"/>
                    </a:lnTo>
                    <a:lnTo>
                      <a:pt x="1002" y="784"/>
                    </a:lnTo>
                    <a:lnTo>
                      <a:pt x="1060" y="763"/>
                    </a:lnTo>
                    <a:lnTo>
                      <a:pt x="1117" y="740"/>
                    </a:lnTo>
                    <a:lnTo>
                      <a:pt x="1173" y="717"/>
                    </a:lnTo>
                    <a:lnTo>
                      <a:pt x="1200" y="704"/>
                    </a:lnTo>
                    <a:lnTo>
                      <a:pt x="1237" y="740"/>
                    </a:lnTo>
                    <a:lnTo>
                      <a:pt x="1194" y="797"/>
                    </a:lnTo>
                    <a:lnTo>
                      <a:pt x="1147" y="851"/>
                    </a:lnTo>
                    <a:lnTo>
                      <a:pt x="1095" y="901"/>
                    </a:lnTo>
                    <a:lnTo>
                      <a:pt x="1041" y="947"/>
                    </a:lnTo>
                    <a:lnTo>
                      <a:pt x="983" y="989"/>
                    </a:lnTo>
                    <a:lnTo>
                      <a:pt x="922" y="1027"/>
                    </a:lnTo>
                    <a:lnTo>
                      <a:pt x="858" y="1062"/>
                    </a:lnTo>
                    <a:lnTo>
                      <a:pt x="794" y="1094"/>
                    </a:lnTo>
                    <a:lnTo>
                      <a:pt x="728" y="1123"/>
                    </a:lnTo>
                    <a:lnTo>
                      <a:pt x="661" y="1147"/>
                    </a:lnTo>
                    <a:lnTo>
                      <a:pt x="594" y="1169"/>
                    </a:lnTo>
                    <a:lnTo>
                      <a:pt x="491" y="1196"/>
                    </a:lnTo>
                    <a:lnTo>
                      <a:pt x="386" y="1217"/>
                    </a:lnTo>
                    <a:lnTo>
                      <a:pt x="280" y="1229"/>
                    </a:lnTo>
                    <a:lnTo>
                      <a:pt x="174" y="1235"/>
                    </a:lnTo>
                    <a:lnTo>
                      <a:pt x="151" y="1235"/>
                    </a:lnTo>
                    <a:lnTo>
                      <a:pt x="128" y="1233"/>
                    </a:lnTo>
                    <a:lnTo>
                      <a:pt x="106" y="1228"/>
                    </a:lnTo>
                    <a:lnTo>
                      <a:pt x="80" y="1217"/>
                    </a:lnTo>
                    <a:lnTo>
                      <a:pt x="57" y="1201"/>
                    </a:lnTo>
                    <a:lnTo>
                      <a:pt x="36" y="1182"/>
                    </a:lnTo>
                    <a:lnTo>
                      <a:pt x="21" y="1159"/>
                    </a:lnTo>
                    <a:lnTo>
                      <a:pt x="8" y="1134"/>
                    </a:lnTo>
                    <a:lnTo>
                      <a:pt x="1" y="1106"/>
                    </a:lnTo>
                    <a:lnTo>
                      <a:pt x="0" y="1073"/>
                    </a:lnTo>
                    <a:lnTo>
                      <a:pt x="0" y="1041"/>
                    </a:lnTo>
                    <a:lnTo>
                      <a:pt x="6" y="947"/>
                    </a:lnTo>
                    <a:lnTo>
                      <a:pt x="18" y="855"/>
                    </a:lnTo>
                    <a:lnTo>
                      <a:pt x="35" y="762"/>
                    </a:lnTo>
                    <a:lnTo>
                      <a:pt x="57" y="671"/>
                    </a:lnTo>
                    <a:lnTo>
                      <a:pt x="85" y="582"/>
                    </a:lnTo>
                    <a:lnTo>
                      <a:pt x="115" y="501"/>
                    </a:lnTo>
                    <a:lnTo>
                      <a:pt x="150" y="421"/>
                    </a:lnTo>
                    <a:lnTo>
                      <a:pt x="190" y="345"/>
                    </a:lnTo>
                    <a:lnTo>
                      <a:pt x="235" y="270"/>
                    </a:lnTo>
                    <a:lnTo>
                      <a:pt x="285" y="200"/>
                    </a:lnTo>
                    <a:lnTo>
                      <a:pt x="331" y="144"/>
                    </a:lnTo>
                    <a:lnTo>
                      <a:pt x="382" y="92"/>
                    </a:lnTo>
                    <a:lnTo>
                      <a:pt x="438" y="44"/>
                    </a:lnTo>
                    <a:lnTo>
                      <a:pt x="4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5" name="Freeform 1276">
                <a:extLst>
                  <a:ext uri="{FF2B5EF4-FFF2-40B4-BE49-F238E27FC236}">
                    <a16:creationId xmlns:a16="http://schemas.microsoft.com/office/drawing/2014/main" id="{27A8CDC7-F137-4312-A62A-99BF925BDC95}"/>
                  </a:ext>
                </a:extLst>
              </p:cNvPr>
              <p:cNvSpPr>
                <a:spLocks noEditPoints="1"/>
              </p:cNvSpPr>
              <p:nvPr/>
            </p:nvSpPr>
            <p:spPr bwMode="auto">
              <a:xfrm>
                <a:off x="5766" y="3626"/>
                <a:ext cx="1731" cy="1729"/>
              </a:xfrm>
              <a:custGeom>
                <a:avLst/>
                <a:gdLst>
                  <a:gd name="T0" fmla="*/ 1977 w 3461"/>
                  <a:gd name="T1" fmla="*/ 939 h 3456"/>
                  <a:gd name="T2" fmla="*/ 1837 w 3461"/>
                  <a:gd name="T3" fmla="*/ 996 h 3456"/>
                  <a:gd name="T4" fmla="*/ 1719 w 3461"/>
                  <a:gd name="T5" fmla="*/ 1101 h 3456"/>
                  <a:gd name="T6" fmla="*/ 1646 w 3461"/>
                  <a:gd name="T7" fmla="*/ 1235 h 3456"/>
                  <a:gd name="T8" fmla="*/ 1621 w 3461"/>
                  <a:gd name="T9" fmla="*/ 1382 h 3456"/>
                  <a:gd name="T10" fmla="*/ 1646 w 3461"/>
                  <a:gd name="T11" fmla="*/ 1529 h 3456"/>
                  <a:gd name="T12" fmla="*/ 1719 w 3461"/>
                  <a:gd name="T13" fmla="*/ 1665 h 3456"/>
                  <a:gd name="T14" fmla="*/ 1837 w 3461"/>
                  <a:gd name="T15" fmla="*/ 1770 h 3456"/>
                  <a:gd name="T16" fmla="*/ 1977 w 3461"/>
                  <a:gd name="T17" fmla="*/ 1826 h 3456"/>
                  <a:gd name="T18" fmla="*/ 2127 w 3461"/>
                  <a:gd name="T19" fmla="*/ 1835 h 3456"/>
                  <a:gd name="T20" fmla="*/ 2270 w 3461"/>
                  <a:gd name="T21" fmla="*/ 1794 h 3456"/>
                  <a:gd name="T22" fmla="*/ 2399 w 3461"/>
                  <a:gd name="T23" fmla="*/ 1705 h 3456"/>
                  <a:gd name="T24" fmla="*/ 2488 w 3461"/>
                  <a:gd name="T25" fmla="*/ 1577 h 3456"/>
                  <a:gd name="T26" fmla="*/ 2529 w 3461"/>
                  <a:gd name="T27" fmla="*/ 1433 h 3456"/>
                  <a:gd name="T28" fmla="*/ 2521 w 3461"/>
                  <a:gd name="T29" fmla="*/ 1283 h 3456"/>
                  <a:gd name="T30" fmla="*/ 2464 w 3461"/>
                  <a:gd name="T31" fmla="*/ 1143 h 3456"/>
                  <a:gd name="T32" fmla="*/ 2359 w 3461"/>
                  <a:gd name="T33" fmla="*/ 1026 h 3456"/>
                  <a:gd name="T34" fmla="*/ 2225 w 3461"/>
                  <a:gd name="T35" fmla="*/ 952 h 3456"/>
                  <a:gd name="T36" fmla="*/ 2076 w 3461"/>
                  <a:gd name="T37" fmla="*/ 928 h 3456"/>
                  <a:gd name="T38" fmla="*/ 3351 w 3461"/>
                  <a:gd name="T39" fmla="*/ 2 h 3456"/>
                  <a:gd name="T40" fmla="*/ 3421 w 3461"/>
                  <a:gd name="T41" fmla="*/ 40 h 3456"/>
                  <a:gd name="T42" fmla="*/ 3459 w 3461"/>
                  <a:gd name="T43" fmla="*/ 111 h 3456"/>
                  <a:gd name="T44" fmla="*/ 3457 w 3461"/>
                  <a:gd name="T45" fmla="*/ 256 h 3456"/>
                  <a:gd name="T46" fmla="*/ 3444 w 3461"/>
                  <a:gd name="T47" fmla="*/ 471 h 3456"/>
                  <a:gd name="T48" fmla="*/ 3416 w 3461"/>
                  <a:gd name="T49" fmla="*/ 722 h 3456"/>
                  <a:gd name="T50" fmla="*/ 3372 w 3461"/>
                  <a:gd name="T51" fmla="*/ 997 h 3456"/>
                  <a:gd name="T52" fmla="*/ 3304 w 3461"/>
                  <a:gd name="T53" fmla="*/ 1283 h 3456"/>
                  <a:gd name="T54" fmla="*/ 3210 w 3461"/>
                  <a:gd name="T55" fmla="*/ 1569 h 3456"/>
                  <a:gd name="T56" fmla="*/ 3083 w 3461"/>
                  <a:gd name="T57" fmla="*/ 1845 h 3456"/>
                  <a:gd name="T58" fmla="*/ 2922 w 3461"/>
                  <a:gd name="T59" fmla="*/ 2094 h 3456"/>
                  <a:gd name="T60" fmla="*/ 2738 w 3461"/>
                  <a:gd name="T61" fmla="*/ 2296 h 3456"/>
                  <a:gd name="T62" fmla="*/ 2592 w 3461"/>
                  <a:gd name="T63" fmla="*/ 2431 h 3456"/>
                  <a:gd name="T64" fmla="*/ 2457 w 3461"/>
                  <a:gd name="T65" fmla="*/ 2538 h 3456"/>
                  <a:gd name="T66" fmla="*/ 2318 w 3461"/>
                  <a:gd name="T67" fmla="*/ 2635 h 3456"/>
                  <a:gd name="T68" fmla="*/ 2156 w 3461"/>
                  <a:gd name="T69" fmla="*/ 2738 h 3456"/>
                  <a:gd name="T70" fmla="*/ 2003 w 3461"/>
                  <a:gd name="T71" fmla="*/ 2833 h 3456"/>
                  <a:gd name="T72" fmla="*/ 1849 w 3461"/>
                  <a:gd name="T73" fmla="*/ 2931 h 3456"/>
                  <a:gd name="T74" fmla="*/ 1665 w 3461"/>
                  <a:gd name="T75" fmla="*/ 3049 h 3456"/>
                  <a:gd name="T76" fmla="*/ 1449 w 3461"/>
                  <a:gd name="T77" fmla="*/ 3193 h 3456"/>
                  <a:gd name="T78" fmla="*/ 1193 w 3461"/>
                  <a:gd name="T79" fmla="*/ 3366 h 3456"/>
                  <a:gd name="T80" fmla="*/ 1048 w 3461"/>
                  <a:gd name="T81" fmla="*/ 3453 h 3456"/>
                  <a:gd name="T82" fmla="*/ 969 w 3461"/>
                  <a:gd name="T83" fmla="*/ 3445 h 3456"/>
                  <a:gd name="T84" fmla="*/ 40 w 3461"/>
                  <a:gd name="T85" fmla="*/ 2534 h 3456"/>
                  <a:gd name="T86" fmla="*/ 3 w 3461"/>
                  <a:gd name="T87" fmla="*/ 2463 h 3456"/>
                  <a:gd name="T88" fmla="*/ 11 w 3461"/>
                  <a:gd name="T89" fmla="*/ 2383 h 3456"/>
                  <a:gd name="T90" fmla="*/ 152 w 3461"/>
                  <a:gd name="T91" fmla="*/ 2175 h 3456"/>
                  <a:gd name="T92" fmla="*/ 315 w 3461"/>
                  <a:gd name="T93" fmla="*/ 1934 h 3456"/>
                  <a:gd name="T94" fmla="*/ 449 w 3461"/>
                  <a:gd name="T95" fmla="*/ 1729 h 3456"/>
                  <a:gd name="T96" fmla="*/ 560 w 3461"/>
                  <a:gd name="T97" fmla="*/ 1556 h 3456"/>
                  <a:gd name="T98" fmla="*/ 653 w 3461"/>
                  <a:gd name="T99" fmla="*/ 1409 h 3456"/>
                  <a:gd name="T100" fmla="*/ 755 w 3461"/>
                  <a:gd name="T101" fmla="*/ 1246 h 3456"/>
                  <a:gd name="T102" fmla="*/ 855 w 3461"/>
                  <a:gd name="T103" fmla="*/ 1094 h 3456"/>
                  <a:gd name="T104" fmla="*/ 953 w 3461"/>
                  <a:gd name="T105" fmla="*/ 957 h 3456"/>
                  <a:gd name="T106" fmla="*/ 1068 w 3461"/>
                  <a:gd name="T107" fmla="*/ 822 h 3456"/>
                  <a:gd name="T108" fmla="*/ 1215 w 3461"/>
                  <a:gd name="T109" fmla="*/ 667 h 3456"/>
                  <a:gd name="T110" fmla="*/ 1442 w 3461"/>
                  <a:gd name="T111" fmla="*/ 480 h 3456"/>
                  <a:gd name="T112" fmla="*/ 1704 w 3461"/>
                  <a:gd name="T113" fmla="*/ 332 h 3456"/>
                  <a:gd name="T114" fmla="*/ 1983 w 3461"/>
                  <a:gd name="T115" fmla="*/ 217 h 3456"/>
                  <a:gd name="T116" fmla="*/ 2272 w 3461"/>
                  <a:gd name="T117" fmla="*/ 131 h 3456"/>
                  <a:gd name="T118" fmla="*/ 2556 w 3461"/>
                  <a:gd name="T119" fmla="*/ 72 h 3456"/>
                  <a:gd name="T120" fmla="*/ 2824 w 3461"/>
                  <a:gd name="T121" fmla="*/ 34 h 3456"/>
                  <a:gd name="T122" fmla="*/ 3065 w 3461"/>
                  <a:gd name="T123" fmla="*/ 11 h 3456"/>
                  <a:gd name="T124" fmla="*/ 3265 w 3461"/>
                  <a:gd name="T125" fmla="*/ 1 h 3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61" h="3456">
                    <a:moveTo>
                      <a:pt x="2076" y="928"/>
                    </a:moveTo>
                    <a:lnTo>
                      <a:pt x="2026" y="931"/>
                    </a:lnTo>
                    <a:lnTo>
                      <a:pt x="1977" y="939"/>
                    </a:lnTo>
                    <a:lnTo>
                      <a:pt x="1928" y="952"/>
                    </a:lnTo>
                    <a:lnTo>
                      <a:pt x="1881" y="972"/>
                    </a:lnTo>
                    <a:lnTo>
                      <a:pt x="1837" y="996"/>
                    </a:lnTo>
                    <a:lnTo>
                      <a:pt x="1794" y="1026"/>
                    </a:lnTo>
                    <a:lnTo>
                      <a:pt x="1754" y="1061"/>
                    </a:lnTo>
                    <a:lnTo>
                      <a:pt x="1719" y="1101"/>
                    </a:lnTo>
                    <a:lnTo>
                      <a:pt x="1689" y="1143"/>
                    </a:lnTo>
                    <a:lnTo>
                      <a:pt x="1665" y="1188"/>
                    </a:lnTo>
                    <a:lnTo>
                      <a:pt x="1646" y="1235"/>
                    </a:lnTo>
                    <a:lnTo>
                      <a:pt x="1632" y="1283"/>
                    </a:lnTo>
                    <a:lnTo>
                      <a:pt x="1624" y="1333"/>
                    </a:lnTo>
                    <a:lnTo>
                      <a:pt x="1621" y="1382"/>
                    </a:lnTo>
                    <a:lnTo>
                      <a:pt x="1624" y="1433"/>
                    </a:lnTo>
                    <a:lnTo>
                      <a:pt x="1632" y="1481"/>
                    </a:lnTo>
                    <a:lnTo>
                      <a:pt x="1646" y="1529"/>
                    </a:lnTo>
                    <a:lnTo>
                      <a:pt x="1665" y="1577"/>
                    </a:lnTo>
                    <a:lnTo>
                      <a:pt x="1689" y="1622"/>
                    </a:lnTo>
                    <a:lnTo>
                      <a:pt x="1719" y="1665"/>
                    </a:lnTo>
                    <a:lnTo>
                      <a:pt x="1754" y="1705"/>
                    </a:lnTo>
                    <a:lnTo>
                      <a:pt x="1794" y="1740"/>
                    </a:lnTo>
                    <a:lnTo>
                      <a:pt x="1837" y="1770"/>
                    </a:lnTo>
                    <a:lnTo>
                      <a:pt x="1881" y="1794"/>
                    </a:lnTo>
                    <a:lnTo>
                      <a:pt x="1928" y="1813"/>
                    </a:lnTo>
                    <a:lnTo>
                      <a:pt x="1977" y="1826"/>
                    </a:lnTo>
                    <a:lnTo>
                      <a:pt x="2026" y="1835"/>
                    </a:lnTo>
                    <a:lnTo>
                      <a:pt x="2076" y="1837"/>
                    </a:lnTo>
                    <a:lnTo>
                      <a:pt x="2127" y="1835"/>
                    </a:lnTo>
                    <a:lnTo>
                      <a:pt x="2175" y="1826"/>
                    </a:lnTo>
                    <a:lnTo>
                      <a:pt x="2225" y="1813"/>
                    </a:lnTo>
                    <a:lnTo>
                      <a:pt x="2270" y="1794"/>
                    </a:lnTo>
                    <a:lnTo>
                      <a:pt x="2316" y="1770"/>
                    </a:lnTo>
                    <a:lnTo>
                      <a:pt x="2359" y="1740"/>
                    </a:lnTo>
                    <a:lnTo>
                      <a:pt x="2399" y="1705"/>
                    </a:lnTo>
                    <a:lnTo>
                      <a:pt x="2434" y="1665"/>
                    </a:lnTo>
                    <a:lnTo>
                      <a:pt x="2464" y="1622"/>
                    </a:lnTo>
                    <a:lnTo>
                      <a:pt x="2488" y="1577"/>
                    </a:lnTo>
                    <a:lnTo>
                      <a:pt x="2507" y="1529"/>
                    </a:lnTo>
                    <a:lnTo>
                      <a:pt x="2521" y="1481"/>
                    </a:lnTo>
                    <a:lnTo>
                      <a:pt x="2529" y="1433"/>
                    </a:lnTo>
                    <a:lnTo>
                      <a:pt x="2532" y="1382"/>
                    </a:lnTo>
                    <a:lnTo>
                      <a:pt x="2529" y="1333"/>
                    </a:lnTo>
                    <a:lnTo>
                      <a:pt x="2521" y="1283"/>
                    </a:lnTo>
                    <a:lnTo>
                      <a:pt x="2507" y="1235"/>
                    </a:lnTo>
                    <a:lnTo>
                      <a:pt x="2488" y="1188"/>
                    </a:lnTo>
                    <a:lnTo>
                      <a:pt x="2464" y="1143"/>
                    </a:lnTo>
                    <a:lnTo>
                      <a:pt x="2434" y="1101"/>
                    </a:lnTo>
                    <a:lnTo>
                      <a:pt x="2399" y="1061"/>
                    </a:lnTo>
                    <a:lnTo>
                      <a:pt x="2359" y="1026"/>
                    </a:lnTo>
                    <a:lnTo>
                      <a:pt x="2316" y="996"/>
                    </a:lnTo>
                    <a:lnTo>
                      <a:pt x="2270" y="972"/>
                    </a:lnTo>
                    <a:lnTo>
                      <a:pt x="2225" y="952"/>
                    </a:lnTo>
                    <a:lnTo>
                      <a:pt x="2175" y="939"/>
                    </a:lnTo>
                    <a:lnTo>
                      <a:pt x="2127" y="931"/>
                    </a:lnTo>
                    <a:lnTo>
                      <a:pt x="2076" y="928"/>
                    </a:lnTo>
                    <a:close/>
                    <a:moveTo>
                      <a:pt x="3322" y="0"/>
                    </a:moveTo>
                    <a:lnTo>
                      <a:pt x="3325" y="0"/>
                    </a:lnTo>
                    <a:lnTo>
                      <a:pt x="3351" y="2"/>
                    </a:lnTo>
                    <a:lnTo>
                      <a:pt x="3377" y="10"/>
                    </a:lnTo>
                    <a:lnTo>
                      <a:pt x="3401" y="23"/>
                    </a:lnTo>
                    <a:lnTo>
                      <a:pt x="3421" y="40"/>
                    </a:lnTo>
                    <a:lnTo>
                      <a:pt x="3438" y="60"/>
                    </a:lnTo>
                    <a:lnTo>
                      <a:pt x="3451" y="86"/>
                    </a:lnTo>
                    <a:lnTo>
                      <a:pt x="3459" y="111"/>
                    </a:lnTo>
                    <a:lnTo>
                      <a:pt x="3461" y="139"/>
                    </a:lnTo>
                    <a:lnTo>
                      <a:pt x="3460" y="194"/>
                    </a:lnTo>
                    <a:lnTo>
                      <a:pt x="3457" y="256"/>
                    </a:lnTo>
                    <a:lnTo>
                      <a:pt x="3454" y="323"/>
                    </a:lnTo>
                    <a:lnTo>
                      <a:pt x="3450" y="395"/>
                    </a:lnTo>
                    <a:lnTo>
                      <a:pt x="3444" y="471"/>
                    </a:lnTo>
                    <a:lnTo>
                      <a:pt x="3437" y="552"/>
                    </a:lnTo>
                    <a:lnTo>
                      <a:pt x="3427" y="635"/>
                    </a:lnTo>
                    <a:lnTo>
                      <a:pt x="3416" y="722"/>
                    </a:lnTo>
                    <a:lnTo>
                      <a:pt x="3404" y="811"/>
                    </a:lnTo>
                    <a:lnTo>
                      <a:pt x="3389" y="903"/>
                    </a:lnTo>
                    <a:lnTo>
                      <a:pt x="3372" y="997"/>
                    </a:lnTo>
                    <a:lnTo>
                      <a:pt x="3351" y="1091"/>
                    </a:lnTo>
                    <a:lnTo>
                      <a:pt x="3329" y="1187"/>
                    </a:lnTo>
                    <a:lnTo>
                      <a:pt x="3304" y="1283"/>
                    </a:lnTo>
                    <a:lnTo>
                      <a:pt x="3275" y="1380"/>
                    </a:lnTo>
                    <a:lnTo>
                      <a:pt x="3244" y="1475"/>
                    </a:lnTo>
                    <a:lnTo>
                      <a:pt x="3210" y="1569"/>
                    </a:lnTo>
                    <a:lnTo>
                      <a:pt x="3171" y="1663"/>
                    </a:lnTo>
                    <a:lnTo>
                      <a:pt x="3129" y="1755"/>
                    </a:lnTo>
                    <a:lnTo>
                      <a:pt x="3083" y="1845"/>
                    </a:lnTo>
                    <a:lnTo>
                      <a:pt x="3033" y="1932"/>
                    </a:lnTo>
                    <a:lnTo>
                      <a:pt x="2980" y="2015"/>
                    </a:lnTo>
                    <a:lnTo>
                      <a:pt x="2922" y="2094"/>
                    </a:lnTo>
                    <a:lnTo>
                      <a:pt x="2859" y="2172"/>
                    </a:lnTo>
                    <a:lnTo>
                      <a:pt x="2793" y="2243"/>
                    </a:lnTo>
                    <a:lnTo>
                      <a:pt x="2738" y="2296"/>
                    </a:lnTo>
                    <a:lnTo>
                      <a:pt x="2686" y="2346"/>
                    </a:lnTo>
                    <a:lnTo>
                      <a:pt x="2638" y="2390"/>
                    </a:lnTo>
                    <a:lnTo>
                      <a:pt x="2592" y="2431"/>
                    </a:lnTo>
                    <a:lnTo>
                      <a:pt x="2546" y="2469"/>
                    </a:lnTo>
                    <a:lnTo>
                      <a:pt x="2501" y="2504"/>
                    </a:lnTo>
                    <a:lnTo>
                      <a:pt x="2457" y="2538"/>
                    </a:lnTo>
                    <a:lnTo>
                      <a:pt x="2412" y="2571"/>
                    </a:lnTo>
                    <a:lnTo>
                      <a:pt x="2366" y="2603"/>
                    </a:lnTo>
                    <a:lnTo>
                      <a:pt x="2318" y="2635"/>
                    </a:lnTo>
                    <a:lnTo>
                      <a:pt x="2267" y="2668"/>
                    </a:lnTo>
                    <a:lnTo>
                      <a:pt x="2214" y="2702"/>
                    </a:lnTo>
                    <a:lnTo>
                      <a:pt x="2156" y="2738"/>
                    </a:lnTo>
                    <a:lnTo>
                      <a:pt x="2094" y="2777"/>
                    </a:lnTo>
                    <a:lnTo>
                      <a:pt x="2050" y="2804"/>
                    </a:lnTo>
                    <a:lnTo>
                      <a:pt x="2003" y="2833"/>
                    </a:lnTo>
                    <a:lnTo>
                      <a:pt x="1955" y="2865"/>
                    </a:lnTo>
                    <a:lnTo>
                      <a:pt x="1903" y="2897"/>
                    </a:lnTo>
                    <a:lnTo>
                      <a:pt x="1849" y="2931"/>
                    </a:lnTo>
                    <a:lnTo>
                      <a:pt x="1791" y="2969"/>
                    </a:lnTo>
                    <a:lnTo>
                      <a:pt x="1729" y="3007"/>
                    </a:lnTo>
                    <a:lnTo>
                      <a:pt x="1665" y="3049"/>
                    </a:lnTo>
                    <a:lnTo>
                      <a:pt x="1597" y="3094"/>
                    </a:lnTo>
                    <a:lnTo>
                      <a:pt x="1525" y="3142"/>
                    </a:lnTo>
                    <a:lnTo>
                      <a:pt x="1449" y="3193"/>
                    </a:lnTo>
                    <a:lnTo>
                      <a:pt x="1368" y="3247"/>
                    </a:lnTo>
                    <a:lnTo>
                      <a:pt x="1283" y="3304"/>
                    </a:lnTo>
                    <a:lnTo>
                      <a:pt x="1193" y="3366"/>
                    </a:lnTo>
                    <a:lnTo>
                      <a:pt x="1099" y="3431"/>
                    </a:lnTo>
                    <a:lnTo>
                      <a:pt x="1074" y="3445"/>
                    </a:lnTo>
                    <a:lnTo>
                      <a:pt x="1048" y="3453"/>
                    </a:lnTo>
                    <a:lnTo>
                      <a:pt x="1021" y="3456"/>
                    </a:lnTo>
                    <a:lnTo>
                      <a:pt x="994" y="3454"/>
                    </a:lnTo>
                    <a:lnTo>
                      <a:pt x="969" y="3445"/>
                    </a:lnTo>
                    <a:lnTo>
                      <a:pt x="946" y="3433"/>
                    </a:lnTo>
                    <a:lnTo>
                      <a:pt x="924" y="3415"/>
                    </a:lnTo>
                    <a:lnTo>
                      <a:pt x="40" y="2534"/>
                    </a:lnTo>
                    <a:lnTo>
                      <a:pt x="23" y="2512"/>
                    </a:lnTo>
                    <a:lnTo>
                      <a:pt x="10" y="2488"/>
                    </a:lnTo>
                    <a:lnTo>
                      <a:pt x="3" y="2463"/>
                    </a:lnTo>
                    <a:lnTo>
                      <a:pt x="0" y="2436"/>
                    </a:lnTo>
                    <a:lnTo>
                      <a:pt x="3" y="2408"/>
                    </a:lnTo>
                    <a:lnTo>
                      <a:pt x="11" y="2383"/>
                    </a:lnTo>
                    <a:lnTo>
                      <a:pt x="25" y="2359"/>
                    </a:lnTo>
                    <a:lnTo>
                      <a:pt x="90" y="2265"/>
                    </a:lnTo>
                    <a:lnTo>
                      <a:pt x="152" y="2175"/>
                    </a:lnTo>
                    <a:lnTo>
                      <a:pt x="210" y="2090"/>
                    </a:lnTo>
                    <a:lnTo>
                      <a:pt x="264" y="2010"/>
                    </a:lnTo>
                    <a:lnTo>
                      <a:pt x="315" y="1934"/>
                    </a:lnTo>
                    <a:lnTo>
                      <a:pt x="362" y="1861"/>
                    </a:lnTo>
                    <a:lnTo>
                      <a:pt x="407" y="1794"/>
                    </a:lnTo>
                    <a:lnTo>
                      <a:pt x="449" y="1729"/>
                    </a:lnTo>
                    <a:lnTo>
                      <a:pt x="489" y="1668"/>
                    </a:lnTo>
                    <a:lnTo>
                      <a:pt x="525" y="1610"/>
                    </a:lnTo>
                    <a:lnTo>
                      <a:pt x="560" y="1556"/>
                    </a:lnTo>
                    <a:lnTo>
                      <a:pt x="593" y="1504"/>
                    </a:lnTo>
                    <a:lnTo>
                      <a:pt x="624" y="1456"/>
                    </a:lnTo>
                    <a:lnTo>
                      <a:pt x="653" y="1409"/>
                    </a:lnTo>
                    <a:lnTo>
                      <a:pt x="681" y="1365"/>
                    </a:lnTo>
                    <a:lnTo>
                      <a:pt x="718" y="1303"/>
                    </a:lnTo>
                    <a:lnTo>
                      <a:pt x="755" y="1246"/>
                    </a:lnTo>
                    <a:lnTo>
                      <a:pt x="790" y="1193"/>
                    </a:lnTo>
                    <a:lnTo>
                      <a:pt x="822" y="1142"/>
                    </a:lnTo>
                    <a:lnTo>
                      <a:pt x="855" y="1094"/>
                    </a:lnTo>
                    <a:lnTo>
                      <a:pt x="886" y="1048"/>
                    </a:lnTo>
                    <a:lnTo>
                      <a:pt x="919" y="1002"/>
                    </a:lnTo>
                    <a:lnTo>
                      <a:pt x="953" y="957"/>
                    </a:lnTo>
                    <a:lnTo>
                      <a:pt x="989" y="914"/>
                    </a:lnTo>
                    <a:lnTo>
                      <a:pt x="1027" y="868"/>
                    </a:lnTo>
                    <a:lnTo>
                      <a:pt x="1068" y="822"/>
                    </a:lnTo>
                    <a:lnTo>
                      <a:pt x="1112" y="773"/>
                    </a:lnTo>
                    <a:lnTo>
                      <a:pt x="1161" y="722"/>
                    </a:lnTo>
                    <a:lnTo>
                      <a:pt x="1215" y="667"/>
                    </a:lnTo>
                    <a:lnTo>
                      <a:pt x="1287" y="601"/>
                    </a:lnTo>
                    <a:lnTo>
                      <a:pt x="1363" y="538"/>
                    </a:lnTo>
                    <a:lnTo>
                      <a:pt x="1442" y="480"/>
                    </a:lnTo>
                    <a:lnTo>
                      <a:pt x="1527" y="427"/>
                    </a:lnTo>
                    <a:lnTo>
                      <a:pt x="1613" y="378"/>
                    </a:lnTo>
                    <a:lnTo>
                      <a:pt x="1704" y="332"/>
                    </a:lnTo>
                    <a:lnTo>
                      <a:pt x="1794" y="290"/>
                    </a:lnTo>
                    <a:lnTo>
                      <a:pt x="1889" y="252"/>
                    </a:lnTo>
                    <a:lnTo>
                      <a:pt x="1983" y="217"/>
                    </a:lnTo>
                    <a:lnTo>
                      <a:pt x="2080" y="186"/>
                    </a:lnTo>
                    <a:lnTo>
                      <a:pt x="2175" y="157"/>
                    </a:lnTo>
                    <a:lnTo>
                      <a:pt x="2272" y="131"/>
                    </a:lnTo>
                    <a:lnTo>
                      <a:pt x="2367" y="110"/>
                    </a:lnTo>
                    <a:lnTo>
                      <a:pt x="2463" y="89"/>
                    </a:lnTo>
                    <a:lnTo>
                      <a:pt x="2556" y="72"/>
                    </a:lnTo>
                    <a:lnTo>
                      <a:pt x="2648" y="57"/>
                    </a:lnTo>
                    <a:lnTo>
                      <a:pt x="2737" y="45"/>
                    </a:lnTo>
                    <a:lnTo>
                      <a:pt x="2824" y="34"/>
                    </a:lnTo>
                    <a:lnTo>
                      <a:pt x="2909" y="24"/>
                    </a:lnTo>
                    <a:lnTo>
                      <a:pt x="2988" y="17"/>
                    </a:lnTo>
                    <a:lnTo>
                      <a:pt x="3065" y="11"/>
                    </a:lnTo>
                    <a:lnTo>
                      <a:pt x="3137" y="6"/>
                    </a:lnTo>
                    <a:lnTo>
                      <a:pt x="3204" y="3"/>
                    </a:lnTo>
                    <a:lnTo>
                      <a:pt x="3265" y="1"/>
                    </a:lnTo>
                    <a:lnTo>
                      <a:pt x="33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grpSp>
      <p:grpSp>
        <p:nvGrpSpPr>
          <p:cNvPr id="45" name="组合 44">
            <a:extLst>
              <a:ext uri="{FF2B5EF4-FFF2-40B4-BE49-F238E27FC236}">
                <a16:creationId xmlns:a16="http://schemas.microsoft.com/office/drawing/2014/main" id="{69D27EC5-533C-4710-9565-9F6912F0CDA9}"/>
              </a:ext>
            </a:extLst>
          </p:cNvPr>
          <p:cNvGrpSpPr/>
          <p:nvPr/>
        </p:nvGrpSpPr>
        <p:grpSpPr>
          <a:xfrm>
            <a:off x="6478680" y="2430337"/>
            <a:ext cx="1279841" cy="1338421"/>
            <a:chOff x="6276386" y="2218785"/>
            <a:chExt cx="1482135" cy="1549974"/>
          </a:xfrm>
          <a:effectLst>
            <a:outerShdw blurRad="177800" dist="101600" dir="5400000" algn="ctr" rotWithShape="0">
              <a:srgbClr val="000000">
                <a:alpha val="43137"/>
              </a:srgbClr>
            </a:outerShdw>
          </a:effectLst>
        </p:grpSpPr>
        <p:grpSp>
          <p:nvGrpSpPr>
            <p:cNvPr id="12" name="组合 11"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a:extLst>
                <a:ext uri="{FF2B5EF4-FFF2-40B4-BE49-F238E27FC236}">
                  <a16:creationId xmlns:a16="http://schemas.microsoft.com/office/drawing/2014/main" id="{8EEED4AB-D363-493C-BEA8-760215F71D7A}"/>
                </a:ext>
              </a:extLst>
            </p:cNvPr>
            <p:cNvGrpSpPr/>
            <p:nvPr/>
          </p:nvGrpSpPr>
          <p:grpSpPr>
            <a:xfrm>
              <a:off x="6276386" y="2218785"/>
              <a:ext cx="1482135" cy="1549974"/>
              <a:chOff x="3716376" y="920580"/>
              <a:chExt cx="4776695" cy="4995335"/>
            </a:xfrm>
            <a:solidFill>
              <a:srgbClr val="347FC2"/>
            </a:solidFill>
          </p:grpSpPr>
          <p:sp>
            <p:nvSpPr>
              <p:cNvPr id="13" name="任意多边形 16">
                <a:extLst>
                  <a:ext uri="{FF2B5EF4-FFF2-40B4-BE49-F238E27FC236}">
                    <a16:creationId xmlns:a16="http://schemas.microsoft.com/office/drawing/2014/main" id="{29BAA2A1-D899-4BAF-93F6-F28BC18C4A50}"/>
                  </a:ext>
                </a:extLst>
              </p:cNvPr>
              <p:cNvSpPr/>
              <p:nvPr/>
            </p:nvSpPr>
            <p:spPr>
              <a:xfrm>
                <a:off x="3871965" y="920580"/>
                <a:ext cx="4621106" cy="2497667"/>
              </a:xfrm>
              <a:custGeom>
                <a:avLst/>
                <a:gdLst>
                  <a:gd name="connsiteX0" fmla="*/ 1602722 w 3358326"/>
                  <a:gd name="connsiteY0" fmla="*/ 0 h 1815144"/>
                  <a:gd name="connsiteX1" fmla="*/ 3358326 w 3358326"/>
                  <a:gd name="connsiteY1" fmla="*/ 1755604 h 1815144"/>
                  <a:gd name="connsiteX2" fmla="*/ 3355320 w 3358326"/>
                  <a:gd name="connsiteY2" fmla="*/ 1815144 h 1815144"/>
                  <a:gd name="connsiteX3" fmla="*/ 3090090 w 3358326"/>
                  <a:gd name="connsiteY3" fmla="*/ 1815144 h 1815144"/>
                  <a:gd name="connsiteX4" fmla="*/ 3092855 w 3358326"/>
                  <a:gd name="connsiteY4" fmla="*/ 1760373 h 1815144"/>
                  <a:gd name="connsiteX5" fmla="*/ 3086104 w 3358326"/>
                  <a:gd name="connsiteY5" fmla="*/ 1626666 h 1815144"/>
                  <a:gd name="connsiteX6" fmla="*/ 3035625 w 3358326"/>
                  <a:gd name="connsiteY6" fmla="*/ 1371085 h 1815144"/>
                  <a:gd name="connsiteX7" fmla="*/ 1698481 w 3358326"/>
                  <a:gd name="connsiteY7" fmla="*/ 270820 h 1815144"/>
                  <a:gd name="connsiteX8" fmla="*/ 1591936 w 3358326"/>
                  <a:gd name="connsiteY8" fmla="*/ 265775 h 1815144"/>
                  <a:gd name="connsiteX9" fmla="*/ 1573771 w 3358326"/>
                  <a:gd name="connsiteY9" fmla="*/ 266692 h 1815144"/>
                  <a:gd name="connsiteX10" fmla="*/ 1573771 w 3358326"/>
                  <a:gd name="connsiteY10" fmla="*/ 264915 h 1815144"/>
                  <a:gd name="connsiteX11" fmla="*/ 1549784 w 3358326"/>
                  <a:gd name="connsiteY11" fmla="*/ 263779 h 1815144"/>
                  <a:gd name="connsiteX12" fmla="*/ 7815 w 3358326"/>
                  <a:gd name="connsiteY12" fmla="*/ 1655276 h 1815144"/>
                  <a:gd name="connsiteX13" fmla="*/ 0 w 3358326"/>
                  <a:gd name="connsiteY13" fmla="*/ 1810029 h 1815144"/>
                  <a:gd name="connsiteX14" fmla="*/ 8393 w 3358326"/>
                  <a:gd name="connsiteY14" fmla="*/ 1643816 h 1815144"/>
                  <a:gd name="connsiteX15" fmla="*/ 1502413 w 3358326"/>
                  <a:gd name="connsiteY15" fmla="*/ 159251 h 1815144"/>
                  <a:gd name="connsiteX16" fmla="*/ 1573771 w 3358326"/>
                  <a:gd name="connsiteY16" fmla="*/ 155872 h 1815144"/>
                  <a:gd name="connsiteX17" fmla="*/ 1573771 w 3358326"/>
                  <a:gd name="connsiteY17" fmla="*/ 1462 h 1815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58326" h="1815144">
                    <a:moveTo>
                      <a:pt x="1602722" y="0"/>
                    </a:moveTo>
                    <a:cubicBezTo>
                      <a:pt x="2572315" y="0"/>
                      <a:pt x="3358326" y="786011"/>
                      <a:pt x="3358326" y="1755604"/>
                    </a:cubicBezTo>
                    <a:lnTo>
                      <a:pt x="3355320" y="1815144"/>
                    </a:lnTo>
                    <a:lnTo>
                      <a:pt x="3090090" y="1815144"/>
                    </a:lnTo>
                    <a:lnTo>
                      <a:pt x="3092855" y="1760373"/>
                    </a:lnTo>
                    <a:lnTo>
                      <a:pt x="3086104" y="1626666"/>
                    </a:lnTo>
                    <a:lnTo>
                      <a:pt x="3035625" y="1371085"/>
                    </a:lnTo>
                    <a:cubicBezTo>
                      <a:pt x="2858743" y="776483"/>
                      <a:pt x="2334674" y="331373"/>
                      <a:pt x="1698481" y="270820"/>
                    </a:cubicBezTo>
                    <a:lnTo>
                      <a:pt x="1591936" y="265775"/>
                    </a:lnTo>
                    <a:lnTo>
                      <a:pt x="1573771" y="266692"/>
                    </a:lnTo>
                    <a:lnTo>
                      <a:pt x="1573771" y="264915"/>
                    </a:lnTo>
                    <a:lnTo>
                      <a:pt x="1549784" y="263779"/>
                    </a:lnTo>
                    <a:cubicBezTo>
                      <a:pt x="747260" y="263779"/>
                      <a:pt x="87189" y="873693"/>
                      <a:pt x="7815" y="1655276"/>
                    </a:cubicBezTo>
                    <a:lnTo>
                      <a:pt x="0" y="1810029"/>
                    </a:lnTo>
                    <a:lnTo>
                      <a:pt x="8393" y="1643816"/>
                    </a:lnTo>
                    <a:cubicBezTo>
                      <a:pt x="88187" y="858098"/>
                      <a:pt x="715264" y="234172"/>
                      <a:pt x="1502413" y="159251"/>
                    </a:cubicBezTo>
                    <a:lnTo>
                      <a:pt x="1573771" y="155872"/>
                    </a:lnTo>
                    <a:lnTo>
                      <a:pt x="1573771" y="146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75000"/>
                      <a:lumOff val="25000"/>
                    </a:schemeClr>
                  </a:solidFill>
                  <a:cs typeface="+mn-ea"/>
                  <a:sym typeface="+mn-lt"/>
                </a:endParaRPr>
              </a:p>
            </p:txBody>
          </p:sp>
          <p:sp>
            <p:nvSpPr>
              <p:cNvPr id="14" name="任意多边形 17">
                <a:extLst>
                  <a:ext uri="{FF2B5EF4-FFF2-40B4-BE49-F238E27FC236}">
                    <a16:creationId xmlns:a16="http://schemas.microsoft.com/office/drawing/2014/main" id="{12DCADE0-F1C9-427A-A68F-A648324AEBA7}"/>
                  </a:ext>
                </a:extLst>
              </p:cNvPr>
              <p:cNvSpPr/>
              <p:nvPr/>
            </p:nvSpPr>
            <p:spPr>
              <a:xfrm flipH="1" flipV="1">
                <a:off x="3716376" y="3418248"/>
                <a:ext cx="4621106" cy="2497667"/>
              </a:xfrm>
              <a:custGeom>
                <a:avLst/>
                <a:gdLst>
                  <a:gd name="connsiteX0" fmla="*/ 1602722 w 3358326"/>
                  <a:gd name="connsiteY0" fmla="*/ 0 h 1815144"/>
                  <a:gd name="connsiteX1" fmla="*/ 3358326 w 3358326"/>
                  <a:gd name="connsiteY1" fmla="*/ 1755604 h 1815144"/>
                  <a:gd name="connsiteX2" fmla="*/ 3355320 w 3358326"/>
                  <a:gd name="connsiteY2" fmla="*/ 1815144 h 1815144"/>
                  <a:gd name="connsiteX3" fmla="*/ 3090090 w 3358326"/>
                  <a:gd name="connsiteY3" fmla="*/ 1815144 h 1815144"/>
                  <a:gd name="connsiteX4" fmla="*/ 3092855 w 3358326"/>
                  <a:gd name="connsiteY4" fmla="*/ 1760373 h 1815144"/>
                  <a:gd name="connsiteX5" fmla="*/ 3086104 w 3358326"/>
                  <a:gd name="connsiteY5" fmla="*/ 1626666 h 1815144"/>
                  <a:gd name="connsiteX6" fmla="*/ 3035625 w 3358326"/>
                  <a:gd name="connsiteY6" fmla="*/ 1371085 h 1815144"/>
                  <a:gd name="connsiteX7" fmla="*/ 1698481 w 3358326"/>
                  <a:gd name="connsiteY7" fmla="*/ 270820 h 1815144"/>
                  <a:gd name="connsiteX8" fmla="*/ 1591936 w 3358326"/>
                  <a:gd name="connsiteY8" fmla="*/ 265775 h 1815144"/>
                  <a:gd name="connsiteX9" fmla="*/ 1573771 w 3358326"/>
                  <a:gd name="connsiteY9" fmla="*/ 266692 h 1815144"/>
                  <a:gd name="connsiteX10" fmla="*/ 1573771 w 3358326"/>
                  <a:gd name="connsiteY10" fmla="*/ 264915 h 1815144"/>
                  <a:gd name="connsiteX11" fmla="*/ 1549784 w 3358326"/>
                  <a:gd name="connsiteY11" fmla="*/ 263779 h 1815144"/>
                  <a:gd name="connsiteX12" fmla="*/ 7815 w 3358326"/>
                  <a:gd name="connsiteY12" fmla="*/ 1655276 h 1815144"/>
                  <a:gd name="connsiteX13" fmla="*/ 0 w 3358326"/>
                  <a:gd name="connsiteY13" fmla="*/ 1810029 h 1815144"/>
                  <a:gd name="connsiteX14" fmla="*/ 8393 w 3358326"/>
                  <a:gd name="connsiteY14" fmla="*/ 1643816 h 1815144"/>
                  <a:gd name="connsiteX15" fmla="*/ 1502413 w 3358326"/>
                  <a:gd name="connsiteY15" fmla="*/ 159251 h 1815144"/>
                  <a:gd name="connsiteX16" fmla="*/ 1573771 w 3358326"/>
                  <a:gd name="connsiteY16" fmla="*/ 155872 h 1815144"/>
                  <a:gd name="connsiteX17" fmla="*/ 1573771 w 3358326"/>
                  <a:gd name="connsiteY17" fmla="*/ 1462 h 1815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58326" h="1815144">
                    <a:moveTo>
                      <a:pt x="1602722" y="0"/>
                    </a:moveTo>
                    <a:cubicBezTo>
                      <a:pt x="2572315" y="0"/>
                      <a:pt x="3358326" y="786011"/>
                      <a:pt x="3358326" y="1755604"/>
                    </a:cubicBezTo>
                    <a:lnTo>
                      <a:pt x="3355320" y="1815144"/>
                    </a:lnTo>
                    <a:lnTo>
                      <a:pt x="3090090" y="1815144"/>
                    </a:lnTo>
                    <a:lnTo>
                      <a:pt x="3092855" y="1760373"/>
                    </a:lnTo>
                    <a:lnTo>
                      <a:pt x="3086104" y="1626666"/>
                    </a:lnTo>
                    <a:lnTo>
                      <a:pt x="3035625" y="1371085"/>
                    </a:lnTo>
                    <a:cubicBezTo>
                      <a:pt x="2858743" y="776483"/>
                      <a:pt x="2334674" y="331373"/>
                      <a:pt x="1698481" y="270820"/>
                    </a:cubicBezTo>
                    <a:lnTo>
                      <a:pt x="1591936" y="265775"/>
                    </a:lnTo>
                    <a:lnTo>
                      <a:pt x="1573771" y="266692"/>
                    </a:lnTo>
                    <a:lnTo>
                      <a:pt x="1573771" y="264915"/>
                    </a:lnTo>
                    <a:lnTo>
                      <a:pt x="1549784" y="263779"/>
                    </a:lnTo>
                    <a:cubicBezTo>
                      <a:pt x="747260" y="263779"/>
                      <a:pt x="87189" y="873693"/>
                      <a:pt x="7815" y="1655276"/>
                    </a:cubicBezTo>
                    <a:lnTo>
                      <a:pt x="0" y="1810029"/>
                    </a:lnTo>
                    <a:lnTo>
                      <a:pt x="8393" y="1643816"/>
                    </a:lnTo>
                    <a:cubicBezTo>
                      <a:pt x="88187" y="858098"/>
                      <a:pt x="715264" y="234172"/>
                      <a:pt x="1502413" y="159251"/>
                    </a:cubicBezTo>
                    <a:lnTo>
                      <a:pt x="1573771" y="155872"/>
                    </a:lnTo>
                    <a:lnTo>
                      <a:pt x="1573771" y="146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75000"/>
                      <a:lumOff val="25000"/>
                    </a:schemeClr>
                  </a:solidFill>
                  <a:cs typeface="+mn-ea"/>
                  <a:sym typeface="+mn-lt"/>
                </a:endParaRPr>
              </a:p>
            </p:txBody>
          </p:sp>
          <p:sp>
            <p:nvSpPr>
              <p:cNvPr id="15" name="椭圆 14" descr="e7d195523061f1c0deeec63e560781cfd59afb0ea006f2a87ABB68BF51EA6619813959095094C18C62A12F549504892A4AAA8C1554C6663626E05CA27F281A14E6983772AFC3FB97135759321DEA3D704CB8FFD9D2544D200E821295B99E642BC8CC99085D9A4B047AF625EB62EA6216920310930D1B740A2E5A7C00F2829CCCFC2A56DAB046A1D786FBC3CD77441D8E">
                <a:extLst>
                  <a:ext uri="{FF2B5EF4-FFF2-40B4-BE49-F238E27FC236}">
                    <a16:creationId xmlns:a16="http://schemas.microsoft.com/office/drawing/2014/main" id="{8EA994F5-D2C8-4D89-B5E9-D2914367F22E}"/>
                  </a:ext>
                </a:extLst>
              </p:cNvPr>
              <p:cNvSpPr/>
              <p:nvPr/>
            </p:nvSpPr>
            <p:spPr>
              <a:xfrm>
                <a:off x="4368339" y="1678482"/>
                <a:ext cx="3479528" cy="3479528"/>
              </a:xfrm>
              <a:prstGeom prst="ellipse">
                <a:avLst/>
              </a:prstGeom>
              <a:grp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grpSp>
        <p:grpSp>
          <p:nvGrpSpPr>
            <p:cNvPr id="27" name="Group 1036">
              <a:extLst>
                <a:ext uri="{FF2B5EF4-FFF2-40B4-BE49-F238E27FC236}">
                  <a16:creationId xmlns:a16="http://schemas.microsoft.com/office/drawing/2014/main" id="{AA68C760-6FAB-43C9-931B-A6078B6848C9}"/>
                </a:ext>
              </a:extLst>
            </p:cNvPr>
            <p:cNvGrpSpPr>
              <a:grpSpLocks noChangeAspect="1"/>
            </p:cNvGrpSpPr>
            <p:nvPr/>
          </p:nvGrpSpPr>
          <p:grpSpPr bwMode="auto">
            <a:xfrm>
              <a:off x="6792396" y="2738392"/>
              <a:ext cx="565446" cy="562006"/>
              <a:chOff x="9876" y="-1946"/>
              <a:chExt cx="822" cy="817"/>
            </a:xfrm>
            <a:solidFill>
              <a:schemeClr val="bg1"/>
            </a:solidFill>
          </p:grpSpPr>
          <p:sp>
            <p:nvSpPr>
              <p:cNvPr id="28" name="Freeform 1038">
                <a:extLst>
                  <a:ext uri="{FF2B5EF4-FFF2-40B4-BE49-F238E27FC236}">
                    <a16:creationId xmlns:a16="http://schemas.microsoft.com/office/drawing/2014/main" id="{CC433FFE-17F2-49C2-B016-19F815D4CC22}"/>
                  </a:ext>
                </a:extLst>
              </p:cNvPr>
              <p:cNvSpPr>
                <a:spLocks/>
              </p:cNvSpPr>
              <p:nvPr/>
            </p:nvSpPr>
            <p:spPr bwMode="auto">
              <a:xfrm>
                <a:off x="10016" y="-1801"/>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5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6 h 298"/>
                  <a:gd name="T24" fmla="*/ 1396 w 1421"/>
                  <a:gd name="T25" fmla="*/ 232 h 298"/>
                  <a:gd name="T26" fmla="*/ 1378 w 1421"/>
                  <a:gd name="T27" fmla="*/ 254 h 298"/>
                  <a:gd name="T28" fmla="*/ 1356 w 1421"/>
                  <a:gd name="T29" fmla="*/ 272 h 298"/>
                  <a:gd name="T30" fmla="*/ 1330 w 1421"/>
                  <a:gd name="T31" fmla="*/ 285 h 298"/>
                  <a:gd name="T32" fmla="*/ 1302 w 1421"/>
                  <a:gd name="T33" fmla="*/ 295 h 298"/>
                  <a:gd name="T34" fmla="*/ 1272 w 1421"/>
                  <a:gd name="T35" fmla="*/ 298 h 298"/>
                  <a:gd name="T36" fmla="*/ 149 w 1421"/>
                  <a:gd name="T37" fmla="*/ 298 h 298"/>
                  <a:gd name="T38" fmla="*/ 119 w 1421"/>
                  <a:gd name="T39" fmla="*/ 295 h 298"/>
                  <a:gd name="T40" fmla="*/ 91 w 1421"/>
                  <a:gd name="T41" fmla="*/ 285 h 298"/>
                  <a:gd name="T42" fmla="*/ 65 w 1421"/>
                  <a:gd name="T43" fmla="*/ 272 h 298"/>
                  <a:gd name="T44" fmla="*/ 44 w 1421"/>
                  <a:gd name="T45" fmla="*/ 254 h 298"/>
                  <a:gd name="T46" fmla="*/ 25 w 1421"/>
                  <a:gd name="T47" fmla="*/ 232 h 298"/>
                  <a:gd name="T48" fmla="*/ 11 w 1421"/>
                  <a:gd name="T49" fmla="*/ 206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5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5"/>
                    </a:lnTo>
                    <a:lnTo>
                      <a:pt x="1378" y="44"/>
                    </a:lnTo>
                    <a:lnTo>
                      <a:pt x="1396" y="66"/>
                    </a:lnTo>
                    <a:lnTo>
                      <a:pt x="1410" y="91"/>
                    </a:lnTo>
                    <a:lnTo>
                      <a:pt x="1418" y="119"/>
                    </a:lnTo>
                    <a:lnTo>
                      <a:pt x="1421" y="149"/>
                    </a:lnTo>
                    <a:lnTo>
                      <a:pt x="1418" y="179"/>
                    </a:lnTo>
                    <a:lnTo>
                      <a:pt x="1410" y="206"/>
                    </a:lnTo>
                    <a:lnTo>
                      <a:pt x="1396" y="232"/>
                    </a:lnTo>
                    <a:lnTo>
                      <a:pt x="1378" y="254"/>
                    </a:lnTo>
                    <a:lnTo>
                      <a:pt x="1356" y="272"/>
                    </a:lnTo>
                    <a:lnTo>
                      <a:pt x="1330" y="285"/>
                    </a:lnTo>
                    <a:lnTo>
                      <a:pt x="1302" y="295"/>
                    </a:lnTo>
                    <a:lnTo>
                      <a:pt x="1272" y="298"/>
                    </a:lnTo>
                    <a:lnTo>
                      <a:pt x="149" y="298"/>
                    </a:lnTo>
                    <a:lnTo>
                      <a:pt x="119" y="295"/>
                    </a:lnTo>
                    <a:lnTo>
                      <a:pt x="91" y="285"/>
                    </a:lnTo>
                    <a:lnTo>
                      <a:pt x="65" y="272"/>
                    </a:lnTo>
                    <a:lnTo>
                      <a:pt x="44" y="254"/>
                    </a:lnTo>
                    <a:lnTo>
                      <a:pt x="25" y="232"/>
                    </a:lnTo>
                    <a:lnTo>
                      <a:pt x="11" y="206"/>
                    </a:lnTo>
                    <a:lnTo>
                      <a:pt x="3" y="179"/>
                    </a:lnTo>
                    <a:lnTo>
                      <a:pt x="0" y="149"/>
                    </a:lnTo>
                    <a:lnTo>
                      <a:pt x="3" y="119"/>
                    </a:lnTo>
                    <a:lnTo>
                      <a:pt x="11" y="91"/>
                    </a:lnTo>
                    <a:lnTo>
                      <a:pt x="25" y="66"/>
                    </a:lnTo>
                    <a:lnTo>
                      <a:pt x="44" y="44"/>
                    </a:lnTo>
                    <a:lnTo>
                      <a:pt x="65" y="25"/>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9" name="Freeform 1039">
                <a:extLst>
                  <a:ext uri="{FF2B5EF4-FFF2-40B4-BE49-F238E27FC236}">
                    <a16:creationId xmlns:a16="http://schemas.microsoft.com/office/drawing/2014/main" id="{5991B4CE-EBE1-4D69-904E-8F44008A446C}"/>
                  </a:ext>
                </a:extLst>
              </p:cNvPr>
              <p:cNvSpPr>
                <a:spLocks/>
              </p:cNvSpPr>
              <p:nvPr/>
            </p:nvSpPr>
            <p:spPr bwMode="auto">
              <a:xfrm>
                <a:off x="10016" y="-1662"/>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6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7 h 298"/>
                  <a:gd name="T24" fmla="*/ 1396 w 1421"/>
                  <a:gd name="T25" fmla="*/ 232 h 298"/>
                  <a:gd name="T26" fmla="*/ 1378 w 1421"/>
                  <a:gd name="T27" fmla="*/ 255 h 298"/>
                  <a:gd name="T28" fmla="*/ 1356 w 1421"/>
                  <a:gd name="T29" fmla="*/ 272 h 298"/>
                  <a:gd name="T30" fmla="*/ 1330 w 1421"/>
                  <a:gd name="T31" fmla="*/ 287 h 298"/>
                  <a:gd name="T32" fmla="*/ 1302 w 1421"/>
                  <a:gd name="T33" fmla="*/ 295 h 298"/>
                  <a:gd name="T34" fmla="*/ 1272 w 1421"/>
                  <a:gd name="T35" fmla="*/ 298 h 298"/>
                  <a:gd name="T36" fmla="*/ 149 w 1421"/>
                  <a:gd name="T37" fmla="*/ 298 h 298"/>
                  <a:gd name="T38" fmla="*/ 119 w 1421"/>
                  <a:gd name="T39" fmla="*/ 295 h 298"/>
                  <a:gd name="T40" fmla="*/ 91 w 1421"/>
                  <a:gd name="T41" fmla="*/ 287 h 298"/>
                  <a:gd name="T42" fmla="*/ 65 w 1421"/>
                  <a:gd name="T43" fmla="*/ 272 h 298"/>
                  <a:gd name="T44" fmla="*/ 44 w 1421"/>
                  <a:gd name="T45" fmla="*/ 255 h 298"/>
                  <a:gd name="T46" fmla="*/ 25 w 1421"/>
                  <a:gd name="T47" fmla="*/ 232 h 298"/>
                  <a:gd name="T48" fmla="*/ 11 w 1421"/>
                  <a:gd name="T49" fmla="*/ 207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6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6"/>
                    </a:lnTo>
                    <a:lnTo>
                      <a:pt x="1378" y="44"/>
                    </a:lnTo>
                    <a:lnTo>
                      <a:pt x="1396" y="66"/>
                    </a:lnTo>
                    <a:lnTo>
                      <a:pt x="1410" y="91"/>
                    </a:lnTo>
                    <a:lnTo>
                      <a:pt x="1418" y="119"/>
                    </a:lnTo>
                    <a:lnTo>
                      <a:pt x="1421" y="149"/>
                    </a:lnTo>
                    <a:lnTo>
                      <a:pt x="1418" y="179"/>
                    </a:lnTo>
                    <a:lnTo>
                      <a:pt x="1410" y="207"/>
                    </a:lnTo>
                    <a:lnTo>
                      <a:pt x="1396" y="232"/>
                    </a:lnTo>
                    <a:lnTo>
                      <a:pt x="1378" y="255"/>
                    </a:lnTo>
                    <a:lnTo>
                      <a:pt x="1356" y="272"/>
                    </a:lnTo>
                    <a:lnTo>
                      <a:pt x="1330" y="287"/>
                    </a:lnTo>
                    <a:lnTo>
                      <a:pt x="1302" y="295"/>
                    </a:lnTo>
                    <a:lnTo>
                      <a:pt x="1272" y="298"/>
                    </a:lnTo>
                    <a:lnTo>
                      <a:pt x="149" y="298"/>
                    </a:lnTo>
                    <a:lnTo>
                      <a:pt x="119" y="295"/>
                    </a:lnTo>
                    <a:lnTo>
                      <a:pt x="91" y="287"/>
                    </a:lnTo>
                    <a:lnTo>
                      <a:pt x="65" y="272"/>
                    </a:lnTo>
                    <a:lnTo>
                      <a:pt x="44" y="255"/>
                    </a:lnTo>
                    <a:lnTo>
                      <a:pt x="25" y="232"/>
                    </a:lnTo>
                    <a:lnTo>
                      <a:pt x="11" y="207"/>
                    </a:lnTo>
                    <a:lnTo>
                      <a:pt x="3" y="179"/>
                    </a:lnTo>
                    <a:lnTo>
                      <a:pt x="0" y="149"/>
                    </a:lnTo>
                    <a:lnTo>
                      <a:pt x="3" y="119"/>
                    </a:lnTo>
                    <a:lnTo>
                      <a:pt x="11" y="91"/>
                    </a:lnTo>
                    <a:lnTo>
                      <a:pt x="25" y="66"/>
                    </a:lnTo>
                    <a:lnTo>
                      <a:pt x="44" y="44"/>
                    </a:lnTo>
                    <a:lnTo>
                      <a:pt x="65" y="26"/>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0" name="Freeform 1040">
                <a:extLst>
                  <a:ext uri="{FF2B5EF4-FFF2-40B4-BE49-F238E27FC236}">
                    <a16:creationId xmlns:a16="http://schemas.microsoft.com/office/drawing/2014/main" id="{26C41F29-5057-49AB-BD85-FA23DFAA4C26}"/>
                  </a:ext>
                </a:extLst>
              </p:cNvPr>
              <p:cNvSpPr>
                <a:spLocks/>
              </p:cNvSpPr>
              <p:nvPr/>
            </p:nvSpPr>
            <p:spPr bwMode="auto">
              <a:xfrm>
                <a:off x="10016" y="-1522"/>
                <a:ext cx="215" cy="74"/>
              </a:xfrm>
              <a:custGeom>
                <a:avLst/>
                <a:gdLst>
                  <a:gd name="T0" fmla="*/ 149 w 860"/>
                  <a:gd name="T1" fmla="*/ 0 h 297"/>
                  <a:gd name="T2" fmla="*/ 711 w 860"/>
                  <a:gd name="T3" fmla="*/ 0 h 297"/>
                  <a:gd name="T4" fmla="*/ 741 w 860"/>
                  <a:gd name="T5" fmla="*/ 3 h 297"/>
                  <a:gd name="T6" fmla="*/ 769 w 860"/>
                  <a:gd name="T7" fmla="*/ 11 h 297"/>
                  <a:gd name="T8" fmla="*/ 795 w 860"/>
                  <a:gd name="T9" fmla="*/ 26 h 297"/>
                  <a:gd name="T10" fmla="*/ 817 w 860"/>
                  <a:gd name="T11" fmla="*/ 43 h 297"/>
                  <a:gd name="T12" fmla="*/ 835 w 860"/>
                  <a:gd name="T13" fmla="*/ 66 h 297"/>
                  <a:gd name="T14" fmla="*/ 849 w 860"/>
                  <a:gd name="T15" fmla="*/ 90 h 297"/>
                  <a:gd name="T16" fmla="*/ 857 w 860"/>
                  <a:gd name="T17" fmla="*/ 118 h 297"/>
                  <a:gd name="T18" fmla="*/ 860 w 860"/>
                  <a:gd name="T19" fmla="*/ 149 h 297"/>
                  <a:gd name="T20" fmla="*/ 857 w 860"/>
                  <a:gd name="T21" fmla="*/ 179 h 297"/>
                  <a:gd name="T22" fmla="*/ 849 w 860"/>
                  <a:gd name="T23" fmla="*/ 207 h 297"/>
                  <a:gd name="T24" fmla="*/ 835 w 860"/>
                  <a:gd name="T25" fmla="*/ 231 h 297"/>
                  <a:gd name="T26" fmla="*/ 817 w 860"/>
                  <a:gd name="T27" fmla="*/ 254 h 297"/>
                  <a:gd name="T28" fmla="*/ 795 w 860"/>
                  <a:gd name="T29" fmla="*/ 271 h 297"/>
                  <a:gd name="T30" fmla="*/ 769 w 860"/>
                  <a:gd name="T31" fmla="*/ 286 h 297"/>
                  <a:gd name="T32" fmla="*/ 741 w 860"/>
                  <a:gd name="T33" fmla="*/ 294 h 297"/>
                  <a:gd name="T34" fmla="*/ 711 w 860"/>
                  <a:gd name="T35" fmla="*/ 297 h 297"/>
                  <a:gd name="T36" fmla="*/ 149 w 860"/>
                  <a:gd name="T37" fmla="*/ 297 h 297"/>
                  <a:gd name="T38" fmla="*/ 119 w 860"/>
                  <a:gd name="T39" fmla="*/ 294 h 297"/>
                  <a:gd name="T40" fmla="*/ 91 w 860"/>
                  <a:gd name="T41" fmla="*/ 286 h 297"/>
                  <a:gd name="T42" fmla="*/ 65 w 860"/>
                  <a:gd name="T43" fmla="*/ 271 h 297"/>
                  <a:gd name="T44" fmla="*/ 44 w 860"/>
                  <a:gd name="T45" fmla="*/ 254 h 297"/>
                  <a:gd name="T46" fmla="*/ 25 w 860"/>
                  <a:gd name="T47" fmla="*/ 231 h 297"/>
                  <a:gd name="T48" fmla="*/ 11 w 860"/>
                  <a:gd name="T49" fmla="*/ 207 h 297"/>
                  <a:gd name="T50" fmla="*/ 3 w 860"/>
                  <a:gd name="T51" fmla="*/ 179 h 297"/>
                  <a:gd name="T52" fmla="*/ 0 w 860"/>
                  <a:gd name="T53" fmla="*/ 149 h 297"/>
                  <a:gd name="T54" fmla="*/ 3 w 860"/>
                  <a:gd name="T55" fmla="*/ 118 h 297"/>
                  <a:gd name="T56" fmla="*/ 11 w 860"/>
                  <a:gd name="T57" fmla="*/ 90 h 297"/>
                  <a:gd name="T58" fmla="*/ 25 w 860"/>
                  <a:gd name="T59" fmla="*/ 66 h 297"/>
                  <a:gd name="T60" fmla="*/ 44 w 860"/>
                  <a:gd name="T61" fmla="*/ 43 h 297"/>
                  <a:gd name="T62" fmla="*/ 65 w 860"/>
                  <a:gd name="T63" fmla="*/ 26 h 297"/>
                  <a:gd name="T64" fmla="*/ 91 w 860"/>
                  <a:gd name="T65" fmla="*/ 11 h 297"/>
                  <a:gd name="T66" fmla="*/ 119 w 860"/>
                  <a:gd name="T67" fmla="*/ 3 h 297"/>
                  <a:gd name="T68" fmla="*/ 149 w 860"/>
                  <a:gd name="T69"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60" h="297">
                    <a:moveTo>
                      <a:pt x="149" y="0"/>
                    </a:moveTo>
                    <a:lnTo>
                      <a:pt x="711" y="0"/>
                    </a:lnTo>
                    <a:lnTo>
                      <a:pt x="741" y="3"/>
                    </a:lnTo>
                    <a:lnTo>
                      <a:pt x="769" y="11"/>
                    </a:lnTo>
                    <a:lnTo>
                      <a:pt x="795" y="26"/>
                    </a:lnTo>
                    <a:lnTo>
                      <a:pt x="817" y="43"/>
                    </a:lnTo>
                    <a:lnTo>
                      <a:pt x="835" y="66"/>
                    </a:lnTo>
                    <a:lnTo>
                      <a:pt x="849" y="90"/>
                    </a:lnTo>
                    <a:lnTo>
                      <a:pt x="857" y="118"/>
                    </a:lnTo>
                    <a:lnTo>
                      <a:pt x="860" y="149"/>
                    </a:lnTo>
                    <a:lnTo>
                      <a:pt x="857" y="179"/>
                    </a:lnTo>
                    <a:lnTo>
                      <a:pt x="849" y="207"/>
                    </a:lnTo>
                    <a:lnTo>
                      <a:pt x="835" y="231"/>
                    </a:lnTo>
                    <a:lnTo>
                      <a:pt x="817" y="254"/>
                    </a:lnTo>
                    <a:lnTo>
                      <a:pt x="795" y="271"/>
                    </a:lnTo>
                    <a:lnTo>
                      <a:pt x="769" y="286"/>
                    </a:lnTo>
                    <a:lnTo>
                      <a:pt x="741" y="294"/>
                    </a:lnTo>
                    <a:lnTo>
                      <a:pt x="711" y="297"/>
                    </a:lnTo>
                    <a:lnTo>
                      <a:pt x="149" y="297"/>
                    </a:lnTo>
                    <a:lnTo>
                      <a:pt x="119" y="294"/>
                    </a:lnTo>
                    <a:lnTo>
                      <a:pt x="91" y="286"/>
                    </a:lnTo>
                    <a:lnTo>
                      <a:pt x="65" y="271"/>
                    </a:lnTo>
                    <a:lnTo>
                      <a:pt x="44" y="254"/>
                    </a:lnTo>
                    <a:lnTo>
                      <a:pt x="25" y="231"/>
                    </a:lnTo>
                    <a:lnTo>
                      <a:pt x="11" y="207"/>
                    </a:lnTo>
                    <a:lnTo>
                      <a:pt x="3" y="179"/>
                    </a:lnTo>
                    <a:lnTo>
                      <a:pt x="0" y="149"/>
                    </a:lnTo>
                    <a:lnTo>
                      <a:pt x="3" y="118"/>
                    </a:lnTo>
                    <a:lnTo>
                      <a:pt x="11" y="90"/>
                    </a:lnTo>
                    <a:lnTo>
                      <a:pt x="25" y="66"/>
                    </a:lnTo>
                    <a:lnTo>
                      <a:pt x="44" y="43"/>
                    </a:lnTo>
                    <a:lnTo>
                      <a:pt x="65" y="26"/>
                    </a:lnTo>
                    <a:lnTo>
                      <a:pt x="91" y="11"/>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1" name="Freeform 1041">
                <a:extLst>
                  <a:ext uri="{FF2B5EF4-FFF2-40B4-BE49-F238E27FC236}">
                    <a16:creationId xmlns:a16="http://schemas.microsoft.com/office/drawing/2014/main" id="{539353C9-A2E8-4121-99A3-77BA9477B283}"/>
                  </a:ext>
                </a:extLst>
              </p:cNvPr>
              <p:cNvSpPr>
                <a:spLocks/>
              </p:cNvSpPr>
              <p:nvPr/>
            </p:nvSpPr>
            <p:spPr bwMode="auto">
              <a:xfrm>
                <a:off x="9876" y="-1946"/>
                <a:ext cx="636" cy="817"/>
              </a:xfrm>
              <a:custGeom>
                <a:avLst/>
                <a:gdLst>
                  <a:gd name="T0" fmla="*/ 150 w 2545"/>
                  <a:gd name="T1" fmla="*/ 0 h 3271"/>
                  <a:gd name="T2" fmla="*/ 2395 w 2545"/>
                  <a:gd name="T3" fmla="*/ 0 h 3271"/>
                  <a:gd name="T4" fmla="*/ 2425 w 2545"/>
                  <a:gd name="T5" fmla="*/ 3 h 3271"/>
                  <a:gd name="T6" fmla="*/ 2453 w 2545"/>
                  <a:gd name="T7" fmla="*/ 11 h 3271"/>
                  <a:gd name="T8" fmla="*/ 2479 w 2545"/>
                  <a:gd name="T9" fmla="*/ 26 h 3271"/>
                  <a:gd name="T10" fmla="*/ 2501 w 2545"/>
                  <a:gd name="T11" fmla="*/ 43 h 3271"/>
                  <a:gd name="T12" fmla="*/ 2520 w 2545"/>
                  <a:gd name="T13" fmla="*/ 66 h 3271"/>
                  <a:gd name="T14" fmla="*/ 2533 w 2545"/>
                  <a:gd name="T15" fmla="*/ 90 h 3271"/>
                  <a:gd name="T16" fmla="*/ 2542 w 2545"/>
                  <a:gd name="T17" fmla="*/ 118 h 3271"/>
                  <a:gd name="T18" fmla="*/ 2545 w 2545"/>
                  <a:gd name="T19" fmla="*/ 148 h 3271"/>
                  <a:gd name="T20" fmla="*/ 2545 w 2545"/>
                  <a:gd name="T21" fmla="*/ 369 h 3271"/>
                  <a:gd name="T22" fmla="*/ 2246 w 2545"/>
                  <a:gd name="T23" fmla="*/ 885 h 3271"/>
                  <a:gd name="T24" fmla="*/ 2246 w 2545"/>
                  <a:gd name="T25" fmla="*/ 297 h 3271"/>
                  <a:gd name="T26" fmla="*/ 300 w 2545"/>
                  <a:gd name="T27" fmla="*/ 297 h 3271"/>
                  <a:gd name="T28" fmla="*/ 300 w 2545"/>
                  <a:gd name="T29" fmla="*/ 2973 h 3271"/>
                  <a:gd name="T30" fmla="*/ 2246 w 2545"/>
                  <a:gd name="T31" fmla="*/ 2973 h 3271"/>
                  <a:gd name="T32" fmla="*/ 2246 w 2545"/>
                  <a:gd name="T33" fmla="*/ 2603 h 3271"/>
                  <a:gd name="T34" fmla="*/ 2403 w 2545"/>
                  <a:gd name="T35" fmla="*/ 2500 h 3271"/>
                  <a:gd name="T36" fmla="*/ 2430 w 2545"/>
                  <a:gd name="T37" fmla="*/ 2478 h 3271"/>
                  <a:gd name="T38" fmla="*/ 2454 w 2545"/>
                  <a:gd name="T39" fmla="*/ 2453 h 3271"/>
                  <a:gd name="T40" fmla="*/ 2474 w 2545"/>
                  <a:gd name="T41" fmla="*/ 2425 h 3271"/>
                  <a:gd name="T42" fmla="*/ 2545 w 2545"/>
                  <a:gd name="T43" fmla="*/ 2302 h 3271"/>
                  <a:gd name="T44" fmla="*/ 2545 w 2545"/>
                  <a:gd name="T45" fmla="*/ 3122 h 3271"/>
                  <a:gd name="T46" fmla="*/ 2542 w 2545"/>
                  <a:gd name="T47" fmla="*/ 3151 h 3271"/>
                  <a:gd name="T48" fmla="*/ 2533 w 2545"/>
                  <a:gd name="T49" fmla="*/ 3179 h 3271"/>
                  <a:gd name="T50" fmla="*/ 2520 w 2545"/>
                  <a:gd name="T51" fmla="*/ 3205 h 3271"/>
                  <a:gd name="T52" fmla="*/ 2501 w 2545"/>
                  <a:gd name="T53" fmla="*/ 3226 h 3271"/>
                  <a:gd name="T54" fmla="*/ 2479 w 2545"/>
                  <a:gd name="T55" fmla="*/ 3245 h 3271"/>
                  <a:gd name="T56" fmla="*/ 2453 w 2545"/>
                  <a:gd name="T57" fmla="*/ 3258 h 3271"/>
                  <a:gd name="T58" fmla="*/ 2425 w 2545"/>
                  <a:gd name="T59" fmla="*/ 3268 h 3271"/>
                  <a:gd name="T60" fmla="*/ 2395 w 2545"/>
                  <a:gd name="T61" fmla="*/ 3271 h 3271"/>
                  <a:gd name="T62" fmla="*/ 150 w 2545"/>
                  <a:gd name="T63" fmla="*/ 3271 h 3271"/>
                  <a:gd name="T64" fmla="*/ 120 w 2545"/>
                  <a:gd name="T65" fmla="*/ 3268 h 3271"/>
                  <a:gd name="T66" fmla="*/ 92 w 2545"/>
                  <a:gd name="T67" fmla="*/ 3258 h 3271"/>
                  <a:gd name="T68" fmla="*/ 66 w 2545"/>
                  <a:gd name="T69" fmla="*/ 3245 h 3271"/>
                  <a:gd name="T70" fmla="*/ 44 w 2545"/>
                  <a:gd name="T71" fmla="*/ 3226 h 3271"/>
                  <a:gd name="T72" fmla="*/ 26 w 2545"/>
                  <a:gd name="T73" fmla="*/ 3205 h 3271"/>
                  <a:gd name="T74" fmla="*/ 12 w 2545"/>
                  <a:gd name="T75" fmla="*/ 3179 h 3271"/>
                  <a:gd name="T76" fmla="*/ 3 w 2545"/>
                  <a:gd name="T77" fmla="*/ 3151 h 3271"/>
                  <a:gd name="T78" fmla="*/ 0 w 2545"/>
                  <a:gd name="T79" fmla="*/ 3122 h 3271"/>
                  <a:gd name="T80" fmla="*/ 0 w 2545"/>
                  <a:gd name="T81" fmla="*/ 148 h 3271"/>
                  <a:gd name="T82" fmla="*/ 3 w 2545"/>
                  <a:gd name="T83" fmla="*/ 118 h 3271"/>
                  <a:gd name="T84" fmla="*/ 12 w 2545"/>
                  <a:gd name="T85" fmla="*/ 90 h 3271"/>
                  <a:gd name="T86" fmla="*/ 26 w 2545"/>
                  <a:gd name="T87" fmla="*/ 66 h 3271"/>
                  <a:gd name="T88" fmla="*/ 44 w 2545"/>
                  <a:gd name="T89" fmla="*/ 43 h 3271"/>
                  <a:gd name="T90" fmla="*/ 66 w 2545"/>
                  <a:gd name="T91" fmla="*/ 26 h 3271"/>
                  <a:gd name="T92" fmla="*/ 92 w 2545"/>
                  <a:gd name="T93" fmla="*/ 11 h 3271"/>
                  <a:gd name="T94" fmla="*/ 120 w 2545"/>
                  <a:gd name="T95" fmla="*/ 3 h 3271"/>
                  <a:gd name="T96" fmla="*/ 150 w 2545"/>
                  <a:gd name="T97" fmla="*/ 0 h 3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45" h="3271">
                    <a:moveTo>
                      <a:pt x="150" y="0"/>
                    </a:moveTo>
                    <a:lnTo>
                      <a:pt x="2395" y="0"/>
                    </a:lnTo>
                    <a:lnTo>
                      <a:pt x="2425" y="3"/>
                    </a:lnTo>
                    <a:lnTo>
                      <a:pt x="2453" y="11"/>
                    </a:lnTo>
                    <a:lnTo>
                      <a:pt x="2479" y="26"/>
                    </a:lnTo>
                    <a:lnTo>
                      <a:pt x="2501" y="43"/>
                    </a:lnTo>
                    <a:lnTo>
                      <a:pt x="2520" y="66"/>
                    </a:lnTo>
                    <a:lnTo>
                      <a:pt x="2533" y="90"/>
                    </a:lnTo>
                    <a:lnTo>
                      <a:pt x="2542" y="118"/>
                    </a:lnTo>
                    <a:lnTo>
                      <a:pt x="2545" y="148"/>
                    </a:lnTo>
                    <a:lnTo>
                      <a:pt x="2545" y="369"/>
                    </a:lnTo>
                    <a:lnTo>
                      <a:pt x="2246" y="885"/>
                    </a:lnTo>
                    <a:lnTo>
                      <a:pt x="2246" y="297"/>
                    </a:lnTo>
                    <a:lnTo>
                      <a:pt x="300" y="297"/>
                    </a:lnTo>
                    <a:lnTo>
                      <a:pt x="300" y="2973"/>
                    </a:lnTo>
                    <a:lnTo>
                      <a:pt x="2246" y="2973"/>
                    </a:lnTo>
                    <a:lnTo>
                      <a:pt x="2246" y="2603"/>
                    </a:lnTo>
                    <a:lnTo>
                      <a:pt x="2403" y="2500"/>
                    </a:lnTo>
                    <a:lnTo>
                      <a:pt x="2430" y="2478"/>
                    </a:lnTo>
                    <a:lnTo>
                      <a:pt x="2454" y="2453"/>
                    </a:lnTo>
                    <a:lnTo>
                      <a:pt x="2474" y="2425"/>
                    </a:lnTo>
                    <a:lnTo>
                      <a:pt x="2545" y="2302"/>
                    </a:lnTo>
                    <a:lnTo>
                      <a:pt x="2545" y="3122"/>
                    </a:lnTo>
                    <a:lnTo>
                      <a:pt x="2542" y="3151"/>
                    </a:lnTo>
                    <a:lnTo>
                      <a:pt x="2533" y="3179"/>
                    </a:lnTo>
                    <a:lnTo>
                      <a:pt x="2520" y="3205"/>
                    </a:lnTo>
                    <a:lnTo>
                      <a:pt x="2501" y="3226"/>
                    </a:lnTo>
                    <a:lnTo>
                      <a:pt x="2479" y="3245"/>
                    </a:lnTo>
                    <a:lnTo>
                      <a:pt x="2453" y="3258"/>
                    </a:lnTo>
                    <a:lnTo>
                      <a:pt x="2425" y="3268"/>
                    </a:lnTo>
                    <a:lnTo>
                      <a:pt x="2395" y="3271"/>
                    </a:lnTo>
                    <a:lnTo>
                      <a:pt x="150" y="3271"/>
                    </a:lnTo>
                    <a:lnTo>
                      <a:pt x="120" y="3268"/>
                    </a:lnTo>
                    <a:lnTo>
                      <a:pt x="92" y="3258"/>
                    </a:lnTo>
                    <a:lnTo>
                      <a:pt x="66" y="3245"/>
                    </a:lnTo>
                    <a:lnTo>
                      <a:pt x="44" y="3226"/>
                    </a:lnTo>
                    <a:lnTo>
                      <a:pt x="26" y="3205"/>
                    </a:lnTo>
                    <a:lnTo>
                      <a:pt x="12" y="3179"/>
                    </a:lnTo>
                    <a:lnTo>
                      <a:pt x="3" y="3151"/>
                    </a:lnTo>
                    <a:lnTo>
                      <a:pt x="0" y="3122"/>
                    </a:lnTo>
                    <a:lnTo>
                      <a:pt x="0" y="148"/>
                    </a:lnTo>
                    <a:lnTo>
                      <a:pt x="3" y="118"/>
                    </a:lnTo>
                    <a:lnTo>
                      <a:pt x="12" y="90"/>
                    </a:lnTo>
                    <a:lnTo>
                      <a:pt x="26" y="66"/>
                    </a:lnTo>
                    <a:lnTo>
                      <a:pt x="44" y="43"/>
                    </a:lnTo>
                    <a:lnTo>
                      <a:pt x="66" y="26"/>
                    </a:lnTo>
                    <a:lnTo>
                      <a:pt x="92" y="11"/>
                    </a:lnTo>
                    <a:lnTo>
                      <a:pt x="120" y="3"/>
                    </a:lnTo>
                    <a:lnTo>
                      <a:pt x="15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cs typeface="+mn-ea"/>
                  <a:sym typeface="+mn-lt"/>
                </a:endParaRPr>
              </a:p>
            </p:txBody>
          </p:sp>
          <p:sp>
            <p:nvSpPr>
              <p:cNvPr id="32" name="Freeform 1042">
                <a:extLst>
                  <a:ext uri="{FF2B5EF4-FFF2-40B4-BE49-F238E27FC236}">
                    <a16:creationId xmlns:a16="http://schemas.microsoft.com/office/drawing/2014/main" id="{D7E8BC63-FB02-4862-9063-DC5C1D5AA66E}"/>
                  </a:ext>
                </a:extLst>
              </p:cNvPr>
              <p:cNvSpPr>
                <a:spLocks noEditPoints="1"/>
              </p:cNvSpPr>
              <p:nvPr/>
            </p:nvSpPr>
            <p:spPr bwMode="auto">
              <a:xfrm>
                <a:off x="10305" y="-1855"/>
                <a:ext cx="393" cy="586"/>
              </a:xfrm>
              <a:custGeom>
                <a:avLst/>
                <a:gdLst>
                  <a:gd name="T0" fmla="*/ 130 w 1574"/>
                  <a:gd name="T1" fmla="*/ 1973 h 2342"/>
                  <a:gd name="T2" fmla="*/ 221 w 1574"/>
                  <a:gd name="T3" fmla="*/ 2017 h 2342"/>
                  <a:gd name="T4" fmla="*/ 305 w 1574"/>
                  <a:gd name="T5" fmla="*/ 2073 h 2342"/>
                  <a:gd name="T6" fmla="*/ 434 w 1574"/>
                  <a:gd name="T7" fmla="*/ 1957 h 2342"/>
                  <a:gd name="T8" fmla="*/ 385 w 1574"/>
                  <a:gd name="T9" fmla="*/ 1912 h 2342"/>
                  <a:gd name="T10" fmla="*/ 311 w 1574"/>
                  <a:gd name="T11" fmla="*/ 1861 h 2342"/>
                  <a:gd name="T12" fmla="*/ 242 w 1574"/>
                  <a:gd name="T13" fmla="*/ 1827 h 2342"/>
                  <a:gd name="T14" fmla="*/ 186 w 1574"/>
                  <a:gd name="T15" fmla="*/ 1808 h 2342"/>
                  <a:gd name="T16" fmla="*/ 140 w 1574"/>
                  <a:gd name="T17" fmla="*/ 1799 h 2342"/>
                  <a:gd name="T18" fmla="*/ 1106 w 1574"/>
                  <a:gd name="T19" fmla="*/ 0 h 2342"/>
                  <a:gd name="T20" fmla="*/ 1161 w 1574"/>
                  <a:gd name="T21" fmla="*/ 7 h 2342"/>
                  <a:gd name="T22" fmla="*/ 1227 w 1574"/>
                  <a:gd name="T23" fmla="*/ 25 h 2342"/>
                  <a:gd name="T24" fmla="*/ 1305 w 1574"/>
                  <a:gd name="T25" fmla="*/ 56 h 2342"/>
                  <a:gd name="T26" fmla="*/ 1391 w 1574"/>
                  <a:gd name="T27" fmla="*/ 107 h 2342"/>
                  <a:gd name="T28" fmla="*/ 1462 w 1574"/>
                  <a:gd name="T29" fmla="*/ 161 h 2342"/>
                  <a:gd name="T30" fmla="*/ 1512 w 1574"/>
                  <a:gd name="T31" fmla="*/ 213 h 2342"/>
                  <a:gd name="T32" fmla="*/ 1544 w 1574"/>
                  <a:gd name="T33" fmla="*/ 258 h 2342"/>
                  <a:gd name="T34" fmla="*/ 1562 w 1574"/>
                  <a:gd name="T35" fmla="*/ 294 h 2342"/>
                  <a:gd name="T36" fmla="*/ 1571 w 1574"/>
                  <a:gd name="T37" fmla="*/ 316 h 2342"/>
                  <a:gd name="T38" fmla="*/ 1574 w 1574"/>
                  <a:gd name="T39" fmla="*/ 340 h 2342"/>
                  <a:gd name="T40" fmla="*/ 1563 w 1574"/>
                  <a:gd name="T41" fmla="*/ 375 h 2342"/>
                  <a:gd name="T42" fmla="*/ 618 w 1574"/>
                  <a:gd name="T43" fmla="*/ 1998 h 2342"/>
                  <a:gd name="T44" fmla="*/ 115 w 1574"/>
                  <a:gd name="T45" fmla="*/ 2330 h 2342"/>
                  <a:gd name="T46" fmla="*/ 77 w 1574"/>
                  <a:gd name="T47" fmla="*/ 2342 h 2342"/>
                  <a:gd name="T48" fmla="*/ 36 w 1574"/>
                  <a:gd name="T49" fmla="*/ 2332 h 2342"/>
                  <a:gd name="T50" fmla="*/ 13 w 1574"/>
                  <a:gd name="T51" fmla="*/ 2311 h 2342"/>
                  <a:gd name="T52" fmla="*/ 0 w 1574"/>
                  <a:gd name="T53" fmla="*/ 2280 h 2342"/>
                  <a:gd name="T54" fmla="*/ 34 w 1574"/>
                  <a:gd name="T55" fmla="*/ 1683 h 2342"/>
                  <a:gd name="T56" fmla="*/ 45 w 1574"/>
                  <a:gd name="T57" fmla="*/ 1651 h 2342"/>
                  <a:gd name="T58" fmla="*/ 991 w 1574"/>
                  <a:gd name="T59" fmla="*/ 27 h 2342"/>
                  <a:gd name="T60" fmla="*/ 1023 w 1574"/>
                  <a:gd name="T61" fmla="*/ 7 h 2342"/>
                  <a:gd name="T62" fmla="*/ 1036 w 1574"/>
                  <a:gd name="T63" fmla="*/ 4 h 2342"/>
                  <a:gd name="T64" fmla="*/ 1064 w 1574"/>
                  <a:gd name="T65" fmla="*/ 0 h 2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74" h="2342">
                    <a:moveTo>
                      <a:pt x="140" y="1799"/>
                    </a:moveTo>
                    <a:lnTo>
                      <a:pt x="130" y="1973"/>
                    </a:lnTo>
                    <a:lnTo>
                      <a:pt x="175" y="1993"/>
                    </a:lnTo>
                    <a:lnTo>
                      <a:pt x="221" y="2017"/>
                    </a:lnTo>
                    <a:lnTo>
                      <a:pt x="264" y="2043"/>
                    </a:lnTo>
                    <a:lnTo>
                      <a:pt x="305" y="2073"/>
                    </a:lnTo>
                    <a:lnTo>
                      <a:pt x="451" y="1976"/>
                    </a:lnTo>
                    <a:lnTo>
                      <a:pt x="434" y="1957"/>
                    </a:lnTo>
                    <a:lnTo>
                      <a:pt x="412" y="1935"/>
                    </a:lnTo>
                    <a:lnTo>
                      <a:pt x="385" y="1912"/>
                    </a:lnTo>
                    <a:lnTo>
                      <a:pt x="351" y="1887"/>
                    </a:lnTo>
                    <a:lnTo>
                      <a:pt x="311" y="1861"/>
                    </a:lnTo>
                    <a:lnTo>
                      <a:pt x="276" y="1843"/>
                    </a:lnTo>
                    <a:lnTo>
                      <a:pt x="242" y="1827"/>
                    </a:lnTo>
                    <a:lnTo>
                      <a:pt x="212" y="1816"/>
                    </a:lnTo>
                    <a:lnTo>
                      <a:pt x="186" y="1808"/>
                    </a:lnTo>
                    <a:lnTo>
                      <a:pt x="162" y="1803"/>
                    </a:lnTo>
                    <a:lnTo>
                      <a:pt x="140" y="1799"/>
                    </a:lnTo>
                    <a:close/>
                    <a:moveTo>
                      <a:pt x="1083" y="0"/>
                    </a:moveTo>
                    <a:lnTo>
                      <a:pt x="1106" y="0"/>
                    </a:lnTo>
                    <a:lnTo>
                      <a:pt x="1132" y="2"/>
                    </a:lnTo>
                    <a:lnTo>
                      <a:pt x="1161" y="7"/>
                    </a:lnTo>
                    <a:lnTo>
                      <a:pt x="1192" y="14"/>
                    </a:lnTo>
                    <a:lnTo>
                      <a:pt x="1227" y="25"/>
                    </a:lnTo>
                    <a:lnTo>
                      <a:pt x="1264" y="39"/>
                    </a:lnTo>
                    <a:lnTo>
                      <a:pt x="1305" y="56"/>
                    </a:lnTo>
                    <a:lnTo>
                      <a:pt x="1347" y="80"/>
                    </a:lnTo>
                    <a:lnTo>
                      <a:pt x="1391" y="107"/>
                    </a:lnTo>
                    <a:lnTo>
                      <a:pt x="1430" y="135"/>
                    </a:lnTo>
                    <a:lnTo>
                      <a:pt x="1462" y="161"/>
                    </a:lnTo>
                    <a:lnTo>
                      <a:pt x="1489" y="188"/>
                    </a:lnTo>
                    <a:lnTo>
                      <a:pt x="1512" y="213"/>
                    </a:lnTo>
                    <a:lnTo>
                      <a:pt x="1529" y="236"/>
                    </a:lnTo>
                    <a:lnTo>
                      <a:pt x="1544" y="258"/>
                    </a:lnTo>
                    <a:lnTo>
                      <a:pt x="1554" y="277"/>
                    </a:lnTo>
                    <a:lnTo>
                      <a:pt x="1562" y="294"/>
                    </a:lnTo>
                    <a:lnTo>
                      <a:pt x="1567" y="307"/>
                    </a:lnTo>
                    <a:lnTo>
                      <a:pt x="1571" y="316"/>
                    </a:lnTo>
                    <a:lnTo>
                      <a:pt x="1572" y="322"/>
                    </a:lnTo>
                    <a:lnTo>
                      <a:pt x="1574" y="340"/>
                    </a:lnTo>
                    <a:lnTo>
                      <a:pt x="1571" y="359"/>
                    </a:lnTo>
                    <a:lnTo>
                      <a:pt x="1563" y="375"/>
                    </a:lnTo>
                    <a:lnTo>
                      <a:pt x="628" y="1985"/>
                    </a:lnTo>
                    <a:lnTo>
                      <a:pt x="618" y="1998"/>
                    </a:lnTo>
                    <a:lnTo>
                      <a:pt x="605" y="2009"/>
                    </a:lnTo>
                    <a:lnTo>
                      <a:pt x="115" y="2330"/>
                    </a:lnTo>
                    <a:lnTo>
                      <a:pt x="97" y="2339"/>
                    </a:lnTo>
                    <a:lnTo>
                      <a:pt x="77" y="2342"/>
                    </a:lnTo>
                    <a:lnTo>
                      <a:pt x="56" y="2340"/>
                    </a:lnTo>
                    <a:lnTo>
                      <a:pt x="36" y="2332"/>
                    </a:lnTo>
                    <a:lnTo>
                      <a:pt x="23" y="2323"/>
                    </a:lnTo>
                    <a:lnTo>
                      <a:pt x="13" y="2311"/>
                    </a:lnTo>
                    <a:lnTo>
                      <a:pt x="5" y="2296"/>
                    </a:lnTo>
                    <a:lnTo>
                      <a:pt x="0" y="2280"/>
                    </a:lnTo>
                    <a:lnTo>
                      <a:pt x="0" y="2263"/>
                    </a:lnTo>
                    <a:lnTo>
                      <a:pt x="34" y="1683"/>
                    </a:lnTo>
                    <a:lnTo>
                      <a:pt x="38" y="1666"/>
                    </a:lnTo>
                    <a:lnTo>
                      <a:pt x="45" y="1651"/>
                    </a:lnTo>
                    <a:lnTo>
                      <a:pt x="981" y="41"/>
                    </a:lnTo>
                    <a:lnTo>
                      <a:pt x="991" y="27"/>
                    </a:lnTo>
                    <a:lnTo>
                      <a:pt x="1005" y="15"/>
                    </a:lnTo>
                    <a:lnTo>
                      <a:pt x="1023" y="7"/>
                    </a:lnTo>
                    <a:lnTo>
                      <a:pt x="1027" y="6"/>
                    </a:lnTo>
                    <a:lnTo>
                      <a:pt x="1036" y="4"/>
                    </a:lnTo>
                    <a:lnTo>
                      <a:pt x="1049" y="2"/>
                    </a:lnTo>
                    <a:lnTo>
                      <a:pt x="1064" y="0"/>
                    </a:lnTo>
                    <a:lnTo>
                      <a:pt x="108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3" name="Freeform 1043">
                <a:extLst>
                  <a:ext uri="{FF2B5EF4-FFF2-40B4-BE49-F238E27FC236}">
                    <a16:creationId xmlns:a16="http://schemas.microsoft.com/office/drawing/2014/main" id="{F7F15B41-86F7-4721-B8D6-BF5A8209CBF5}"/>
                  </a:ext>
                </a:extLst>
              </p:cNvPr>
              <p:cNvSpPr>
                <a:spLocks/>
              </p:cNvSpPr>
              <p:nvPr/>
            </p:nvSpPr>
            <p:spPr bwMode="auto">
              <a:xfrm>
                <a:off x="9995" y="-1385"/>
                <a:ext cx="286" cy="146"/>
              </a:xfrm>
              <a:custGeom>
                <a:avLst/>
                <a:gdLst>
                  <a:gd name="T0" fmla="*/ 551 w 1143"/>
                  <a:gd name="T1" fmla="*/ 5 h 585"/>
                  <a:gd name="T2" fmla="*/ 577 w 1143"/>
                  <a:gd name="T3" fmla="*/ 28 h 585"/>
                  <a:gd name="T4" fmla="*/ 585 w 1143"/>
                  <a:gd name="T5" fmla="*/ 110 h 585"/>
                  <a:gd name="T6" fmla="*/ 554 w 1143"/>
                  <a:gd name="T7" fmla="*/ 197 h 585"/>
                  <a:gd name="T8" fmla="*/ 563 w 1143"/>
                  <a:gd name="T9" fmla="*/ 239 h 585"/>
                  <a:gd name="T10" fmla="*/ 581 w 1143"/>
                  <a:gd name="T11" fmla="*/ 267 h 585"/>
                  <a:gd name="T12" fmla="*/ 631 w 1143"/>
                  <a:gd name="T13" fmla="*/ 275 h 585"/>
                  <a:gd name="T14" fmla="*/ 674 w 1143"/>
                  <a:gd name="T15" fmla="*/ 319 h 585"/>
                  <a:gd name="T16" fmla="*/ 685 w 1143"/>
                  <a:gd name="T17" fmla="*/ 353 h 585"/>
                  <a:gd name="T18" fmla="*/ 838 w 1143"/>
                  <a:gd name="T19" fmla="*/ 347 h 585"/>
                  <a:gd name="T20" fmla="*/ 986 w 1143"/>
                  <a:gd name="T21" fmla="*/ 362 h 585"/>
                  <a:gd name="T22" fmla="*/ 1106 w 1143"/>
                  <a:gd name="T23" fmla="*/ 369 h 585"/>
                  <a:gd name="T24" fmla="*/ 1137 w 1143"/>
                  <a:gd name="T25" fmla="*/ 396 h 585"/>
                  <a:gd name="T26" fmla="*/ 1142 w 1143"/>
                  <a:gd name="T27" fmla="*/ 436 h 585"/>
                  <a:gd name="T28" fmla="*/ 1119 w 1143"/>
                  <a:gd name="T29" fmla="*/ 470 h 585"/>
                  <a:gd name="T30" fmla="*/ 1055 w 1143"/>
                  <a:gd name="T31" fmla="*/ 477 h 585"/>
                  <a:gd name="T32" fmla="*/ 946 w 1143"/>
                  <a:gd name="T33" fmla="*/ 461 h 585"/>
                  <a:gd name="T34" fmla="*/ 834 w 1143"/>
                  <a:gd name="T35" fmla="*/ 447 h 585"/>
                  <a:gd name="T36" fmla="*/ 730 w 1143"/>
                  <a:gd name="T37" fmla="*/ 456 h 585"/>
                  <a:gd name="T38" fmla="*/ 672 w 1143"/>
                  <a:gd name="T39" fmla="*/ 481 h 585"/>
                  <a:gd name="T40" fmla="*/ 630 w 1143"/>
                  <a:gd name="T41" fmla="*/ 486 h 585"/>
                  <a:gd name="T42" fmla="*/ 596 w 1143"/>
                  <a:gd name="T43" fmla="*/ 472 h 585"/>
                  <a:gd name="T44" fmla="*/ 571 w 1143"/>
                  <a:gd name="T45" fmla="*/ 449 h 585"/>
                  <a:gd name="T46" fmla="*/ 565 w 1143"/>
                  <a:gd name="T47" fmla="*/ 403 h 585"/>
                  <a:gd name="T48" fmla="*/ 531 w 1143"/>
                  <a:gd name="T49" fmla="*/ 452 h 585"/>
                  <a:gd name="T50" fmla="*/ 490 w 1143"/>
                  <a:gd name="T51" fmla="*/ 465 h 585"/>
                  <a:gd name="T52" fmla="*/ 450 w 1143"/>
                  <a:gd name="T53" fmla="*/ 451 h 585"/>
                  <a:gd name="T54" fmla="*/ 435 w 1143"/>
                  <a:gd name="T55" fmla="*/ 414 h 585"/>
                  <a:gd name="T56" fmla="*/ 445 w 1143"/>
                  <a:gd name="T57" fmla="*/ 385 h 585"/>
                  <a:gd name="T58" fmla="*/ 454 w 1143"/>
                  <a:gd name="T59" fmla="*/ 365 h 585"/>
                  <a:gd name="T60" fmla="*/ 417 w 1143"/>
                  <a:gd name="T61" fmla="*/ 400 h 585"/>
                  <a:gd name="T62" fmla="*/ 375 w 1143"/>
                  <a:gd name="T63" fmla="*/ 423 h 585"/>
                  <a:gd name="T64" fmla="*/ 331 w 1143"/>
                  <a:gd name="T65" fmla="*/ 412 h 585"/>
                  <a:gd name="T66" fmla="*/ 311 w 1143"/>
                  <a:gd name="T67" fmla="*/ 375 h 585"/>
                  <a:gd name="T68" fmla="*/ 360 w 1143"/>
                  <a:gd name="T69" fmla="*/ 285 h 585"/>
                  <a:gd name="T70" fmla="*/ 250 w 1143"/>
                  <a:gd name="T71" fmla="*/ 388 h 585"/>
                  <a:gd name="T72" fmla="*/ 95 w 1143"/>
                  <a:gd name="T73" fmla="*/ 574 h 585"/>
                  <a:gd name="T74" fmla="*/ 49 w 1143"/>
                  <a:gd name="T75" fmla="*/ 584 h 585"/>
                  <a:gd name="T76" fmla="*/ 9 w 1143"/>
                  <a:gd name="T77" fmla="*/ 562 h 585"/>
                  <a:gd name="T78" fmla="*/ 2 w 1143"/>
                  <a:gd name="T79" fmla="*/ 521 h 585"/>
                  <a:gd name="T80" fmla="*/ 137 w 1143"/>
                  <a:gd name="T81" fmla="*/ 347 h 585"/>
                  <a:gd name="T82" fmla="*/ 341 w 1143"/>
                  <a:gd name="T83" fmla="*/ 122 h 585"/>
                  <a:gd name="T84" fmla="*/ 395 w 1143"/>
                  <a:gd name="T85" fmla="*/ 70 h 585"/>
                  <a:gd name="T86" fmla="*/ 458 w 1143"/>
                  <a:gd name="T87" fmla="*/ 20 h 585"/>
                  <a:gd name="T88" fmla="*/ 528 w 1143"/>
                  <a:gd name="T89" fmla="*/ 0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43" h="585">
                    <a:moveTo>
                      <a:pt x="528" y="0"/>
                    </a:moveTo>
                    <a:lnTo>
                      <a:pt x="539" y="2"/>
                    </a:lnTo>
                    <a:lnTo>
                      <a:pt x="551" y="5"/>
                    </a:lnTo>
                    <a:lnTo>
                      <a:pt x="561" y="10"/>
                    </a:lnTo>
                    <a:lnTo>
                      <a:pt x="571" y="18"/>
                    </a:lnTo>
                    <a:lnTo>
                      <a:pt x="577" y="28"/>
                    </a:lnTo>
                    <a:lnTo>
                      <a:pt x="585" y="53"/>
                    </a:lnTo>
                    <a:lnTo>
                      <a:pt x="587" y="81"/>
                    </a:lnTo>
                    <a:lnTo>
                      <a:pt x="585" y="110"/>
                    </a:lnTo>
                    <a:lnTo>
                      <a:pt x="578" y="139"/>
                    </a:lnTo>
                    <a:lnTo>
                      <a:pt x="567" y="168"/>
                    </a:lnTo>
                    <a:lnTo>
                      <a:pt x="554" y="197"/>
                    </a:lnTo>
                    <a:lnTo>
                      <a:pt x="537" y="227"/>
                    </a:lnTo>
                    <a:lnTo>
                      <a:pt x="551" y="232"/>
                    </a:lnTo>
                    <a:lnTo>
                      <a:pt x="563" y="239"/>
                    </a:lnTo>
                    <a:lnTo>
                      <a:pt x="573" y="252"/>
                    </a:lnTo>
                    <a:lnTo>
                      <a:pt x="577" y="260"/>
                    </a:lnTo>
                    <a:lnTo>
                      <a:pt x="581" y="267"/>
                    </a:lnTo>
                    <a:lnTo>
                      <a:pt x="597" y="266"/>
                    </a:lnTo>
                    <a:lnTo>
                      <a:pt x="614" y="269"/>
                    </a:lnTo>
                    <a:lnTo>
                      <a:pt x="631" y="275"/>
                    </a:lnTo>
                    <a:lnTo>
                      <a:pt x="646" y="286"/>
                    </a:lnTo>
                    <a:lnTo>
                      <a:pt x="661" y="300"/>
                    </a:lnTo>
                    <a:lnTo>
                      <a:pt x="674" y="319"/>
                    </a:lnTo>
                    <a:lnTo>
                      <a:pt x="681" y="334"/>
                    </a:lnTo>
                    <a:lnTo>
                      <a:pt x="684" y="345"/>
                    </a:lnTo>
                    <a:lnTo>
                      <a:pt x="685" y="353"/>
                    </a:lnTo>
                    <a:lnTo>
                      <a:pt x="738" y="347"/>
                    </a:lnTo>
                    <a:lnTo>
                      <a:pt x="789" y="346"/>
                    </a:lnTo>
                    <a:lnTo>
                      <a:pt x="838" y="347"/>
                    </a:lnTo>
                    <a:lnTo>
                      <a:pt x="887" y="351"/>
                    </a:lnTo>
                    <a:lnTo>
                      <a:pt x="936" y="356"/>
                    </a:lnTo>
                    <a:lnTo>
                      <a:pt x="986" y="362"/>
                    </a:lnTo>
                    <a:lnTo>
                      <a:pt x="1036" y="365"/>
                    </a:lnTo>
                    <a:lnTo>
                      <a:pt x="1089" y="367"/>
                    </a:lnTo>
                    <a:lnTo>
                      <a:pt x="1106" y="369"/>
                    </a:lnTo>
                    <a:lnTo>
                      <a:pt x="1119" y="375"/>
                    </a:lnTo>
                    <a:lnTo>
                      <a:pt x="1130" y="384"/>
                    </a:lnTo>
                    <a:lnTo>
                      <a:pt x="1137" y="396"/>
                    </a:lnTo>
                    <a:lnTo>
                      <a:pt x="1142" y="408"/>
                    </a:lnTo>
                    <a:lnTo>
                      <a:pt x="1143" y="422"/>
                    </a:lnTo>
                    <a:lnTo>
                      <a:pt x="1142" y="436"/>
                    </a:lnTo>
                    <a:lnTo>
                      <a:pt x="1137" y="449"/>
                    </a:lnTo>
                    <a:lnTo>
                      <a:pt x="1130" y="460"/>
                    </a:lnTo>
                    <a:lnTo>
                      <a:pt x="1119" y="470"/>
                    </a:lnTo>
                    <a:lnTo>
                      <a:pt x="1106" y="476"/>
                    </a:lnTo>
                    <a:lnTo>
                      <a:pt x="1089" y="478"/>
                    </a:lnTo>
                    <a:lnTo>
                      <a:pt x="1055" y="477"/>
                    </a:lnTo>
                    <a:lnTo>
                      <a:pt x="1020" y="473"/>
                    </a:lnTo>
                    <a:lnTo>
                      <a:pt x="983" y="467"/>
                    </a:lnTo>
                    <a:lnTo>
                      <a:pt x="946" y="461"/>
                    </a:lnTo>
                    <a:lnTo>
                      <a:pt x="909" y="455"/>
                    </a:lnTo>
                    <a:lnTo>
                      <a:pt x="872" y="450"/>
                    </a:lnTo>
                    <a:lnTo>
                      <a:pt x="834" y="447"/>
                    </a:lnTo>
                    <a:lnTo>
                      <a:pt x="798" y="446"/>
                    </a:lnTo>
                    <a:lnTo>
                      <a:pt x="763" y="449"/>
                    </a:lnTo>
                    <a:lnTo>
                      <a:pt x="730" y="456"/>
                    </a:lnTo>
                    <a:lnTo>
                      <a:pt x="698" y="469"/>
                    </a:lnTo>
                    <a:lnTo>
                      <a:pt x="685" y="475"/>
                    </a:lnTo>
                    <a:lnTo>
                      <a:pt x="672" y="481"/>
                    </a:lnTo>
                    <a:lnTo>
                      <a:pt x="657" y="486"/>
                    </a:lnTo>
                    <a:lnTo>
                      <a:pt x="644" y="488"/>
                    </a:lnTo>
                    <a:lnTo>
                      <a:pt x="630" y="486"/>
                    </a:lnTo>
                    <a:lnTo>
                      <a:pt x="619" y="482"/>
                    </a:lnTo>
                    <a:lnTo>
                      <a:pt x="608" y="477"/>
                    </a:lnTo>
                    <a:lnTo>
                      <a:pt x="596" y="472"/>
                    </a:lnTo>
                    <a:lnTo>
                      <a:pt x="586" y="465"/>
                    </a:lnTo>
                    <a:lnTo>
                      <a:pt x="578" y="458"/>
                    </a:lnTo>
                    <a:lnTo>
                      <a:pt x="571" y="449"/>
                    </a:lnTo>
                    <a:lnTo>
                      <a:pt x="566" y="437"/>
                    </a:lnTo>
                    <a:lnTo>
                      <a:pt x="565" y="418"/>
                    </a:lnTo>
                    <a:lnTo>
                      <a:pt x="565" y="403"/>
                    </a:lnTo>
                    <a:lnTo>
                      <a:pt x="554" y="422"/>
                    </a:lnTo>
                    <a:lnTo>
                      <a:pt x="542" y="441"/>
                    </a:lnTo>
                    <a:lnTo>
                      <a:pt x="531" y="452"/>
                    </a:lnTo>
                    <a:lnTo>
                      <a:pt x="519" y="460"/>
                    </a:lnTo>
                    <a:lnTo>
                      <a:pt x="504" y="464"/>
                    </a:lnTo>
                    <a:lnTo>
                      <a:pt x="490" y="465"/>
                    </a:lnTo>
                    <a:lnTo>
                      <a:pt x="475" y="463"/>
                    </a:lnTo>
                    <a:lnTo>
                      <a:pt x="462" y="458"/>
                    </a:lnTo>
                    <a:lnTo>
                      <a:pt x="450" y="451"/>
                    </a:lnTo>
                    <a:lnTo>
                      <a:pt x="441" y="441"/>
                    </a:lnTo>
                    <a:lnTo>
                      <a:pt x="436" y="428"/>
                    </a:lnTo>
                    <a:lnTo>
                      <a:pt x="435" y="414"/>
                    </a:lnTo>
                    <a:lnTo>
                      <a:pt x="439" y="398"/>
                    </a:lnTo>
                    <a:lnTo>
                      <a:pt x="442" y="391"/>
                    </a:lnTo>
                    <a:lnTo>
                      <a:pt x="445" y="385"/>
                    </a:lnTo>
                    <a:lnTo>
                      <a:pt x="445" y="385"/>
                    </a:lnTo>
                    <a:lnTo>
                      <a:pt x="444" y="385"/>
                    </a:lnTo>
                    <a:lnTo>
                      <a:pt x="454" y="365"/>
                    </a:lnTo>
                    <a:lnTo>
                      <a:pt x="440" y="374"/>
                    </a:lnTo>
                    <a:lnTo>
                      <a:pt x="428" y="385"/>
                    </a:lnTo>
                    <a:lnTo>
                      <a:pt x="417" y="400"/>
                    </a:lnTo>
                    <a:lnTo>
                      <a:pt x="405" y="412"/>
                    </a:lnTo>
                    <a:lnTo>
                      <a:pt x="390" y="420"/>
                    </a:lnTo>
                    <a:lnTo>
                      <a:pt x="375" y="423"/>
                    </a:lnTo>
                    <a:lnTo>
                      <a:pt x="359" y="423"/>
                    </a:lnTo>
                    <a:lnTo>
                      <a:pt x="345" y="419"/>
                    </a:lnTo>
                    <a:lnTo>
                      <a:pt x="331" y="412"/>
                    </a:lnTo>
                    <a:lnTo>
                      <a:pt x="321" y="402"/>
                    </a:lnTo>
                    <a:lnTo>
                      <a:pt x="314" y="389"/>
                    </a:lnTo>
                    <a:lnTo>
                      <a:pt x="311" y="375"/>
                    </a:lnTo>
                    <a:lnTo>
                      <a:pt x="313" y="360"/>
                    </a:lnTo>
                    <a:lnTo>
                      <a:pt x="320" y="343"/>
                    </a:lnTo>
                    <a:lnTo>
                      <a:pt x="360" y="285"/>
                    </a:lnTo>
                    <a:lnTo>
                      <a:pt x="400" y="224"/>
                    </a:lnTo>
                    <a:lnTo>
                      <a:pt x="323" y="305"/>
                    </a:lnTo>
                    <a:lnTo>
                      <a:pt x="250" y="388"/>
                    </a:lnTo>
                    <a:lnTo>
                      <a:pt x="177" y="475"/>
                    </a:lnTo>
                    <a:lnTo>
                      <a:pt x="108" y="562"/>
                    </a:lnTo>
                    <a:lnTo>
                      <a:pt x="95" y="574"/>
                    </a:lnTo>
                    <a:lnTo>
                      <a:pt x="80" y="582"/>
                    </a:lnTo>
                    <a:lnTo>
                      <a:pt x="64" y="585"/>
                    </a:lnTo>
                    <a:lnTo>
                      <a:pt x="49" y="584"/>
                    </a:lnTo>
                    <a:lnTo>
                      <a:pt x="33" y="580"/>
                    </a:lnTo>
                    <a:lnTo>
                      <a:pt x="21" y="572"/>
                    </a:lnTo>
                    <a:lnTo>
                      <a:pt x="9" y="562"/>
                    </a:lnTo>
                    <a:lnTo>
                      <a:pt x="2" y="550"/>
                    </a:lnTo>
                    <a:lnTo>
                      <a:pt x="0" y="535"/>
                    </a:lnTo>
                    <a:lnTo>
                      <a:pt x="2" y="521"/>
                    </a:lnTo>
                    <a:lnTo>
                      <a:pt x="12" y="506"/>
                    </a:lnTo>
                    <a:lnTo>
                      <a:pt x="74" y="426"/>
                    </a:lnTo>
                    <a:lnTo>
                      <a:pt x="137" y="347"/>
                    </a:lnTo>
                    <a:lnTo>
                      <a:pt x="202" y="270"/>
                    </a:lnTo>
                    <a:lnTo>
                      <a:pt x="270" y="194"/>
                    </a:lnTo>
                    <a:lnTo>
                      <a:pt x="341" y="122"/>
                    </a:lnTo>
                    <a:lnTo>
                      <a:pt x="357" y="106"/>
                    </a:lnTo>
                    <a:lnTo>
                      <a:pt x="376" y="88"/>
                    </a:lnTo>
                    <a:lnTo>
                      <a:pt x="395" y="70"/>
                    </a:lnTo>
                    <a:lnTo>
                      <a:pt x="414" y="51"/>
                    </a:lnTo>
                    <a:lnTo>
                      <a:pt x="435" y="35"/>
                    </a:lnTo>
                    <a:lnTo>
                      <a:pt x="458" y="20"/>
                    </a:lnTo>
                    <a:lnTo>
                      <a:pt x="480" y="9"/>
                    </a:lnTo>
                    <a:lnTo>
                      <a:pt x="504" y="2"/>
                    </a:lnTo>
                    <a:lnTo>
                      <a:pt x="52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grpSp>
      <p:grpSp>
        <p:nvGrpSpPr>
          <p:cNvPr id="47" name="组合 46">
            <a:extLst>
              <a:ext uri="{FF2B5EF4-FFF2-40B4-BE49-F238E27FC236}">
                <a16:creationId xmlns:a16="http://schemas.microsoft.com/office/drawing/2014/main" id="{3F149A8D-7A30-4D3C-A059-64EF6B8FD57D}"/>
              </a:ext>
            </a:extLst>
          </p:cNvPr>
          <p:cNvGrpSpPr/>
          <p:nvPr/>
        </p:nvGrpSpPr>
        <p:grpSpPr>
          <a:xfrm>
            <a:off x="2183570" y="2430336"/>
            <a:ext cx="1279841" cy="1338421"/>
            <a:chOff x="1981276" y="2218784"/>
            <a:chExt cx="1482135" cy="1549974"/>
          </a:xfrm>
          <a:effectLst>
            <a:outerShdw blurRad="177800" dist="101600" dir="5400000" algn="ctr" rotWithShape="0">
              <a:srgbClr val="000000">
                <a:alpha val="43137"/>
              </a:srgbClr>
            </a:outerShdw>
          </a:effectLst>
        </p:grpSpPr>
        <p:grpSp>
          <p:nvGrpSpPr>
            <p:cNvPr id="4" name="组合 3"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a:extLst>
                <a:ext uri="{FF2B5EF4-FFF2-40B4-BE49-F238E27FC236}">
                  <a16:creationId xmlns:a16="http://schemas.microsoft.com/office/drawing/2014/main" id="{31A7D92E-DB59-49B6-90C8-1BDF752196C4}"/>
                </a:ext>
              </a:extLst>
            </p:cNvPr>
            <p:cNvGrpSpPr/>
            <p:nvPr/>
          </p:nvGrpSpPr>
          <p:grpSpPr>
            <a:xfrm>
              <a:off x="1981276" y="2218784"/>
              <a:ext cx="1482135" cy="1549974"/>
              <a:chOff x="3716376" y="920580"/>
              <a:chExt cx="4776695" cy="4995335"/>
            </a:xfrm>
            <a:solidFill>
              <a:srgbClr val="347FC2"/>
            </a:solidFill>
          </p:grpSpPr>
          <p:sp>
            <p:nvSpPr>
              <p:cNvPr id="5" name="任意多边形 6">
                <a:extLst>
                  <a:ext uri="{FF2B5EF4-FFF2-40B4-BE49-F238E27FC236}">
                    <a16:creationId xmlns:a16="http://schemas.microsoft.com/office/drawing/2014/main" id="{A8E8FB43-41B4-468B-8C81-1167817EE6CC}"/>
                  </a:ext>
                </a:extLst>
              </p:cNvPr>
              <p:cNvSpPr/>
              <p:nvPr/>
            </p:nvSpPr>
            <p:spPr>
              <a:xfrm>
                <a:off x="3871965" y="920580"/>
                <a:ext cx="4621106" cy="2497667"/>
              </a:xfrm>
              <a:custGeom>
                <a:avLst/>
                <a:gdLst>
                  <a:gd name="connsiteX0" fmla="*/ 1602722 w 3358326"/>
                  <a:gd name="connsiteY0" fmla="*/ 0 h 1815144"/>
                  <a:gd name="connsiteX1" fmla="*/ 3358326 w 3358326"/>
                  <a:gd name="connsiteY1" fmla="*/ 1755604 h 1815144"/>
                  <a:gd name="connsiteX2" fmla="*/ 3355320 w 3358326"/>
                  <a:gd name="connsiteY2" fmla="*/ 1815144 h 1815144"/>
                  <a:gd name="connsiteX3" fmla="*/ 3090090 w 3358326"/>
                  <a:gd name="connsiteY3" fmla="*/ 1815144 h 1815144"/>
                  <a:gd name="connsiteX4" fmla="*/ 3092855 w 3358326"/>
                  <a:gd name="connsiteY4" fmla="*/ 1760373 h 1815144"/>
                  <a:gd name="connsiteX5" fmla="*/ 3086104 w 3358326"/>
                  <a:gd name="connsiteY5" fmla="*/ 1626666 h 1815144"/>
                  <a:gd name="connsiteX6" fmla="*/ 3035625 w 3358326"/>
                  <a:gd name="connsiteY6" fmla="*/ 1371085 h 1815144"/>
                  <a:gd name="connsiteX7" fmla="*/ 1698481 w 3358326"/>
                  <a:gd name="connsiteY7" fmla="*/ 270820 h 1815144"/>
                  <a:gd name="connsiteX8" fmla="*/ 1591936 w 3358326"/>
                  <a:gd name="connsiteY8" fmla="*/ 265775 h 1815144"/>
                  <a:gd name="connsiteX9" fmla="*/ 1573771 w 3358326"/>
                  <a:gd name="connsiteY9" fmla="*/ 266692 h 1815144"/>
                  <a:gd name="connsiteX10" fmla="*/ 1573771 w 3358326"/>
                  <a:gd name="connsiteY10" fmla="*/ 264915 h 1815144"/>
                  <a:gd name="connsiteX11" fmla="*/ 1549784 w 3358326"/>
                  <a:gd name="connsiteY11" fmla="*/ 263779 h 1815144"/>
                  <a:gd name="connsiteX12" fmla="*/ 7815 w 3358326"/>
                  <a:gd name="connsiteY12" fmla="*/ 1655276 h 1815144"/>
                  <a:gd name="connsiteX13" fmla="*/ 0 w 3358326"/>
                  <a:gd name="connsiteY13" fmla="*/ 1810029 h 1815144"/>
                  <a:gd name="connsiteX14" fmla="*/ 8393 w 3358326"/>
                  <a:gd name="connsiteY14" fmla="*/ 1643816 h 1815144"/>
                  <a:gd name="connsiteX15" fmla="*/ 1502413 w 3358326"/>
                  <a:gd name="connsiteY15" fmla="*/ 159251 h 1815144"/>
                  <a:gd name="connsiteX16" fmla="*/ 1573771 w 3358326"/>
                  <a:gd name="connsiteY16" fmla="*/ 155872 h 1815144"/>
                  <a:gd name="connsiteX17" fmla="*/ 1573771 w 3358326"/>
                  <a:gd name="connsiteY17" fmla="*/ 1462 h 1815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58326" h="1815144">
                    <a:moveTo>
                      <a:pt x="1602722" y="0"/>
                    </a:moveTo>
                    <a:cubicBezTo>
                      <a:pt x="2572315" y="0"/>
                      <a:pt x="3358326" y="786011"/>
                      <a:pt x="3358326" y="1755604"/>
                    </a:cubicBezTo>
                    <a:lnTo>
                      <a:pt x="3355320" y="1815144"/>
                    </a:lnTo>
                    <a:lnTo>
                      <a:pt x="3090090" y="1815144"/>
                    </a:lnTo>
                    <a:lnTo>
                      <a:pt x="3092855" y="1760373"/>
                    </a:lnTo>
                    <a:lnTo>
                      <a:pt x="3086104" y="1626666"/>
                    </a:lnTo>
                    <a:lnTo>
                      <a:pt x="3035625" y="1371085"/>
                    </a:lnTo>
                    <a:cubicBezTo>
                      <a:pt x="2858743" y="776483"/>
                      <a:pt x="2334674" y="331373"/>
                      <a:pt x="1698481" y="270820"/>
                    </a:cubicBezTo>
                    <a:lnTo>
                      <a:pt x="1591936" y="265775"/>
                    </a:lnTo>
                    <a:lnTo>
                      <a:pt x="1573771" y="266692"/>
                    </a:lnTo>
                    <a:lnTo>
                      <a:pt x="1573771" y="264915"/>
                    </a:lnTo>
                    <a:lnTo>
                      <a:pt x="1549784" y="263779"/>
                    </a:lnTo>
                    <a:cubicBezTo>
                      <a:pt x="747260" y="263779"/>
                      <a:pt x="87189" y="873693"/>
                      <a:pt x="7815" y="1655276"/>
                    </a:cubicBezTo>
                    <a:lnTo>
                      <a:pt x="0" y="1810029"/>
                    </a:lnTo>
                    <a:lnTo>
                      <a:pt x="8393" y="1643816"/>
                    </a:lnTo>
                    <a:cubicBezTo>
                      <a:pt x="88187" y="858098"/>
                      <a:pt x="715264" y="234172"/>
                      <a:pt x="1502413" y="159251"/>
                    </a:cubicBezTo>
                    <a:lnTo>
                      <a:pt x="1573771" y="155872"/>
                    </a:lnTo>
                    <a:lnTo>
                      <a:pt x="1573771" y="146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schemeClr val="tx1">
                      <a:lumMod val="75000"/>
                      <a:lumOff val="25000"/>
                    </a:schemeClr>
                  </a:solidFill>
                  <a:cs typeface="+mn-ea"/>
                  <a:sym typeface="+mn-lt"/>
                </a:endParaRPr>
              </a:p>
            </p:txBody>
          </p:sp>
          <p:sp>
            <p:nvSpPr>
              <p:cNvPr id="6" name="任意多边形 7">
                <a:extLst>
                  <a:ext uri="{FF2B5EF4-FFF2-40B4-BE49-F238E27FC236}">
                    <a16:creationId xmlns:a16="http://schemas.microsoft.com/office/drawing/2014/main" id="{B5A576B8-0CD3-4520-9D53-93B4542302F9}"/>
                  </a:ext>
                </a:extLst>
              </p:cNvPr>
              <p:cNvSpPr/>
              <p:nvPr/>
            </p:nvSpPr>
            <p:spPr>
              <a:xfrm flipH="1" flipV="1">
                <a:off x="3716376" y="3418248"/>
                <a:ext cx="4621106" cy="2497667"/>
              </a:xfrm>
              <a:custGeom>
                <a:avLst/>
                <a:gdLst>
                  <a:gd name="connsiteX0" fmla="*/ 1602722 w 3358326"/>
                  <a:gd name="connsiteY0" fmla="*/ 0 h 1815144"/>
                  <a:gd name="connsiteX1" fmla="*/ 3358326 w 3358326"/>
                  <a:gd name="connsiteY1" fmla="*/ 1755604 h 1815144"/>
                  <a:gd name="connsiteX2" fmla="*/ 3355320 w 3358326"/>
                  <a:gd name="connsiteY2" fmla="*/ 1815144 h 1815144"/>
                  <a:gd name="connsiteX3" fmla="*/ 3090090 w 3358326"/>
                  <a:gd name="connsiteY3" fmla="*/ 1815144 h 1815144"/>
                  <a:gd name="connsiteX4" fmla="*/ 3092855 w 3358326"/>
                  <a:gd name="connsiteY4" fmla="*/ 1760373 h 1815144"/>
                  <a:gd name="connsiteX5" fmla="*/ 3086104 w 3358326"/>
                  <a:gd name="connsiteY5" fmla="*/ 1626666 h 1815144"/>
                  <a:gd name="connsiteX6" fmla="*/ 3035625 w 3358326"/>
                  <a:gd name="connsiteY6" fmla="*/ 1371085 h 1815144"/>
                  <a:gd name="connsiteX7" fmla="*/ 1698481 w 3358326"/>
                  <a:gd name="connsiteY7" fmla="*/ 270820 h 1815144"/>
                  <a:gd name="connsiteX8" fmla="*/ 1591936 w 3358326"/>
                  <a:gd name="connsiteY8" fmla="*/ 265775 h 1815144"/>
                  <a:gd name="connsiteX9" fmla="*/ 1573771 w 3358326"/>
                  <a:gd name="connsiteY9" fmla="*/ 266692 h 1815144"/>
                  <a:gd name="connsiteX10" fmla="*/ 1573771 w 3358326"/>
                  <a:gd name="connsiteY10" fmla="*/ 264915 h 1815144"/>
                  <a:gd name="connsiteX11" fmla="*/ 1549784 w 3358326"/>
                  <a:gd name="connsiteY11" fmla="*/ 263779 h 1815144"/>
                  <a:gd name="connsiteX12" fmla="*/ 7815 w 3358326"/>
                  <a:gd name="connsiteY12" fmla="*/ 1655276 h 1815144"/>
                  <a:gd name="connsiteX13" fmla="*/ 0 w 3358326"/>
                  <a:gd name="connsiteY13" fmla="*/ 1810029 h 1815144"/>
                  <a:gd name="connsiteX14" fmla="*/ 8393 w 3358326"/>
                  <a:gd name="connsiteY14" fmla="*/ 1643816 h 1815144"/>
                  <a:gd name="connsiteX15" fmla="*/ 1502413 w 3358326"/>
                  <a:gd name="connsiteY15" fmla="*/ 159251 h 1815144"/>
                  <a:gd name="connsiteX16" fmla="*/ 1573771 w 3358326"/>
                  <a:gd name="connsiteY16" fmla="*/ 155872 h 1815144"/>
                  <a:gd name="connsiteX17" fmla="*/ 1573771 w 3358326"/>
                  <a:gd name="connsiteY17" fmla="*/ 1462 h 1815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58326" h="1815144">
                    <a:moveTo>
                      <a:pt x="1602722" y="0"/>
                    </a:moveTo>
                    <a:cubicBezTo>
                      <a:pt x="2572315" y="0"/>
                      <a:pt x="3358326" y="786011"/>
                      <a:pt x="3358326" y="1755604"/>
                    </a:cubicBezTo>
                    <a:lnTo>
                      <a:pt x="3355320" y="1815144"/>
                    </a:lnTo>
                    <a:lnTo>
                      <a:pt x="3090090" y="1815144"/>
                    </a:lnTo>
                    <a:lnTo>
                      <a:pt x="3092855" y="1760373"/>
                    </a:lnTo>
                    <a:lnTo>
                      <a:pt x="3086104" y="1626666"/>
                    </a:lnTo>
                    <a:lnTo>
                      <a:pt x="3035625" y="1371085"/>
                    </a:lnTo>
                    <a:cubicBezTo>
                      <a:pt x="2858743" y="776483"/>
                      <a:pt x="2334674" y="331373"/>
                      <a:pt x="1698481" y="270820"/>
                    </a:cubicBezTo>
                    <a:lnTo>
                      <a:pt x="1591936" y="265775"/>
                    </a:lnTo>
                    <a:lnTo>
                      <a:pt x="1573771" y="266692"/>
                    </a:lnTo>
                    <a:lnTo>
                      <a:pt x="1573771" y="264915"/>
                    </a:lnTo>
                    <a:lnTo>
                      <a:pt x="1549784" y="263779"/>
                    </a:lnTo>
                    <a:cubicBezTo>
                      <a:pt x="747260" y="263779"/>
                      <a:pt x="87189" y="873693"/>
                      <a:pt x="7815" y="1655276"/>
                    </a:cubicBezTo>
                    <a:lnTo>
                      <a:pt x="0" y="1810029"/>
                    </a:lnTo>
                    <a:lnTo>
                      <a:pt x="8393" y="1643816"/>
                    </a:lnTo>
                    <a:cubicBezTo>
                      <a:pt x="88187" y="858098"/>
                      <a:pt x="715264" y="234172"/>
                      <a:pt x="1502413" y="159251"/>
                    </a:cubicBezTo>
                    <a:lnTo>
                      <a:pt x="1573771" y="155872"/>
                    </a:lnTo>
                    <a:lnTo>
                      <a:pt x="1573771" y="146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75000"/>
                      <a:lumOff val="25000"/>
                    </a:schemeClr>
                  </a:solidFill>
                  <a:cs typeface="+mn-ea"/>
                  <a:sym typeface="+mn-lt"/>
                </a:endParaRPr>
              </a:p>
            </p:txBody>
          </p:sp>
          <p:sp>
            <p:nvSpPr>
              <p:cNvPr id="7" name="椭圆 6" descr="e7d195523061f1c0deeec63e560781cfd59afb0ea006f2a87ABB68BF51EA6619813959095094C18C62A12F549504892A4AAA8C1554C6663626E05CA27F281A14E6983772AFC3FB97135759321DEA3D704CB8FFD9D2544D200E821295B99E642BC8CC99085D9A4B047AF625EB62EA6216920310930D1B740A2E5A7C00F2829CCCFC2A56DAB046A1D786FBC3CD77441D8E">
                <a:extLst>
                  <a:ext uri="{FF2B5EF4-FFF2-40B4-BE49-F238E27FC236}">
                    <a16:creationId xmlns:a16="http://schemas.microsoft.com/office/drawing/2014/main" id="{6B36D480-692E-4378-96BF-4384B3CCE69E}"/>
                  </a:ext>
                </a:extLst>
              </p:cNvPr>
              <p:cNvSpPr/>
              <p:nvPr/>
            </p:nvSpPr>
            <p:spPr>
              <a:xfrm>
                <a:off x="4368339" y="1678482"/>
                <a:ext cx="3479528" cy="3479528"/>
              </a:xfrm>
              <a:prstGeom prst="ellipse">
                <a:avLst/>
              </a:prstGeom>
              <a:grp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grpSp>
        <p:sp>
          <p:nvSpPr>
            <p:cNvPr id="34" name="Freeform 1171">
              <a:extLst>
                <a:ext uri="{FF2B5EF4-FFF2-40B4-BE49-F238E27FC236}">
                  <a16:creationId xmlns:a16="http://schemas.microsoft.com/office/drawing/2014/main" id="{B36C7C36-CAA8-4DBB-BA22-5161DAD4871A}"/>
                </a:ext>
              </a:extLst>
            </p:cNvPr>
            <p:cNvSpPr>
              <a:spLocks/>
            </p:cNvSpPr>
            <p:nvPr/>
          </p:nvSpPr>
          <p:spPr bwMode="auto">
            <a:xfrm>
              <a:off x="2354960" y="2738392"/>
              <a:ext cx="681083" cy="510759"/>
            </a:xfrm>
            <a:custGeom>
              <a:avLst/>
              <a:gdLst>
                <a:gd name="T0" fmla="*/ 6189 w 6231"/>
                <a:gd name="T1" fmla="*/ 0 h 4673"/>
                <a:gd name="T2" fmla="*/ 6206 w 6231"/>
                <a:gd name="T3" fmla="*/ 6 h 4673"/>
                <a:gd name="T4" fmla="*/ 6219 w 6231"/>
                <a:gd name="T5" fmla="*/ 17 h 4673"/>
                <a:gd name="T6" fmla="*/ 6229 w 6231"/>
                <a:gd name="T7" fmla="*/ 34 h 4673"/>
                <a:gd name="T8" fmla="*/ 6231 w 6231"/>
                <a:gd name="T9" fmla="*/ 53 h 4673"/>
                <a:gd name="T10" fmla="*/ 6223 w 6231"/>
                <a:gd name="T11" fmla="*/ 72 h 4673"/>
                <a:gd name="T12" fmla="*/ 3477 w 6231"/>
                <a:gd name="T13" fmla="*/ 4603 h 4673"/>
                <a:gd name="T14" fmla="*/ 3455 w 6231"/>
                <a:gd name="T15" fmla="*/ 4631 h 4673"/>
                <a:gd name="T16" fmla="*/ 3428 w 6231"/>
                <a:gd name="T17" fmla="*/ 4652 h 4673"/>
                <a:gd name="T18" fmla="*/ 3398 w 6231"/>
                <a:gd name="T19" fmla="*/ 4665 h 4673"/>
                <a:gd name="T20" fmla="*/ 3366 w 6231"/>
                <a:gd name="T21" fmla="*/ 4673 h 4673"/>
                <a:gd name="T22" fmla="*/ 3332 w 6231"/>
                <a:gd name="T23" fmla="*/ 4673 h 4673"/>
                <a:gd name="T24" fmla="*/ 3300 w 6231"/>
                <a:gd name="T25" fmla="*/ 4664 h 4673"/>
                <a:gd name="T26" fmla="*/ 3269 w 6231"/>
                <a:gd name="T27" fmla="*/ 4648 h 4673"/>
                <a:gd name="T28" fmla="*/ 2513 w 6231"/>
                <a:gd name="T29" fmla="*/ 4132 h 4673"/>
                <a:gd name="T30" fmla="*/ 1745 w 6231"/>
                <a:gd name="T31" fmla="*/ 4641 h 4673"/>
                <a:gd name="T32" fmla="*/ 1717 w 6231"/>
                <a:gd name="T33" fmla="*/ 4654 h 4673"/>
                <a:gd name="T34" fmla="*/ 1690 w 6231"/>
                <a:gd name="T35" fmla="*/ 4656 h 4673"/>
                <a:gd name="T36" fmla="*/ 1664 w 6231"/>
                <a:gd name="T37" fmla="*/ 4650 h 4673"/>
                <a:gd name="T38" fmla="*/ 1639 w 6231"/>
                <a:gd name="T39" fmla="*/ 4639 h 4673"/>
                <a:gd name="T40" fmla="*/ 1621 w 6231"/>
                <a:gd name="T41" fmla="*/ 4618 h 4673"/>
                <a:gd name="T42" fmla="*/ 1609 w 6231"/>
                <a:gd name="T43" fmla="*/ 4595 h 4673"/>
                <a:gd name="T44" fmla="*/ 1603 w 6231"/>
                <a:gd name="T45" fmla="*/ 4565 h 4673"/>
                <a:gd name="T46" fmla="*/ 1603 w 6231"/>
                <a:gd name="T47" fmla="*/ 3511 h 4673"/>
                <a:gd name="T48" fmla="*/ 5090 w 6231"/>
                <a:gd name="T49" fmla="*/ 905 h 4673"/>
                <a:gd name="T50" fmla="*/ 972 w 6231"/>
                <a:gd name="T51" fmla="*/ 3077 h 4673"/>
                <a:gd name="T52" fmla="*/ 64 w 6231"/>
                <a:gd name="T53" fmla="*/ 2459 h 4673"/>
                <a:gd name="T54" fmla="*/ 36 w 6231"/>
                <a:gd name="T55" fmla="*/ 2434 h 4673"/>
                <a:gd name="T56" fmla="*/ 15 w 6231"/>
                <a:gd name="T57" fmla="*/ 2404 h 4673"/>
                <a:gd name="T58" fmla="*/ 4 w 6231"/>
                <a:gd name="T59" fmla="*/ 2370 h 4673"/>
                <a:gd name="T60" fmla="*/ 0 w 6231"/>
                <a:gd name="T61" fmla="*/ 2335 h 4673"/>
                <a:gd name="T62" fmla="*/ 0 w 6231"/>
                <a:gd name="T63" fmla="*/ 2335 h 4673"/>
                <a:gd name="T64" fmla="*/ 4 w 6231"/>
                <a:gd name="T65" fmla="*/ 2301 h 4673"/>
                <a:gd name="T66" fmla="*/ 17 w 6231"/>
                <a:gd name="T67" fmla="*/ 2269 h 4673"/>
                <a:gd name="T68" fmla="*/ 36 w 6231"/>
                <a:gd name="T69" fmla="*/ 2241 h 4673"/>
                <a:gd name="T70" fmla="*/ 62 w 6231"/>
                <a:gd name="T71" fmla="*/ 2216 h 4673"/>
                <a:gd name="T72" fmla="*/ 96 w 6231"/>
                <a:gd name="T73" fmla="*/ 2199 h 4673"/>
                <a:gd name="T74" fmla="*/ 6168 w 6231"/>
                <a:gd name="T75" fmla="*/ 4 h 4673"/>
                <a:gd name="T76" fmla="*/ 6189 w 6231"/>
                <a:gd name="T77" fmla="*/ 0 h 4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231" h="4673">
                  <a:moveTo>
                    <a:pt x="6189" y="0"/>
                  </a:moveTo>
                  <a:lnTo>
                    <a:pt x="6206" y="6"/>
                  </a:lnTo>
                  <a:lnTo>
                    <a:pt x="6219" y="17"/>
                  </a:lnTo>
                  <a:lnTo>
                    <a:pt x="6229" y="34"/>
                  </a:lnTo>
                  <a:lnTo>
                    <a:pt x="6231" y="53"/>
                  </a:lnTo>
                  <a:lnTo>
                    <a:pt x="6223" y="72"/>
                  </a:lnTo>
                  <a:lnTo>
                    <a:pt x="3477" y="4603"/>
                  </a:lnTo>
                  <a:lnTo>
                    <a:pt x="3455" y="4631"/>
                  </a:lnTo>
                  <a:lnTo>
                    <a:pt x="3428" y="4652"/>
                  </a:lnTo>
                  <a:lnTo>
                    <a:pt x="3398" y="4665"/>
                  </a:lnTo>
                  <a:lnTo>
                    <a:pt x="3366" y="4673"/>
                  </a:lnTo>
                  <a:lnTo>
                    <a:pt x="3332" y="4673"/>
                  </a:lnTo>
                  <a:lnTo>
                    <a:pt x="3300" y="4664"/>
                  </a:lnTo>
                  <a:lnTo>
                    <a:pt x="3269" y="4648"/>
                  </a:lnTo>
                  <a:lnTo>
                    <a:pt x="2513" y="4132"/>
                  </a:lnTo>
                  <a:lnTo>
                    <a:pt x="1745" y="4641"/>
                  </a:lnTo>
                  <a:lnTo>
                    <a:pt x="1717" y="4654"/>
                  </a:lnTo>
                  <a:lnTo>
                    <a:pt x="1690" y="4656"/>
                  </a:lnTo>
                  <a:lnTo>
                    <a:pt x="1664" y="4650"/>
                  </a:lnTo>
                  <a:lnTo>
                    <a:pt x="1639" y="4639"/>
                  </a:lnTo>
                  <a:lnTo>
                    <a:pt x="1621" y="4618"/>
                  </a:lnTo>
                  <a:lnTo>
                    <a:pt x="1609" y="4595"/>
                  </a:lnTo>
                  <a:lnTo>
                    <a:pt x="1603" y="4565"/>
                  </a:lnTo>
                  <a:lnTo>
                    <a:pt x="1603" y="3511"/>
                  </a:lnTo>
                  <a:lnTo>
                    <a:pt x="5090" y="905"/>
                  </a:lnTo>
                  <a:lnTo>
                    <a:pt x="972" y="3077"/>
                  </a:lnTo>
                  <a:lnTo>
                    <a:pt x="64" y="2459"/>
                  </a:lnTo>
                  <a:lnTo>
                    <a:pt x="36" y="2434"/>
                  </a:lnTo>
                  <a:lnTo>
                    <a:pt x="15" y="2404"/>
                  </a:lnTo>
                  <a:lnTo>
                    <a:pt x="4" y="2370"/>
                  </a:lnTo>
                  <a:lnTo>
                    <a:pt x="0" y="2335"/>
                  </a:lnTo>
                  <a:lnTo>
                    <a:pt x="0" y="2335"/>
                  </a:lnTo>
                  <a:lnTo>
                    <a:pt x="4" y="2301"/>
                  </a:lnTo>
                  <a:lnTo>
                    <a:pt x="17" y="2269"/>
                  </a:lnTo>
                  <a:lnTo>
                    <a:pt x="36" y="2241"/>
                  </a:lnTo>
                  <a:lnTo>
                    <a:pt x="62" y="2216"/>
                  </a:lnTo>
                  <a:lnTo>
                    <a:pt x="96" y="2199"/>
                  </a:lnTo>
                  <a:lnTo>
                    <a:pt x="6168" y="4"/>
                  </a:lnTo>
                  <a:lnTo>
                    <a:pt x="6189"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grpSp>
        <p:nvGrpSpPr>
          <p:cNvPr id="44" name="组合 43">
            <a:extLst>
              <a:ext uri="{FF2B5EF4-FFF2-40B4-BE49-F238E27FC236}">
                <a16:creationId xmlns:a16="http://schemas.microsoft.com/office/drawing/2014/main" id="{0AAEB3E0-E3BB-4090-9855-3A23694C6C89}"/>
              </a:ext>
            </a:extLst>
          </p:cNvPr>
          <p:cNvGrpSpPr/>
          <p:nvPr/>
        </p:nvGrpSpPr>
        <p:grpSpPr>
          <a:xfrm>
            <a:off x="8626236" y="2430337"/>
            <a:ext cx="1279841" cy="1338421"/>
            <a:chOff x="8423942" y="2218785"/>
            <a:chExt cx="1482135" cy="1549974"/>
          </a:xfrm>
          <a:effectLst>
            <a:outerShdw blurRad="177800" dist="101600" dir="5400000" algn="ctr" rotWithShape="0">
              <a:srgbClr val="000000">
                <a:alpha val="43137"/>
              </a:srgbClr>
            </a:outerShdw>
          </a:effectLst>
        </p:grpSpPr>
        <p:grpSp>
          <p:nvGrpSpPr>
            <p:cNvPr id="16" name="组合 15"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a:extLst>
                <a:ext uri="{FF2B5EF4-FFF2-40B4-BE49-F238E27FC236}">
                  <a16:creationId xmlns:a16="http://schemas.microsoft.com/office/drawing/2014/main" id="{EB710596-17FD-40A5-A1D9-18F34FBC5FF6}"/>
                </a:ext>
              </a:extLst>
            </p:cNvPr>
            <p:cNvGrpSpPr/>
            <p:nvPr/>
          </p:nvGrpSpPr>
          <p:grpSpPr>
            <a:xfrm>
              <a:off x="8423942" y="2218785"/>
              <a:ext cx="1482135" cy="1549974"/>
              <a:chOff x="3716376" y="920580"/>
              <a:chExt cx="4776695" cy="4995335"/>
            </a:xfrm>
            <a:solidFill>
              <a:srgbClr val="347FC2"/>
            </a:solidFill>
          </p:grpSpPr>
          <p:sp>
            <p:nvSpPr>
              <p:cNvPr id="17" name="任意多边形 21">
                <a:extLst>
                  <a:ext uri="{FF2B5EF4-FFF2-40B4-BE49-F238E27FC236}">
                    <a16:creationId xmlns:a16="http://schemas.microsoft.com/office/drawing/2014/main" id="{80E8668E-49DB-463F-9EFD-6669A6ACEB12}"/>
                  </a:ext>
                </a:extLst>
              </p:cNvPr>
              <p:cNvSpPr/>
              <p:nvPr/>
            </p:nvSpPr>
            <p:spPr>
              <a:xfrm>
                <a:off x="3871965" y="920580"/>
                <a:ext cx="4621106" cy="2497667"/>
              </a:xfrm>
              <a:custGeom>
                <a:avLst/>
                <a:gdLst>
                  <a:gd name="connsiteX0" fmla="*/ 1602722 w 3358326"/>
                  <a:gd name="connsiteY0" fmla="*/ 0 h 1815144"/>
                  <a:gd name="connsiteX1" fmla="*/ 3358326 w 3358326"/>
                  <a:gd name="connsiteY1" fmla="*/ 1755604 h 1815144"/>
                  <a:gd name="connsiteX2" fmla="*/ 3355320 w 3358326"/>
                  <a:gd name="connsiteY2" fmla="*/ 1815144 h 1815144"/>
                  <a:gd name="connsiteX3" fmla="*/ 3090090 w 3358326"/>
                  <a:gd name="connsiteY3" fmla="*/ 1815144 h 1815144"/>
                  <a:gd name="connsiteX4" fmla="*/ 3092855 w 3358326"/>
                  <a:gd name="connsiteY4" fmla="*/ 1760373 h 1815144"/>
                  <a:gd name="connsiteX5" fmla="*/ 3086104 w 3358326"/>
                  <a:gd name="connsiteY5" fmla="*/ 1626666 h 1815144"/>
                  <a:gd name="connsiteX6" fmla="*/ 3035625 w 3358326"/>
                  <a:gd name="connsiteY6" fmla="*/ 1371085 h 1815144"/>
                  <a:gd name="connsiteX7" fmla="*/ 1698481 w 3358326"/>
                  <a:gd name="connsiteY7" fmla="*/ 270820 h 1815144"/>
                  <a:gd name="connsiteX8" fmla="*/ 1591936 w 3358326"/>
                  <a:gd name="connsiteY8" fmla="*/ 265775 h 1815144"/>
                  <a:gd name="connsiteX9" fmla="*/ 1573771 w 3358326"/>
                  <a:gd name="connsiteY9" fmla="*/ 266692 h 1815144"/>
                  <a:gd name="connsiteX10" fmla="*/ 1573771 w 3358326"/>
                  <a:gd name="connsiteY10" fmla="*/ 264915 h 1815144"/>
                  <a:gd name="connsiteX11" fmla="*/ 1549784 w 3358326"/>
                  <a:gd name="connsiteY11" fmla="*/ 263779 h 1815144"/>
                  <a:gd name="connsiteX12" fmla="*/ 7815 w 3358326"/>
                  <a:gd name="connsiteY12" fmla="*/ 1655276 h 1815144"/>
                  <a:gd name="connsiteX13" fmla="*/ 0 w 3358326"/>
                  <a:gd name="connsiteY13" fmla="*/ 1810029 h 1815144"/>
                  <a:gd name="connsiteX14" fmla="*/ 8393 w 3358326"/>
                  <a:gd name="connsiteY14" fmla="*/ 1643816 h 1815144"/>
                  <a:gd name="connsiteX15" fmla="*/ 1502413 w 3358326"/>
                  <a:gd name="connsiteY15" fmla="*/ 159251 h 1815144"/>
                  <a:gd name="connsiteX16" fmla="*/ 1573771 w 3358326"/>
                  <a:gd name="connsiteY16" fmla="*/ 155872 h 1815144"/>
                  <a:gd name="connsiteX17" fmla="*/ 1573771 w 3358326"/>
                  <a:gd name="connsiteY17" fmla="*/ 1462 h 1815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58326" h="1815144">
                    <a:moveTo>
                      <a:pt x="1602722" y="0"/>
                    </a:moveTo>
                    <a:cubicBezTo>
                      <a:pt x="2572315" y="0"/>
                      <a:pt x="3358326" y="786011"/>
                      <a:pt x="3358326" y="1755604"/>
                    </a:cubicBezTo>
                    <a:lnTo>
                      <a:pt x="3355320" y="1815144"/>
                    </a:lnTo>
                    <a:lnTo>
                      <a:pt x="3090090" y="1815144"/>
                    </a:lnTo>
                    <a:lnTo>
                      <a:pt x="3092855" y="1760373"/>
                    </a:lnTo>
                    <a:lnTo>
                      <a:pt x="3086104" y="1626666"/>
                    </a:lnTo>
                    <a:lnTo>
                      <a:pt x="3035625" y="1371085"/>
                    </a:lnTo>
                    <a:cubicBezTo>
                      <a:pt x="2858743" y="776483"/>
                      <a:pt x="2334674" y="331373"/>
                      <a:pt x="1698481" y="270820"/>
                    </a:cubicBezTo>
                    <a:lnTo>
                      <a:pt x="1591936" y="265775"/>
                    </a:lnTo>
                    <a:lnTo>
                      <a:pt x="1573771" y="266692"/>
                    </a:lnTo>
                    <a:lnTo>
                      <a:pt x="1573771" y="264915"/>
                    </a:lnTo>
                    <a:lnTo>
                      <a:pt x="1549784" y="263779"/>
                    </a:lnTo>
                    <a:cubicBezTo>
                      <a:pt x="747260" y="263779"/>
                      <a:pt x="87189" y="873693"/>
                      <a:pt x="7815" y="1655276"/>
                    </a:cubicBezTo>
                    <a:lnTo>
                      <a:pt x="0" y="1810029"/>
                    </a:lnTo>
                    <a:lnTo>
                      <a:pt x="8393" y="1643816"/>
                    </a:lnTo>
                    <a:cubicBezTo>
                      <a:pt x="88187" y="858098"/>
                      <a:pt x="715264" y="234172"/>
                      <a:pt x="1502413" y="159251"/>
                    </a:cubicBezTo>
                    <a:lnTo>
                      <a:pt x="1573771" y="155872"/>
                    </a:lnTo>
                    <a:lnTo>
                      <a:pt x="1573771" y="146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75000"/>
                      <a:lumOff val="25000"/>
                    </a:schemeClr>
                  </a:solidFill>
                  <a:cs typeface="+mn-ea"/>
                  <a:sym typeface="+mn-lt"/>
                </a:endParaRPr>
              </a:p>
            </p:txBody>
          </p:sp>
          <p:sp>
            <p:nvSpPr>
              <p:cNvPr id="18" name="任意多边形 22">
                <a:extLst>
                  <a:ext uri="{FF2B5EF4-FFF2-40B4-BE49-F238E27FC236}">
                    <a16:creationId xmlns:a16="http://schemas.microsoft.com/office/drawing/2014/main" id="{67B1D46A-8745-4FAB-A41A-1098517CB27C}"/>
                  </a:ext>
                </a:extLst>
              </p:cNvPr>
              <p:cNvSpPr/>
              <p:nvPr/>
            </p:nvSpPr>
            <p:spPr>
              <a:xfrm flipH="1" flipV="1">
                <a:off x="3716376" y="3418248"/>
                <a:ext cx="4621106" cy="2497667"/>
              </a:xfrm>
              <a:custGeom>
                <a:avLst/>
                <a:gdLst>
                  <a:gd name="connsiteX0" fmla="*/ 1602722 w 3358326"/>
                  <a:gd name="connsiteY0" fmla="*/ 0 h 1815144"/>
                  <a:gd name="connsiteX1" fmla="*/ 3358326 w 3358326"/>
                  <a:gd name="connsiteY1" fmla="*/ 1755604 h 1815144"/>
                  <a:gd name="connsiteX2" fmla="*/ 3355320 w 3358326"/>
                  <a:gd name="connsiteY2" fmla="*/ 1815144 h 1815144"/>
                  <a:gd name="connsiteX3" fmla="*/ 3090090 w 3358326"/>
                  <a:gd name="connsiteY3" fmla="*/ 1815144 h 1815144"/>
                  <a:gd name="connsiteX4" fmla="*/ 3092855 w 3358326"/>
                  <a:gd name="connsiteY4" fmla="*/ 1760373 h 1815144"/>
                  <a:gd name="connsiteX5" fmla="*/ 3086104 w 3358326"/>
                  <a:gd name="connsiteY5" fmla="*/ 1626666 h 1815144"/>
                  <a:gd name="connsiteX6" fmla="*/ 3035625 w 3358326"/>
                  <a:gd name="connsiteY6" fmla="*/ 1371085 h 1815144"/>
                  <a:gd name="connsiteX7" fmla="*/ 1698481 w 3358326"/>
                  <a:gd name="connsiteY7" fmla="*/ 270820 h 1815144"/>
                  <a:gd name="connsiteX8" fmla="*/ 1591936 w 3358326"/>
                  <a:gd name="connsiteY8" fmla="*/ 265775 h 1815144"/>
                  <a:gd name="connsiteX9" fmla="*/ 1573771 w 3358326"/>
                  <a:gd name="connsiteY9" fmla="*/ 266692 h 1815144"/>
                  <a:gd name="connsiteX10" fmla="*/ 1573771 w 3358326"/>
                  <a:gd name="connsiteY10" fmla="*/ 264915 h 1815144"/>
                  <a:gd name="connsiteX11" fmla="*/ 1549784 w 3358326"/>
                  <a:gd name="connsiteY11" fmla="*/ 263779 h 1815144"/>
                  <a:gd name="connsiteX12" fmla="*/ 7815 w 3358326"/>
                  <a:gd name="connsiteY12" fmla="*/ 1655276 h 1815144"/>
                  <a:gd name="connsiteX13" fmla="*/ 0 w 3358326"/>
                  <a:gd name="connsiteY13" fmla="*/ 1810029 h 1815144"/>
                  <a:gd name="connsiteX14" fmla="*/ 8393 w 3358326"/>
                  <a:gd name="connsiteY14" fmla="*/ 1643816 h 1815144"/>
                  <a:gd name="connsiteX15" fmla="*/ 1502413 w 3358326"/>
                  <a:gd name="connsiteY15" fmla="*/ 159251 h 1815144"/>
                  <a:gd name="connsiteX16" fmla="*/ 1573771 w 3358326"/>
                  <a:gd name="connsiteY16" fmla="*/ 155872 h 1815144"/>
                  <a:gd name="connsiteX17" fmla="*/ 1573771 w 3358326"/>
                  <a:gd name="connsiteY17" fmla="*/ 1462 h 1815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58326" h="1815144">
                    <a:moveTo>
                      <a:pt x="1602722" y="0"/>
                    </a:moveTo>
                    <a:cubicBezTo>
                      <a:pt x="2572315" y="0"/>
                      <a:pt x="3358326" y="786011"/>
                      <a:pt x="3358326" y="1755604"/>
                    </a:cubicBezTo>
                    <a:lnTo>
                      <a:pt x="3355320" y="1815144"/>
                    </a:lnTo>
                    <a:lnTo>
                      <a:pt x="3090090" y="1815144"/>
                    </a:lnTo>
                    <a:lnTo>
                      <a:pt x="3092855" y="1760373"/>
                    </a:lnTo>
                    <a:lnTo>
                      <a:pt x="3086104" y="1626666"/>
                    </a:lnTo>
                    <a:lnTo>
                      <a:pt x="3035625" y="1371085"/>
                    </a:lnTo>
                    <a:cubicBezTo>
                      <a:pt x="2858743" y="776483"/>
                      <a:pt x="2334674" y="331373"/>
                      <a:pt x="1698481" y="270820"/>
                    </a:cubicBezTo>
                    <a:lnTo>
                      <a:pt x="1591936" y="265775"/>
                    </a:lnTo>
                    <a:lnTo>
                      <a:pt x="1573771" y="266692"/>
                    </a:lnTo>
                    <a:lnTo>
                      <a:pt x="1573771" y="264915"/>
                    </a:lnTo>
                    <a:lnTo>
                      <a:pt x="1549784" y="263779"/>
                    </a:lnTo>
                    <a:cubicBezTo>
                      <a:pt x="747260" y="263779"/>
                      <a:pt x="87189" y="873693"/>
                      <a:pt x="7815" y="1655276"/>
                    </a:cubicBezTo>
                    <a:lnTo>
                      <a:pt x="0" y="1810029"/>
                    </a:lnTo>
                    <a:lnTo>
                      <a:pt x="8393" y="1643816"/>
                    </a:lnTo>
                    <a:cubicBezTo>
                      <a:pt x="88187" y="858098"/>
                      <a:pt x="715264" y="234172"/>
                      <a:pt x="1502413" y="159251"/>
                    </a:cubicBezTo>
                    <a:lnTo>
                      <a:pt x="1573771" y="155872"/>
                    </a:lnTo>
                    <a:lnTo>
                      <a:pt x="1573771" y="146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75000"/>
                      <a:lumOff val="25000"/>
                    </a:schemeClr>
                  </a:solidFill>
                  <a:cs typeface="+mn-ea"/>
                  <a:sym typeface="+mn-lt"/>
                </a:endParaRPr>
              </a:p>
            </p:txBody>
          </p:sp>
          <p:sp>
            <p:nvSpPr>
              <p:cNvPr id="19" name="椭圆 18" descr="e7d195523061f1c0deeec63e560781cfd59afb0ea006f2a87ABB68BF51EA6619813959095094C18C62A12F549504892A4AAA8C1554C6663626E05CA27F281A14E6983772AFC3FB97135759321DEA3D704CB8FFD9D2544D200E821295B99E642BC8CC99085D9A4B047AF625EB62EA6216920310930D1B740A2E5A7C00F2829CCCFC2A56DAB046A1D786FBC3CD77441D8E">
                <a:extLst>
                  <a:ext uri="{FF2B5EF4-FFF2-40B4-BE49-F238E27FC236}">
                    <a16:creationId xmlns:a16="http://schemas.microsoft.com/office/drawing/2014/main" id="{C49CE168-6C59-49ED-97B0-1864E0AD981A}"/>
                  </a:ext>
                </a:extLst>
              </p:cNvPr>
              <p:cNvSpPr/>
              <p:nvPr/>
            </p:nvSpPr>
            <p:spPr>
              <a:xfrm>
                <a:off x="4368339" y="1678482"/>
                <a:ext cx="3479528" cy="3479528"/>
              </a:xfrm>
              <a:prstGeom prst="ellipse">
                <a:avLst/>
              </a:prstGeom>
              <a:grp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grpSp>
        <p:sp>
          <p:nvSpPr>
            <p:cNvPr id="35" name="Freeform 6">
              <a:extLst>
                <a:ext uri="{FF2B5EF4-FFF2-40B4-BE49-F238E27FC236}">
                  <a16:creationId xmlns:a16="http://schemas.microsoft.com/office/drawing/2014/main" id="{CA663C73-F497-42B8-ACA5-2CBAE4C477BA}"/>
                </a:ext>
              </a:extLst>
            </p:cNvPr>
            <p:cNvSpPr>
              <a:spLocks noEditPoints="1"/>
            </p:cNvSpPr>
            <p:nvPr/>
          </p:nvSpPr>
          <p:spPr bwMode="auto">
            <a:xfrm>
              <a:off x="8965377" y="2753365"/>
              <a:ext cx="559973" cy="559630"/>
            </a:xfrm>
            <a:custGeom>
              <a:avLst/>
              <a:gdLst>
                <a:gd name="T0" fmla="*/ 4899 w 6560"/>
                <a:gd name="T1" fmla="*/ 4212 h 6556"/>
                <a:gd name="T2" fmla="*/ 5625 w 6560"/>
                <a:gd name="T3" fmla="*/ 4937 h 6556"/>
                <a:gd name="T4" fmla="*/ 5734 w 6560"/>
                <a:gd name="T5" fmla="*/ 5169 h 6556"/>
                <a:gd name="T6" fmla="*/ 5535 w 6560"/>
                <a:gd name="T7" fmla="*/ 5326 h 6556"/>
                <a:gd name="T8" fmla="*/ 4530 w 6560"/>
                <a:gd name="T9" fmla="*/ 5213 h 6556"/>
                <a:gd name="T10" fmla="*/ 4556 w 6560"/>
                <a:gd name="T11" fmla="*/ 4174 h 6556"/>
                <a:gd name="T12" fmla="*/ 4795 w 6560"/>
                <a:gd name="T13" fmla="*/ 3694 h 6556"/>
                <a:gd name="T14" fmla="*/ 4139 w 6560"/>
                <a:gd name="T15" fmla="*/ 3969 h 6556"/>
                <a:gd name="T16" fmla="*/ 3746 w 6560"/>
                <a:gd name="T17" fmla="*/ 4553 h 6556"/>
                <a:gd name="T18" fmla="*/ 3746 w 6560"/>
                <a:gd name="T19" fmla="*/ 5282 h 6556"/>
                <a:gd name="T20" fmla="*/ 4139 w 6560"/>
                <a:gd name="T21" fmla="*/ 5864 h 6556"/>
                <a:gd name="T22" fmla="*/ 4795 w 6560"/>
                <a:gd name="T23" fmla="*/ 6139 h 6556"/>
                <a:gd name="T24" fmla="*/ 5505 w 6560"/>
                <a:gd name="T25" fmla="*/ 5998 h 6556"/>
                <a:gd name="T26" fmla="*/ 6002 w 6560"/>
                <a:gd name="T27" fmla="*/ 5502 h 6556"/>
                <a:gd name="T28" fmla="*/ 6143 w 6560"/>
                <a:gd name="T29" fmla="*/ 4792 h 6556"/>
                <a:gd name="T30" fmla="*/ 5868 w 6560"/>
                <a:gd name="T31" fmla="*/ 4136 h 6556"/>
                <a:gd name="T32" fmla="*/ 5286 w 6560"/>
                <a:gd name="T33" fmla="*/ 3743 h 6556"/>
                <a:gd name="T34" fmla="*/ 2870 w 6560"/>
                <a:gd name="T35" fmla="*/ 4507 h 6556"/>
                <a:gd name="T36" fmla="*/ 820 w 6560"/>
                <a:gd name="T37" fmla="*/ 4507 h 6556"/>
                <a:gd name="T38" fmla="*/ 5463 w 6560"/>
                <a:gd name="T39" fmla="*/ 3371 h 6556"/>
                <a:gd name="T40" fmla="*/ 6125 w 6560"/>
                <a:gd name="T41" fmla="*/ 3805 h 6556"/>
                <a:gd name="T42" fmla="*/ 6506 w 6560"/>
                <a:gd name="T43" fmla="*/ 4503 h 6556"/>
                <a:gd name="T44" fmla="*/ 6506 w 6560"/>
                <a:gd name="T45" fmla="*/ 5330 h 6556"/>
                <a:gd name="T46" fmla="*/ 6125 w 6560"/>
                <a:gd name="T47" fmla="*/ 6028 h 6556"/>
                <a:gd name="T48" fmla="*/ 5463 w 6560"/>
                <a:gd name="T49" fmla="*/ 6464 h 6556"/>
                <a:gd name="T50" fmla="*/ 4639 w 6560"/>
                <a:gd name="T51" fmla="*/ 6532 h 6556"/>
                <a:gd name="T52" fmla="*/ 3909 w 6560"/>
                <a:gd name="T53" fmla="*/ 6207 h 6556"/>
                <a:gd name="T54" fmla="*/ 3423 w 6560"/>
                <a:gd name="T55" fmla="*/ 5585 h 6556"/>
                <a:gd name="T56" fmla="*/ 3285 w 6560"/>
                <a:gd name="T57" fmla="*/ 4776 h 6556"/>
                <a:gd name="T58" fmla="*/ 3550 w 6560"/>
                <a:gd name="T59" fmla="*/ 4015 h 6556"/>
                <a:gd name="T60" fmla="*/ 4131 w 6560"/>
                <a:gd name="T61" fmla="*/ 3480 h 6556"/>
                <a:gd name="T62" fmla="*/ 4921 w 6560"/>
                <a:gd name="T63" fmla="*/ 3279 h 6556"/>
                <a:gd name="T64" fmla="*/ 2050 w 6560"/>
                <a:gd name="T65" fmla="*/ 2460 h 6556"/>
                <a:gd name="T66" fmla="*/ 1640 w 6560"/>
                <a:gd name="T67" fmla="*/ 2460 h 6556"/>
                <a:gd name="T68" fmla="*/ 614 w 6560"/>
                <a:gd name="T69" fmla="*/ 1025 h 6556"/>
                <a:gd name="T70" fmla="*/ 784 w 6560"/>
                <a:gd name="T71" fmla="*/ 1355 h 6556"/>
                <a:gd name="T72" fmla="*/ 1155 w 6560"/>
                <a:gd name="T73" fmla="*/ 1413 h 6556"/>
                <a:gd name="T74" fmla="*/ 1414 w 6560"/>
                <a:gd name="T75" fmla="*/ 1154 h 6556"/>
                <a:gd name="T76" fmla="*/ 3899 w 6560"/>
                <a:gd name="T77" fmla="*/ 1090 h 6556"/>
                <a:gd name="T78" fmla="*/ 4117 w 6560"/>
                <a:gd name="T79" fmla="*/ 1389 h 6556"/>
                <a:gd name="T80" fmla="*/ 4494 w 6560"/>
                <a:gd name="T81" fmla="*/ 1389 h 6556"/>
                <a:gd name="T82" fmla="*/ 4709 w 6560"/>
                <a:gd name="T83" fmla="*/ 1090 h 6556"/>
                <a:gd name="T84" fmla="*/ 5090 w 6560"/>
                <a:gd name="T85" fmla="*/ 871 h 6556"/>
                <a:gd name="T86" fmla="*/ 5323 w 6560"/>
                <a:gd name="T87" fmla="*/ 1198 h 6556"/>
                <a:gd name="T88" fmla="*/ 411 w 6560"/>
                <a:gd name="T89" fmla="*/ 4876 h 6556"/>
                <a:gd name="T90" fmla="*/ 445 w 6560"/>
                <a:gd name="T91" fmla="*/ 5326 h 6556"/>
                <a:gd name="T92" fmla="*/ 86 w 6560"/>
                <a:gd name="T93" fmla="*/ 5143 h 6556"/>
                <a:gd name="T94" fmla="*/ 6 w 6560"/>
                <a:gd name="T95" fmla="*/ 1198 h 6556"/>
                <a:gd name="T96" fmla="*/ 239 w 6560"/>
                <a:gd name="T97" fmla="*/ 871 h 6556"/>
                <a:gd name="T98" fmla="*/ 4394 w 6560"/>
                <a:gd name="T99" fmla="*/ 22 h 6556"/>
                <a:gd name="T100" fmla="*/ 4510 w 6560"/>
                <a:gd name="T101" fmla="*/ 1025 h 6556"/>
                <a:gd name="T102" fmla="*/ 4352 w 6560"/>
                <a:gd name="T103" fmla="*/ 1224 h 6556"/>
                <a:gd name="T104" fmla="*/ 4121 w 6560"/>
                <a:gd name="T105" fmla="*/ 1114 h 6556"/>
                <a:gd name="T106" fmla="*/ 4145 w 6560"/>
                <a:gd name="T107" fmla="*/ 78 h 6556"/>
                <a:gd name="T108" fmla="*/ 1071 w 6560"/>
                <a:gd name="T109" fmla="*/ 6 h 6556"/>
                <a:gd name="T110" fmla="*/ 1231 w 6560"/>
                <a:gd name="T111" fmla="*/ 205 h 6556"/>
                <a:gd name="T112" fmla="*/ 1115 w 6560"/>
                <a:gd name="T113" fmla="*/ 1208 h 6556"/>
                <a:gd name="T114" fmla="*/ 866 w 6560"/>
                <a:gd name="T115" fmla="*/ 1152 h 6556"/>
                <a:gd name="T116" fmla="*/ 842 w 6560"/>
                <a:gd name="T117" fmla="*/ 116 h 6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560" h="6556">
                  <a:moveTo>
                    <a:pt x="4715" y="4098"/>
                  </a:moveTo>
                  <a:lnTo>
                    <a:pt x="4761" y="4102"/>
                  </a:lnTo>
                  <a:lnTo>
                    <a:pt x="4805" y="4118"/>
                  </a:lnTo>
                  <a:lnTo>
                    <a:pt x="4843" y="4142"/>
                  </a:lnTo>
                  <a:lnTo>
                    <a:pt x="4875" y="4174"/>
                  </a:lnTo>
                  <a:lnTo>
                    <a:pt x="4899" y="4212"/>
                  </a:lnTo>
                  <a:lnTo>
                    <a:pt x="4915" y="4256"/>
                  </a:lnTo>
                  <a:lnTo>
                    <a:pt x="4921" y="4302"/>
                  </a:lnTo>
                  <a:lnTo>
                    <a:pt x="4921" y="4918"/>
                  </a:lnTo>
                  <a:lnTo>
                    <a:pt x="5535" y="4918"/>
                  </a:lnTo>
                  <a:lnTo>
                    <a:pt x="5581" y="4922"/>
                  </a:lnTo>
                  <a:lnTo>
                    <a:pt x="5625" y="4937"/>
                  </a:lnTo>
                  <a:lnTo>
                    <a:pt x="5662" y="4961"/>
                  </a:lnTo>
                  <a:lnTo>
                    <a:pt x="5694" y="4993"/>
                  </a:lnTo>
                  <a:lnTo>
                    <a:pt x="5718" y="5031"/>
                  </a:lnTo>
                  <a:lnTo>
                    <a:pt x="5734" y="5075"/>
                  </a:lnTo>
                  <a:lnTo>
                    <a:pt x="5740" y="5123"/>
                  </a:lnTo>
                  <a:lnTo>
                    <a:pt x="5734" y="5169"/>
                  </a:lnTo>
                  <a:lnTo>
                    <a:pt x="5718" y="5213"/>
                  </a:lnTo>
                  <a:lnTo>
                    <a:pt x="5694" y="5250"/>
                  </a:lnTo>
                  <a:lnTo>
                    <a:pt x="5662" y="5282"/>
                  </a:lnTo>
                  <a:lnTo>
                    <a:pt x="5625" y="5306"/>
                  </a:lnTo>
                  <a:lnTo>
                    <a:pt x="5581" y="5322"/>
                  </a:lnTo>
                  <a:lnTo>
                    <a:pt x="5535" y="5326"/>
                  </a:lnTo>
                  <a:lnTo>
                    <a:pt x="4715" y="5326"/>
                  </a:lnTo>
                  <a:lnTo>
                    <a:pt x="4667" y="5322"/>
                  </a:lnTo>
                  <a:lnTo>
                    <a:pt x="4625" y="5306"/>
                  </a:lnTo>
                  <a:lnTo>
                    <a:pt x="4587" y="5282"/>
                  </a:lnTo>
                  <a:lnTo>
                    <a:pt x="4556" y="5250"/>
                  </a:lnTo>
                  <a:lnTo>
                    <a:pt x="4530" y="5213"/>
                  </a:lnTo>
                  <a:lnTo>
                    <a:pt x="4516" y="5169"/>
                  </a:lnTo>
                  <a:lnTo>
                    <a:pt x="4510" y="5123"/>
                  </a:lnTo>
                  <a:lnTo>
                    <a:pt x="4510" y="4302"/>
                  </a:lnTo>
                  <a:lnTo>
                    <a:pt x="4516" y="4256"/>
                  </a:lnTo>
                  <a:lnTo>
                    <a:pt x="4530" y="4212"/>
                  </a:lnTo>
                  <a:lnTo>
                    <a:pt x="4556" y="4174"/>
                  </a:lnTo>
                  <a:lnTo>
                    <a:pt x="4587" y="4142"/>
                  </a:lnTo>
                  <a:lnTo>
                    <a:pt x="4625" y="4118"/>
                  </a:lnTo>
                  <a:lnTo>
                    <a:pt x="4667" y="4102"/>
                  </a:lnTo>
                  <a:lnTo>
                    <a:pt x="4715" y="4098"/>
                  </a:lnTo>
                  <a:close/>
                  <a:moveTo>
                    <a:pt x="4921" y="3688"/>
                  </a:moveTo>
                  <a:lnTo>
                    <a:pt x="4795" y="3694"/>
                  </a:lnTo>
                  <a:lnTo>
                    <a:pt x="4671" y="3714"/>
                  </a:lnTo>
                  <a:lnTo>
                    <a:pt x="4554" y="3743"/>
                  </a:lnTo>
                  <a:lnTo>
                    <a:pt x="4442" y="3785"/>
                  </a:lnTo>
                  <a:lnTo>
                    <a:pt x="4334" y="3837"/>
                  </a:lnTo>
                  <a:lnTo>
                    <a:pt x="4232" y="3899"/>
                  </a:lnTo>
                  <a:lnTo>
                    <a:pt x="4139" y="3969"/>
                  </a:lnTo>
                  <a:lnTo>
                    <a:pt x="4051" y="4048"/>
                  </a:lnTo>
                  <a:lnTo>
                    <a:pt x="3971" y="4136"/>
                  </a:lnTo>
                  <a:lnTo>
                    <a:pt x="3899" y="4230"/>
                  </a:lnTo>
                  <a:lnTo>
                    <a:pt x="3837" y="4331"/>
                  </a:lnTo>
                  <a:lnTo>
                    <a:pt x="3786" y="4439"/>
                  </a:lnTo>
                  <a:lnTo>
                    <a:pt x="3746" y="4553"/>
                  </a:lnTo>
                  <a:lnTo>
                    <a:pt x="3714" y="4670"/>
                  </a:lnTo>
                  <a:lnTo>
                    <a:pt x="3696" y="4792"/>
                  </a:lnTo>
                  <a:lnTo>
                    <a:pt x="3690" y="4918"/>
                  </a:lnTo>
                  <a:lnTo>
                    <a:pt x="3696" y="5043"/>
                  </a:lnTo>
                  <a:lnTo>
                    <a:pt x="3714" y="5165"/>
                  </a:lnTo>
                  <a:lnTo>
                    <a:pt x="3746" y="5282"/>
                  </a:lnTo>
                  <a:lnTo>
                    <a:pt x="3786" y="5396"/>
                  </a:lnTo>
                  <a:lnTo>
                    <a:pt x="3837" y="5502"/>
                  </a:lnTo>
                  <a:lnTo>
                    <a:pt x="3899" y="5603"/>
                  </a:lnTo>
                  <a:lnTo>
                    <a:pt x="3971" y="5699"/>
                  </a:lnTo>
                  <a:lnTo>
                    <a:pt x="4051" y="5787"/>
                  </a:lnTo>
                  <a:lnTo>
                    <a:pt x="4139" y="5864"/>
                  </a:lnTo>
                  <a:lnTo>
                    <a:pt x="4232" y="5936"/>
                  </a:lnTo>
                  <a:lnTo>
                    <a:pt x="4334" y="5998"/>
                  </a:lnTo>
                  <a:lnTo>
                    <a:pt x="4442" y="6050"/>
                  </a:lnTo>
                  <a:lnTo>
                    <a:pt x="4554" y="6092"/>
                  </a:lnTo>
                  <a:lnTo>
                    <a:pt x="4671" y="6122"/>
                  </a:lnTo>
                  <a:lnTo>
                    <a:pt x="4795" y="6139"/>
                  </a:lnTo>
                  <a:lnTo>
                    <a:pt x="4921" y="6145"/>
                  </a:lnTo>
                  <a:lnTo>
                    <a:pt x="5046" y="6139"/>
                  </a:lnTo>
                  <a:lnTo>
                    <a:pt x="5168" y="6122"/>
                  </a:lnTo>
                  <a:lnTo>
                    <a:pt x="5286" y="6092"/>
                  </a:lnTo>
                  <a:lnTo>
                    <a:pt x="5397" y="6050"/>
                  </a:lnTo>
                  <a:lnTo>
                    <a:pt x="5505" y="5998"/>
                  </a:lnTo>
                  <a:lnTo>
                    <a:pt x="5607" y="5936"/>
                  </a:lnTo>
                  <a:lnTo>
                    <a:pt x="5702" y="5864"/>
                  </a:lnTo>
                  <a:lnTo>
                    <a:pt x="5788" y="5787"/>
                  </a:lnTo>
                  <a:lnTo>
                    <a:pt x="5868" y="5699"/>
                  </a:lnTo>
                  <a:lnTo>
                    <a:pt x="5940" y="5603"/>
                  </a:lnTo>
                  <a:lnTo>
                    <a:pt x="6002" y="5502"/>
                  </a:lnTo>
                  <a:lnTo>
                    <a:pt x="6053" y="5396"/>
                  </a:lnTo>
                  <a:lnTo>
                    <a:pt x="6093" y="5282"/>
                  </a:lnTo>
                  <a:lnTo>
                    <a:pt x="6125" y="5165"/>
                  </a:lnTo>
                  <a:lnTo>
                    <a:pt x="6143" y="5043"/>
                  </a:lnTo>
                  <a:lnTo>
                    <a:pt x="6149" y="4918"/>
                  </a:lnTo>
                  <a:lnTo>
                    <a:pt x="6143" y="4792"/>
                  </a:lnTo>
                  <a:lnTo>
                    <a:pt x="6125" y="4670"/>
                  </a:lnTo>
                  <a:lnTo>
                    <a:pt x="6093" y="4553"/>
                  </a:lnTo>
                  <a:lnTo>
                    <a:pt x="6053" y="4439"/>
                  </a:lnTo>
                  <a:lnTo>
                    <a:pt x="6002" y="4331"/>
                  </a:lnTo>
                  <a:lnTo>
                    <a:pt x="5940" y="4230"/>
                  </a:lnTo>
                  <a:lnTo>
                    <a:pt x="5868" y="4136"/>
                  </a:lnTo>
                  <a:lnTo>
                    <a:pt x="5788" y="4048"/>
                  </a:lnTo>
                  <a:lnTo>
                    <a:pt x="5702" y="3969"/>
                  </a:lnTo>
                  <a:lnTo>
                    <a:pt x="5607" y="3899"/>
                  </a:lnTo>
                  <a:lnTo>
                    <a:pt x="5505" y="3837"/>
                  </a:lnTo>
                  <a:lnTo>
                    <a:pt x="5397" y="3785"/>
                  </a:lnTo>
                  <a:lnTo>
                    <a:pt x="5286" y="3743"/>
                  </a:lnTo>
                  <a:lnTo>
                    <a:pt x="5168" y="3714"/>
                  </a:lnTo>
                  <a:lnTo>
                    <a:pt x="5046" y="3694"/>
                  </a:lnTo>
                  <a:lnTo>
                    <a:pt x="4921" y="3688"/>
                  </a:lnTo>
                  <a:close/>
                  <a:moveTo>
                    <a:pt x="2050" y="3688"/>
                  </a:moveTo>
                  <a:lnTo>
                    <a:pt x="2870" y="3688"/>
                  </a:lnTo>
                  <a:lnTo>
                    <a:pt x="2870" y="4507"/>
                  </a:lnTo>
                  <a:lnTo>
                    <a:pt x="2050" y="4507"/>
                  </a:lnTo>
                  <a:lnTo>
                    <a:pt x="2050" y="3688"/>
                  </a:lnTo>
                  <a:close/>
                  <a:moveTo>
                    <a:pt x="820" y="3688"/>
                  </a:moveTo>
                  <a:lnTo>
                    <a:pt x="1640" y="3688"/>
                  </a:lnTo>
                  <a:lnTo>
                    <a:pt x="1640" y="4507"/>
                  </a:lnTo>
                  <a:lnTo>
                    <a:pt x="820" y="4507"/>
                  </a:lnTo>
                  <a:lnTo>
                    <a:pt x="820" y="3688"/>
                  </a:lnTo>
                  <a:close/>
                  <a:moveTo>
                    <a:pt x="4921" y="3279"/>
                  </a:moveTo>
                  <a:lnTo>
                    <a:pt x="5062" y="3285"/>
                  </a:lnTo>
                  <a:lnTo>
                    <a:pt x="5200" y="3303"/>
                  </a:lnTo>
                  <a:lnTo>
                    <a:pt x="5333" y="3331"/>
                  </a:lnTo>
                  <a:lnTo>
                    <a:pt x="5463" y="3371"/>
                  </a:lnTo>
                  <a:lnTo>
                    <a:pt x="5589" y="3421"/>
                  </a:lnTo>
                  <a:lnTo>
                    <a:pt x="5708" y="3480"/>
                  </a:lnTo>
                  <a:lnTo>
                    <a:pt x="5822" y="3548"/>
                  </a:lnTo>
                  <a:lnTo>
                    <a:pt x="5930" y="3626"/>
                  </a:lnTo>
                  <a:lnTo>
                    <a:pt x="6031" y="3712"/>
                  </a:lnTo>
                  <a:lnTo>
                    <a:pt x="6125" y="3805"/>
                  </a:lnTo>
                  <a:lnTo>
                    <a:pt x="6211" y="3907"/>
                  </a:lnTo>
                  <a:lnTo>
                    <a:pt x="6289" y="4015"/>
                  </a:lnTo>
                  <a:lnTo>
                    <a:pt x="6359" y="4128"/>
                  </a:lnTo>
                  <a:lnTo>
                    <a:pt x="6416" y="4248"/>
                  </a:lnTo>
                  <a:lnTo>
                    <a:pt x="6466" y="4373"/>
                  </a:lnTo>
                  <a:lnTo>
                    <a:pt x="6506" y="4503"/>
                  </a:lnTo>
                  <a:lnTo>
                    <a:pt x="6536" y="4638"/>
                  </a:lnTo>
                  <a:lnTo>
                    <a:pt x="6554" y="4776"/>
                  </a:lnTo>
                  <a:lnTo>
                    <a:pt x="6560" y="4918"/>
                  </a:lnTo>
                  <a:lnTo>
                    <a:pt x="6554" y="5059"/>
                  </a:lnTo>
                  <a:lnTo>
                    <a:pt x="6536" y="5197"/>
                  </a:lnTo>
                  <a:lnTo>
                    <a:pt x="6506" y="5330"/>
                  </a:lnTo>
                  <a:lnTo>
                    <a:pt x="6466" y="5460"/>
                  </a:lnTo>
                  <a:lnTo>
                    <a:pt x="6416" y="5585"/>
                  </a:lnTo>
                  <a:lnTo>
                    <a:pt x="6359" y="5705"/>
                  </a:lnTo>
                  <a:lnTo>
                    <a:pt x="6289" y="5821"/>
                  </a:lnTo>
                  <a:lnTo>
                    <a:pt x="6211" y="5928"/>
                  </a:lnTo>
                  <a:lnTo>
                    <a:pt x="6125" y="6028"/>
                  </a:lnTo>
                  <a:lnTo>
                    <a:pt x="6031" y="6122"/>
                  </a:lnTo>
                  <a:lnTo>
                    <a:pt x="5930" y="6207"/>
                  </a:lnTo>
                  <a:lnTo>
                    <a:pt x="5822" y="6285"/>
                  </a:lnTo>
                  <a:lnTo>
                    <a:pt x="5708" y="6355"/>
                  </a:lnTo>
                  <a:lnTo>
                    <a:pt x="5589" y="6415"/>
                  </a:lnTo>
                  <a:lnTo>
                    <a:pt x="5463" y="6464"/>
                  </a:lnTo>
                  <a:lnTo>
                    <a:pt x="5333" y="6504"/>
                  </a:lnTo>
                  <a:lnTo>
                    <a:pt x="5200" y="6532"/>
                  </a:lnTo>
                  <a:lnTo>
                    <a:pt x="5062" y="6550"/>
                  </a:lnTo>
                  <a:lnTo>
                    <a:pt x="4921" y="6556"/>
                  </a:lnTo>
                  <a:lnTo>
                    <a:pt x="4779" y="6550"/>
                  </a:lnTo>
                  <a:lnTo>
                    <a:pt x="4639" y="6532"/>
                  </a:lnTo>
                  <a:lnTo>
                    <a:pt x="4506" y="6504"/>
                  </a:lnTo>
                  <a:lnTo>
                    <a:pt x="4376" y="6464"/>
                  </a:lnTo>
                  <a:lnTo>
                    <a:pt x="4250" y="6415"/>
                  </a:lnTo>
                  <a:lnTo>
                    <a:pt x="4131" y="6355"/>
                  </a:lnTo>
                  <a:lnTo>
                    <a:pt x="4017" y="6285"/>
                  </a:lnTo>
                  <a:lnTo>
                    <a:pt x="3909" y="6207"/>
                  </a:lnTo>
                  <a:lnTo>
                    <a:pt x="3808" y="6122"/>
                  </a:lnTo>
                  <a:lnTo>
                    <a:pt x="3714" y="6028"/>
                  </a:lnTo>
                  <a:lnTo>
                    <a:pt x="3628" y="5928"/>
                  </a:lnTo>
                  <a:lnTo>
                    <a:pt x="3550" y="5821"/>
                  </a:lnTo>
                  <a:lnTo>
                    <a:pt x="3482" y="5705"/>
                  </a:lnTo>
                  <a:lnTo>
                    <a:pt x="3423" y="5585"/>
                  </a:lnTo>
                  <a:lnTo>
                    <a:pt x="3373" y="5460"/>
                  </a:lnTo>
                  <a:lnTo>
                    <a:pt x="3333" y="5330"/>
                  </a:lnTo>
                  <a:lnTo>
                    <a:pt x="3303" y="5197"/>
                  </a:lnTo>
                  <a:lnTo>
                    <a:pt x="3285" y="5059"/>
                  </a:lnTo>
                  <a:lnTo>
                    <a:pt x="3279" y="4918"/>
                  </a:lnTo>
                  <a:lnTo>
                    <a:pt x="3285" y="4776"/>
                  </a:lnTo>
                  <a:lnTo>
                    <a:pt x="3303" y="4638"/>
                  </a:lnTo>
                  <a:lnTo>
                    <a:pt x="3333" y="4503"/>
                  </a:lnTo>
                  <a:lnTo>
                    <a:pt x="3373" y="4373"/>
                  </a:lnTo>
                  <a:lnTo>
                    <a:pt x="3423" y="4248"/>
                  </a:lnTo>
                  <a:lnTo>
                    <a:pt x="3482" y="4128"/>
                  </a:lnTo>
                  <a:lnTo>
                    <a:pt x="3550" y="4015"/>
                  </a:lnTo>
                  <a:lnTo>
                    <a:pt x="3628" y="3907"/>
                  </a:lnTo>
                  <a:lnTo>
                    <a:pt x="3714" y="3805"/>
                  </a:lnTo>
                  <a:lnTo>
                    <a:pt x="3808" y="3712"/>
                  </a:lnTo>
                  <a:lnTo>
                    <a:pt x="3909" y="3626"/>
                  </a:lnTo>
                  <a:lnTo>
                    <a:pt x="4017" y="3548"/>
                  </a:lnTo>
                  <a:lnTo>
                    <a:pt x="4131" y="3480"/>
                  </a:lnTo>
                  <a:lnTo>
                    <a:pt x="4250" y="3421"/>
                  </a:lnTo>
                  <a:lnTo>
                    <a:pt x="4376" y="3371"/>
                  </a:lnTo>
                  <a:lnTo>
                    <a:pt x="4506" y="3331"/>
                  </a:lnTo>
                  <a:lnTo>
                    <a:pt x="4639" y="3303"/>
                  </a:lnTo>
                  <a:lnTo>
                    <a:pt x="4779" y="3285"/>
                  </a:lnTo>
                  <a:lnTo>
                    <a:pt x="4921" y="3279"/>
                  </a:lnTo>
                  <a:close/>
                  <a:moveTo>
                    <a:pt x="3279" y="2460"/>
                  </a:moveTo>
                  <a:lnTo>
                    <a:pt x="4099" y="2460"/>
                  </a:lnTo>
                  <a:lnTo>
                    <a:pt x="4099" y="3279"/>
                  </a:lnTo>
                  <a:lnTo>
                    <a:pt x="3279" y="3279"/>
                  </a:lnTo>
                  <a:lnTo>
                    <a:pt x="3279" y="2460"/>
                  </a:lnTo>
                  <a:close/>
                  <a:moveTo>
                    <a:pt x="2050" y="2460"/>
                  </a:moveTo>
                  <a:lnTo>
                    <a:pt x="2870" y="2460"/>
                  </a:lnTo>
                  <a:lnTo>
                    <a:pt x="2870" y="3279"/>
                  </a:lnTo>
                  <a:lnTo>
                    <a:pt x="2050" y="3279"/>
                  </a:lnTo>
                  <a:lnTo>
                    <a:pt x="2050" y="2460"/>
                  </a:lnTo>
                  <a:close/>
                  <a:moveTo>
                    <a:pt x="820" y="2460"/>
                  </a:moveTo>
                  <a:lnTo>
                    <a:pt x="1640" y="2460"/>
                  </a:lnTo>
                  <a:lnTo>
                    <a:pt x="1640" y="3279"/>
                  </a:lnTo>
                  <a:lnTo>
                    <a:pt x="820" y="3279"/>
                  </a:lnTo>
                  <a:lnTo>
                    <a:pt x="820" y="2460"/>
                  </a:lnTo>
                  <a:close/>
                  <a:moveTo>
                    <a:pt x="445" y="819"/>
                  </a:moveTo>
                  <a:lnTo>
                    <a:pt x="614" y="819"/>
                  </a:lnTo>
                  <a:lnTo>
                    <a:pt x="614" y="1025"/>
                  </a:lnTo>
                  <a:lnTo>
                    <a:pt x="620" y="1090"/>
                  </a:lnTo>
                  <a:lnTo>
                    <a:pt x="636" y="1154"/>
                  </a:lnTo>
                  <a:lnTo>
                    <a:pt x="660" y="1212"/>
                  </a:lnTo>
                  <a:lnTo>
                    <a:pt x="694" y="1266"/>
                  </a:lnTo>
                  <a:lnTo>
                    <a:pt x="736" y="1314"/>
                  </a:lnTo>
                  <a:lnTo>
                    <a:pt x="784" y="1355"/>
                  </a:lnTo>
                  <a:lnTo>
                    <a:pt x="836" y="1389"/>
                  </a:lnTo>
                  <a:lnTo>
                    <a:pt x="896" y="1413"/>
                  </a:lnTo>
                  <a:lnTo>
                    <a:pt x="959" y="1429"/>
                  </a:lnTo>
                  <a:lnTo>
                    <a:pt x="1025" y="1435"/>
                  </a:lnTo>
                  <a:lnTo>
                    <a:pt x="1091" y="1429"/>
                  </a:lnTo>
                  <a:lnTo>
                    <a:pt x="1155" y="1413"/>
                  </a:lnTo>
                  <a:lnTo>
                    <a:pt x="1213" y="1389"/>
                  </a:lnTo>
                  <a:lnTo>
                    <a:pt x="1267" y="1355"/>
                  </a:lnTo>
                  <a:lnTo>
                    <a:pt x="1314" y="1314"/>
                  </a:lnTo>
                  <a:lnTo>
                    <a:pt x="1356" y="1266"/>
                  </a:lnTo>
                  <a:lnTo>
                    <a:pt x="1388" y="1212"/>
                  </a:lnTo>
                  <a:lnTo>
                    <a:pt x="1414" y="1154"/>
                  </a:lnTo>
                  <a:lnTo>
                    <a:pt x="1430" y="1090"/>
                  </a:lnTo>
                  <a:lnTo>
                    <a:pt x="1434" y="1025"/>
                  </a:lnTo>
                  <a:lnTo>
                    <a:pt x="1434" y="819"/>
                  </a:lnTo>
                  <a:lnTo>
                    <a:pt x="3895" y="819"/>
                  </a:lnTo>
                  <a:lnTo>
                    <a:pt x="3895" y="1025"/>
                  </a:lnTo>
                  <a:lnTo>
                    <a:pt x="3899" y="1090"/>
                  </a:lnTo>
                  <a:lnTo>
                    <a:pt x="3915" y="1154"/>
                  </a:lnTo>
                  <a:lnTo>
                    <a:pt x="3941" y="1212"/>
                  </a:lnTo>
                  <a:lnTo>
                    <a:pt x="3973" y="1266"/>
                  </a:lnTo>
                  <a:lnTo>
                    <a:pt x="4015" y="1314"/>
                  </a:lnTo>
                  <a:lnTo>
                    <a:pt x="4063" y="1355"/>
                  </a:lnTo>
                  <a:lnTo>
                    <a:pt x="4117" y="1389"/>
                  </a:lnTo>
                  <a:lnTo>
                    <a:pt x="4175" y="1413"/>
                  </a:lnTo>
                  <a:lnTo>
                    <a:pt x="4238" y="1429"/>
                  </a:lnTo>
                  <a:lnTo>
                    <a:pt x="4304" y="1435"/>
                  </a:lnTo>
                  <a:lnTo>
                    <a:pt x="4372" y="1429"/>
                  </a:lnTo>
                  <a:lnTo>
                    <a:pt x="4434" y="1413"/>
                  </a:lnTo>
                  <a:lnTo>
                    <a:pt x="4494" y="1389"/>
                  </a:lnTo>
                  <a:lnTo>
                    <a:pt x="4548" y="1355"/>
                  </a:lnTo>
                  <a:lnTo>
                    <a:pt x="4595" y="1314"/>
                  </a:lnTo>
                  <a:lnTo>
                    <a:pt x="4635" y="1266"/>
                  </a:lnTo>
                  <a:lnTo>
                    <a:pt x="4669" y="1212"/>
                  </a:lnTo>
                  <a:lnTo>
                    <a:pt x="4693" y="1154"/>
                  </a:lnTo>
                  <a:lnTo>
                    <a:pt x="4709" y="1090"/>
                  </a:lnTo>
                  <a:lnTo>
                    <a:pt x="4715" y="1025"/>
                  </a:lnTo>
                  <a:lnTo>
                    <a:pt x="4715" y="819"/>
                  </a:lnTo>
                  <a:lnTo>
                    <a:pt x="4887" y="819"/>
                  </a:lnTo>
                  <a:lnTo>
                    <a:pt x="4958" y="825"/>
                  </a:lnTo>
                  <a:lnTo>
                    <a:pt x="5026" y="843"/>
                  </a:lnTo>
                  <a:lnTo>
                    <a:pt x="5090" y="871"/>
                  </a:lnTo>
                  <a:lnTo>
                    <a:pt x="5148" y="907"/>
                  </a:lnTo>
                  <a:lnTo>
                    <a:pt x="5200" y="951"/>
                  </a:lnTo>
                  <a:lnTo>
                    <a:pt x="5244" y="1005"/>
                  </a:lnTo>
                  <a:lnTo>
                    <a:pt x="5280" y="1062"/>
                  </a:lnTo>
                  <a:lnTo>
                    <a:pt x="5307" y="1128"/>
                  </a:lnTo>
                  <a:lnTo>
                    <a:pt x="5323" y="1198"/>
                  </a:lnTo>
                  <a:lnTo>
                    <a:pt x="5329" y="1270"/>
                  </a:lnTo>
                  <a:lnTo>
                    <a:pt x="5329" y="2868"/>
                  </a:lnTo>
                  <a:lnTo>
                    <a:pt x="4921" y="2868"/>
                  </a:lnTo>
                  <a:lnTo>
                    <a:pt x="4921" y="2049"/>
                  </a:lnTo>
                  <a:lnTo>
                    <a:pt x="411" y="2049"/>
                  </a:lnTo>
                  <a:lnTo>
                    <a:pt x="411" y="4876"/>
                  </a:lnTo>
                  <a:lnTo>
                    <a:pt x="415" y="4896"/>
                  </a:lnTo>
                  <a:lnTo>
                    <a:pt x="427" y="4912"/>
                  </a:lnTo>
                  <a:lnTo>
                    <a:pt x="445" y="4918"/>
                  </a:lnTo>
                  <a:lnTo>
                    <a:pt x="2870" y="4918"/>
                  </a:lnTo>
                  <a:lnTo>
                    <a:pt x="2870" y="5326"/>
                  </a:lnTo>
                  <a:lnTo>
                    <a:pt x="445" y="5326"/>
                  </a:lnTo>
                  <a:lnTo>
                    <a:pt x="373" y="5320"/>
                  </a:lnTo>
                  <a:lnTo>
                    <a:pt x="303" y="5304"/>
                  </a:lnTo>
                  <a:lnTo>
                    <a:pt x="239" y="5276"/>
                  </a:lnTo>
                  <a:lnTo>
                    <a:pt x="182" y="5240"/>
                  </a:lnTo>
                  <a:lnTo>
                    <a:pt x="130" y="5195"/>
                  </a:lnTo>
                  <a:lnTo>
                    <a:pt x="86" y="5143"/>
                  </a:lnTo>
                  <a:lnTo>
                    <a:pt x="50" y="5083"/>
                  </a:lnTo>
                  <a:lnTo>
                    <a:pt x="22" y="5019"/>
                  </a:lnTo>
                  <a:lnTo>
                    <a:pt x="6" y="4949"/>
                  </a:lnTo>
                  <a:lnTo>
                    <a:pt x="0" y="4876"/>
                  </a:lnTo>
                  <a:lnTo>
                    <a:pt x="0" y="1270"/>
                  </a:lnTo>
                  <a:lnTo>
                    <a:pt x="6" y="1198"/>
                  </a:lnTo>
                  <a:lnTo>
                    <a:pt x="22" y="1128"/>
                  </a:lnTo>
                  <a:lnTo>
                    <a:pt x="50" y="1062"/>
                  </a:lnTo>
                  <a:lnTo>
                    <a:pt x="86" y="1005"/>
                  </a:lnTo>
                  <a:lnTo>
                    <a:pt x="130" y="951"/>
                  </a:lnTo>
                  <a:lnTo>
                    <a:pt x="182" y="907"/>
                  </a:lnTo>
                  <a:lnTo>
                    <a:pt x="239" y="871"/>
                  </a:lnTo>
                  <a:lnTo>
                    <a:pt x="303" y="843"/>
                  </a:lnTo>
                  <a:lnTo>
                    <a:pt x="373" y="825"/>
                  </a:lnTo>
                  <a:lnTo>
                    <a:pt x="445" y="819"/>
                  </a:lnTo>
                  <a:close/>
                  <a:moveTo>
                    <a:pt x="4304" y="0"/>
                  </a:moveTo>
                  <a:lnTo>
                    <a:pt x="4352" y="6"/>
                  </a:lnTo>
                  <a:lnTo>
                    <a:pt x="4394" y="22"/>
                  </a:lnTo>
                  <a:lnTo>
                    <a:pt x="4434" y="46"/>
                  </a:lnTo>
                  <a:lnTo>
                    <a:pt x="4464" y="78"/>
                  </a:lnTo>
                  <a:lnTo>
                    <a:pt x="4490" y="116"/>
                  </a:lnTo>
                  <a:lnTo>
                    <a:pt x="4504" y="157"/>
                  </a:lnTo>
                  <a:lnTo>
                    <a:pt x="4510" y="205"/>
                  </a:lnTo>
                  <a:lnTo>
                    <a:pt x="4510" y="1025"/>
                  </a:lnTo>
                  <a:lnTo>
                    <a:pt x="4504" y="1072"/>
                  </a:lnTo>
                  <a:lnTo>
                    <a:pt x="4490" y="1114"/>
                  </a:lnTo>
                  <a:lnTo>
                    <a:pt x="4464" y="1152"/>
                  </a:lnTo>
                  <a:lnTo>
                    <a:pt x="4434" y="1184"/>
                  </a:lnTo>
                  <a:lnTo>
                    <a:pt x="4394" y="1208"/>
                  </a:lnTo>
                  <a:lnTo>
                    <a:pt x="4352" y="1224"/>
                  </a:lnTo>
                  <a:lnTo>
                    <a:pt x="4304" y="1230"/>
                  </a:lnTo>
                  <a:lnTo>
                    <a:pt x="4258" y="1224"/>
                  </a:lnTo>
                  <a:lnTo>
                    <a:pt x="4214" y="1208"/>
                  </a:lnTo>
                  <a:lnTo>
                    <a:pt x="4177" y="1184"/>
                  </a:lnTo>
                  <a:lnTo>
                    <a:pt x="4145" y="1152"/>
                  </a:lnTo>
                  <a:lnTo>
                    <a:pt x="4121" y="1114"/>
                  </a:lnTo>
                  <a:lnTo>
                    <a:pt x="4105" y="1072"/>
                  </a:lnTo>
                  <a:lnTo>
                    <a:pt x="4099" y="1025"/>
                  </a:lnTo>
                  <a:lnTo>
                    <a:pt x="4099" y="205"/>
                  </a:lnTo>
                  <a:lnTo>
                    <a:pt x="4105" y="157"/>
                  </a:lnTo>
                  <a:lnTo>
                    <a:pt x="4121" y="116"/>
                  </a:lnTo>
                  <a:lnTo>
                    <a:pt x="4145" y="78"/>
                  </a:lnTo>
                  <a:lnTo>
                    <a:pt x="4177" y="46"/>
                  </a:lnTo>
                  <a:lnTo>
                    <a:pt x="4214" y="22"/>
                  </a:lnTo>
                  <a:lnTo>
                    <a:pt x="4258" y="6"/>
                  </a:lnTo>
                  <a:lnTo>
                    <a:pt x="4304" y="0"/>
                  </a:lnTo>
                  <a:close/>
                  <a:moveTo>
                    <a:pt x="1025" y="0"/>
                  </a:moveTo>
                  <a:lnTo>
                    <a:pt x="1071" y="6"/>
                  </a:lnTo>
                  <a:lnTo>
                    <a:pt x="1115" y="22"/>
                  </a:lnTo>
                  <a:lnTo>
                    <a:pt x="1153" y="46"/>
                  </a:lnTo>
                  <a:lnTo>
                    <a:pt x="1185" y="78"/>
                  </a:lnTo>
                  <a:lnTo>
                    <a:pt x="1209" y="116"/>
                  </a:lnTo>
                  <a:lnTo>
                    <a:pt x="1225" y="157"/>
                  </a:lnTo>
                  <a:lnTo>
                    <a:pt x="1231" y="205"/>
                  </a:lnTo>
                  <a:lnTo>
                    <a:pt x="1231" y="1025"/>
                  </a:lnTo>
                  <a:lnTo>
                    <a:pt x="1225" y="1072"/>
                  </a:lnTo>
                  <a:lnTo>
                    <a:pt x="1209" y="1114"/>
                  </a:lnTo>
                  <a:lnTo>
                    <a:pt x="1185" y="1152"/>
                  </a:lnTo>
                  <a:lnTo>
                    <a:pt x="1153" y="1184"/>
                  </a:lnTo>
                  <a:lnTo>
                    <a:pt x="1115" y="1208"/>
                  </a:lnTo>
                  <a:lnTo>
                    <a:pt x="1071" y="1224"/>
                  </a:lnTo>
                  <a:lnTo>
                    <a:pt x="1025" y="1230"/>
                  </a:lnTo>
                  <a:lnTo>
                    <a:pt x="977" y="1224"/>
                  </a:lnTo>
                  <a:lnTo>
                    <a:pt x="935" y="1208"/>
                  </a:lnTo>
                  <a:lnTo>
                    <a:pt x="898" y="1184"/>
                  </a:lnTo>
                  <a:lnTo>
                    <a:pt x="866" y="1152"/>
                  </a:lnTo>
                  <a:lnTo>
                    <a:pt x="842" y="1114"/>
                  </a:lnTo>
                  <a:lnTo>
                    <a:pt x="826" y="1072"/>
                  </a:lnTo>
                  <a:lnTo>
                    <a:pt x="820" y="1025"/>
                  </a:lnTo>
                  <a:lnTo>
                    <a:pt x="820" y="205"/>
                  </a:lnTo>
                  <a:lnTo>
                    <a:pt x="826" y="157"/>
                  </a:lnTo>
                  <a:lnTo>
                    <a:pt x="842" y="116"/>
                  </a:lnTo>
                  <a:lnTo>
                    <a:pt x="866" y="78"/>
                  </a:lnTo>
                  <a:lnTo>
                    <a:pt x="898" y="46"/>
                  </a:lnTo>
                  <a:lnTo>
                    <a:pt x="935" y="22"/>
                  </a:lnTo>
                  <a:lnTo>
                    <a:pt x="977" y="6"/>
                  </a:lnTo>
                  <a:lnTo>
                    <a:pt x="102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sp>
        <p:nvSpPr>
          <p:cNvPr id="36" name="文本框 19">
            <a:extLst>
              <a:ext uri="{FF2B5EF4-FFF2-40B4-BE49-F238E27FC236}">
                <a16:creationId xmlns:a16="http://schemas.microsoft.com/office/drawing/2014/main" id="{D2A4C006-0348-45E1-A310-9A9453B7B901}"/>
              </a:ext>
            </a:extLst>
          </p:cNvPr>
          <p:cNvSpPr txBox="1"/>
          <p:nvPr/>
        </p:nvSpPr>
        <p:spPr>
          <a:xfrm>
            <a:off x="1676311" y="4266746"/>
            <a:ext cx="2074031" cy="101566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点击添加文字内容点击添加文字内容点击添加文字内容点击添加文字内容点击添加文字内容点击添加文字内容点击添加文字内容点击添加文字内容点击添加文字内容点击添加文字内容</a:t>
            </a:r>
          </a:p>
        </p:txBody>
      </p:sp>
      <p:sp>
        <p:nvSpPr>
          <p:cNvPr id="37" name="矩形 36">
            <a:extLst>
              <a:ext uri="{FF2B5EF4-FFF2-40B4-BE49-F238E27FC236}">
                <a16:creationId xmlns:a16="http://schemas.microsoft.com/office/drawing/2014/main" id="{6783127C-A10E-4480-8C78-99D0578D11A6}"/>
              </a:ext>
            </a:extLst>
          </p:cNvPr>
          <p:cNvSpPr/>
          <p:nvPr/>
        </p:nvSpPr>
        <p:spPr>
          <a:xfrm>
            <a:off x="1965839" y="3941054"/>
            <a:ext cx="1494974" cy="338554"/>
          </a:xfrm>
          <a:prstGeom prst="rect">
            <a:avLst/>
          </a:prstGeom>
        </p:spPr>
        <p:txBody>
          <a:bodyPr wrap="square">
            <a:spAutoFit/>
          </a:bodyPr>
          <a:lstStyle/>
          <a:p>
            <a:pPr algn="ctr"/>
            <a:r>
              <a:rPr lang="zh-CN" altLang="en-US" sz="1600" b="1" dirty="0">
                <a:solidFill>
                  <a:schemeClr val="tx1">
                    <a:lumMod val="65000"/>
                    <a:lumOff val="35000"/>
                  </a:schemeClr>
                </a:solidFill>
                <a:cs typeface="+mn-ea"/>
                <a:sym typeface="+mn-lt"/>
              </a:rPr>
              <a:t>阶段目标</a:t>
            </a:r>
          </a:p>
        </p:txBody>
      </p:sp>
      <p:sp>
        <p:nvSpPr>
          <p:cNvPr id="38" name="文本框 19">
            <a:extLst>
              <a:ext uri="{FF2B5EF4-FFF2-40B4-BE49-F238E27FC236}">
                <a16:creationId xmlns:a16="http://schemas.microsoft.com/office/drawing/2014/main" id="{00A1EFB1-E70F-41B7-BCDC-B2BEFBD7A5B0}"/>
              </a:ext>
            </a:extLst>
          </p:cNvPr>
          <p:cNvSpPr txBox="1"/>
          <p:nvPr/>
        </p:nvSpPr>
        <p:spPr>
          <a:xfrm>
            <a:off x="3891583" y="4240263"/>
            <a:ext cx="2074031" cy="101566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点击添加文字内容点击添加文字内容点击添加文字内容点击添加文字内容点击添加文字内容点击添加文字内容点击添加文字内容点击添加文字内容点击添加文字内容点击添加文字内容</a:t>
            </a:r>
          </a:p>
        </p:txBody>
      </p:sp>
      <p:sp>
        <p:nvSpPr>
          <p:cNvPr id="39" name="矩形 38">
            <a:extLst>
              <a:ext uri="{FF2B5EF4-FFF2-40B4-BE49-F238E27FC236}">
                <a16:creationId xmlns:a16="http://schemas.microsoft.com/office/drawing/2014/main" id="{FA44B77B-F7BE-4A24-A174-F8F8CB0A37FC}"/>
              </a:ext>
            </a:extLst>
          </p:cNvPr>
          <p:cNvSpPr/>
          <p:nvPr/>
        </p:nvSpPr>
        <p:spPr>
          <a:xfrm>
            <a:off x="4181111" y="3914571"/>
            <a:ext cx="1494974" cy="338554"/>
          </a:xfrm>
          <a:prstGeom prst="rect">
            <a:avLst/>
          </a:prstGeom>
        </p:spPr>
        <p:txBody>
          <a:bodyPr wrap="square">
            <a:spAutoFit/>
          </a:bodyPr>
          <a:lstStyle/>
          <a:p>
            <a:pPr algn="ctr"/>
            <a:r>
              <a:rPr lang="zh-CN" altLang="en-US" sz="1600" b="1" dirty="0">
                <a:solidFill>
                  <a:schemeClr val="tx1">
                    <a:lumMod val="65000"/>
                    <a:lumOff val="35000"/>
                  </a:schemeClr>
                </a:solidFill>
                <a:cs typeface="+mn-ea"/>
                <a:sym typeface="+mn-lt"/>
              </a:rPr>
              <a:t>阶段目标</a:t>
            </a:r>
          </a:p>
        </p:txBody>
      </p:sp>
      <p:sp>
        <p:nvSpPr>
          <p:cNvPr id="40" name="文本框 19">
            <a:extLst>
              <a:ext uri="{FF2B5EF4-FFF2-40B4-BE49-F238E27FC236}">
                <a16:creationId xmlns:a16="http://schemas.microsoft.com/office/drawing/2014/main" id="{B41F125B-CF82-4039-9C98-191F1F473972}"/>
              </a:ext>
            </a:extLst>
          </p:cNvPr>
          <p:cNvSpPr txBox="1"/>
          <p:nvPr/>
        </p:nvSpPr>
        <p:spPr>
          <a:xfrm>
            <a:off x="6033976" y="4230144"/>
            <a:ext cx="2074031" cy="101566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点击添加文字内容点击添加文字内容点击添加文字内容点击添加文字内容点击添加文字内容点击添加文字内容点击添加文字内容点击添加文字内容点击添加文字内容点击添加文字内容</a:t>
            </a:r>
          </a:p>
        </p:txBody>
      </p:sp>
      <p:sp>
        <p:nvSpPr>
          <p:cNvPr id="41" name="矩形 40">
            <a:extLst>
              <a:ext uri="{FF2B5EF4-FFF2-40B4-BE49-F238E27FC236}">
                <a16:creationId xmlns:a16="http://schemas.microsoft.com/office/drawing/2014/main" id="{80A6BC7E-54E6-481E-A694-89BA59637335}"/>
              </a:ext>
            </a:extLst>
          </p:cNvPr>
          <p:cNvSpPr/>
          <p:nvPr/>
        </p:nvSpPr>
        <p:spPr>
          <a:xfrm>
            <a:off x="6323504" y="3904452"/>
            <a:ext cx="1494974" cy="338554"/>
          </a:xfrm>
          <a:prstGeom prst="rect">
            <a:avLst/>
          </a:prstGeom>
        </p:spPr>
        <p:txBody>
          <a:bodyPr wrap="square">
            <a:spAutoFit/>
          </a:bodyPr>
          <a:lstStyle/>
          <a:p>
            <a:pPr algn="ctr"/>
            <a:r>
              <a:rPr lang="zh-CN" altLang="en-US" sz="1600" b="1" dirty="0">
                <a:solidFill>
                  <a:schemeClr val="tx1">
                    <a:lumMod val="65000"/>
                    <a:lumOff val="35000"/>
                  </a:schemeClr>
                </a:solidFill>
                <a:cs typeface="+mn-ea"/>
                <a:sym typeface="+mn-lt"/>
              </a:rPr>
              <a:t>阶段目标</a:t>
            </a:r>
          </a:p>
        </p:txBody>
      </p:sp>
      <p:sp>
        <p:nvSpPr>
          <p:cNvPr id="42" name="文本框 19">
            <a:extLst>
              <a:ext uri="{FF2B5EF4-FFF2-40B4-BE49-F238E27FC236}">
                <a16:creationId xmlns:a16="http://schemas.microsoft.com/office/drawing/2014/main" id="{A4ADE4E8-51FE-42C5-B6D1-BFDCC4C261C2}"/>
              </a:ext>
            </a:extLst>
          </p:cNvPr>
          <p:cNvSpPr txBox="1"/>
          <p:nvPr/>
        </p:nvSpPr>
        <p:spPr>
          <a:xfrm>
            <a:off x="8278606" y="4230144"/>
            <a:ext cx="2074031" cy="101566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点击添加文字内容点击添加文字内容点击添加文字内容点击添加文字内容点击添加文字内容点击添加文字内容点击添加文字内容点击添加文字内容点击添加文字内容点击添加文字内容</a:t>
            </a:r>
          </a:p>
        </p:txBody>
      </p:sp>
      <p:sp>
        <p:nvSpPr>
          <p:cNvPr id="43" name="矩形 42">
            <a:extLst>
              <a:ext uri="{FF2B5EF4-FFF2-40B4-BE49-F238E27FC236}">
                <a16:creationId xmlns:a16="http://schemas.microsoft.com/office/drawing/2014/main" id="{9DA35D79-1311-4AED-870C-1CE593C3BE5F}"/>
              </a:ext>
            </a:extLst>
          </p:cNvPr>
          <p:cNvSpPr/>
          <p:nvPr/>
        </p:nvSpPr>
        <p:spPr>
          <a:xfrm>
            <a:off x="8568134" y="3904452"/>
            <a:ext cx="1494974" cy="338554"/>
          </a:xfrm>
          <a:prstGeom prst="rect">
            <a:avLst/>
          </a:prstGeom>
        </p:spPr>
        <p:txBody>
          <a:bodyPr wrap="square">
            <a:spAutoFit/>
          </a:bodyPr>
          <a:lstStyle/>
          <a:p>
            <a:pPr algn="ctr"/>
            <a:r>
              <a:rPr lang="zh-CN" altLang="en-US" sz="1600" b="1" dirty="0">
                <a:solidFill>
                  <a:schemeClr val="tx1">
                    <a:lumMod val="65000"/>
                    <a:lumOff val="35000"/>
                  </a:schemeClr>
                </a:solidFill>
                <a:cs typeface="+mn-ea"/>
                <a:sym typeface="+mn-lt"/>
              </a:rPr>
              <a:t>阶段目标</a:t>
            </a:r>
          </a:p>
        </p:txBody>
      </p:sp>
    </p:spTree>
    <p:extLst>
      <p:ext uri="{BB962C8B-B14F-4D97-AF65-F5344CB8AC3E}">
        <p14:creationId xmlns:p14="http://schemas.microsoft.com/office/powerpoint/2010/main" val="28334235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a:extLst>
              <a:ext uri="{FF2B5EF4-FFF2-40B4-BE49-F238E27FC236}">
                <a16:creationId xmlns:a16="http://schemas.microsoft.com/office/drawing/2014/main" id="{D946F8A7-06FC-4A97-9EA1-B93648936216}"/>
              </a:ext>
            </a:extLst>
          </p:cNvPr>
          <p:cNvSpPr txBox="1">
            <a:spLocks noChangeArrowheads="1"/>
          </p:cNvSpPr>
          <p:nvPr/>
        </p:nvSpPr>
        <p:spPr bwMode="auto">
          <a:xfrm>
            <a:off x="4901745" y="697393"/>
            <a:ext cx="238850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800" b="1" dirty="0">
                <a:solidFill>
                  <a:schemeClr val="tx1">
                    <a:lumMod val="65000"/>
                    <a:lumOff val="35000"/>
                  </a:schemeClr>
                </a:solidFill>
                <a:cs typeface="+mn-ea"/>
                <a:sym typeface="+mn-lt"/>
              </a:rPr>
              <a:t>市场策略</a:t>
            </a:r>
          </a:p>
        </p:txBody>
      </p:sp>
      <p:cxnSp>
        <p:nvCxnSpPr>
          <p:cNvPr id="3" name="直接连接符 2">
            <a:extLst>
              <a:ext uri="{FF2B5EF4-FFF2-40B4-BE49-F238E27FC236}">
                <a16:creationId xmlns:a16="http://schemas.microsoft.com/office/drawing/2014/main" id="{013B3BCE-25A6-436C-ACDE-B43DF617B62A}"/>
              </a:ext>
            </a:extLst>
          </p:cNvPr>
          <p:cNvCxnSpPr>
            <a:cxnSpLocks/>
          </p:cNvCxnSpPr>
          <p:nvPr/>
        </p:nvCxnSpPr>
        <p:spPr>
          <a:xfrm>
            <a:off x="4901745" y="1265569"/>
            <a:ext cx="2388509" cy="0"/>
          </a:xfrm>
          <a:prstGeom prst="line">
            <a:avLst/>
          </a:prstGeom>
          <a:ln w="19050">
            <a:solidFill>
              <a:srgbClr val="347FC2"/>
            </a:solidFill>
          </a:ln>
        </p:spPr>
        <p:style>
          <a:lnRef idx="1">
            <a:schemeClr val="accent1"/>
          </a:lnRef>
          <a:fillRef idx="0">
            <a:schemeClr val="accent1"/>
          </a:fillRef>
          <a:effectRef idx="0">
            <a:schemeClr val="accent1"/>
          </a:effectRef>
          <a:fontRef idx="minor">
            <a:schemeClr val="tx1"/>
          </a:fontRef>
        </p:style>
      </p:cxnSp>
      <p:grpSp>
        <p:nvGrpSpPr>
          <p:cNvPr id="59" name="组合 58">
            <a:extLst>
              <a:ext uri="{FF2B5EF4-FFF2-40B4-BE49-F238E27FC236}">
                <a16:creationId xmlns:a16="http://schemas.microsoft.com/office/drawing/2014/main" id="{BA0A2C62-4EA0-4077-AEE3-CB2ADED0D1C0}"/>
              </a:ext>
            </a:extLst>
          </p:cNvPr>
          <p:cNvGrpSpPr/>
          <p:nvPr/>
        </p:nvGrpSpPr>
        <p:grpSpPr>
          <a:xfrm>
            <a:off x="2447413" y="3454926"/>
            <a:ext cx="1409273" cy="597928"/>
            <a:chOff x="2447413" y="3454926"/>
            <a:chExt cx="1409273" cy="597928"/>
          </a:xfrm>
          <a:effectLst>
            <a:outerShdw blurRad="177800" dist="101600" dir="2700000" algn="tl" rotWithShape="0">
              <a:prstClr val="black">
                <a:alpha val="40000"/>
              </a:prstClr>
            </a:outerShdw>
          </a:effectLst>
        </p:grpSpPr>
        <p:sp>
          <p:nvSpPr>
            <p:cNvPr id="10" name="Freeform 9">
              <a:extLst>
                <a:ext uri="{FF2B5EF4-FFF2-40B4-BE49-F238E27FC236}">
                  <a16:creationId xmlns:a16="http://schemas.microsoft.com/office/drawing/2014/main" id="{91C138DE-B2A6-41A9-9997-8871CF7AAA50}"/>
                </a:ext>
              </a:extLst>
            </p:cNvPr>
            <p:cNvSpPr>
              <a:spLocks/>
            </p:cNvSpPr>
            <p:nvPr/>
          </p:nvSpPr>
          <p:spPr bwMode="auto">
            <a:xfrm>
              <a:off x="2447413" y="3454926"/>
              <a:ext cx="1406973" cy="597928"/>
            </a:xfrm>
            <a:custGeom>
              <a:avLst/>
              <a:gdLst>
                <a:gd name="T0" fmla="*/ 203 w 1223"/>
                <a:gd name="T1" fmla="*/ 0 h 582"/>
                <a:gd name="T2" fmla="*/ 305 w 1223"/>
                <a:gd name="T3" fmla="*/ 3 h 582"/>
                <a:gd name="T4" fmla="*/ 406 w 1223"/>
                <a:gd name="T5" fmla="*/ 10 h 582"/>
                <a:gd name="T6" fmla="*/ 509 w 1223"/>
                <a:gd name="T7" fmla="*/ 20 h 582"/>
                <a:gd name="T8" fmla="*/ 611 w 1223"/>
                <a:gd name="T9" fmla="*/ 30 h 582"/>
                <a:gd name="T10" fmla="*/ 714 w 1223"/>
                <a:gd name="T11" fmla="*/ 41 h 582"/>
                <a:gd name="T12" fmla="*/ 816 w 1223"/>
                <a:gd name="T13" fmla="*/ 51 h 582"/>
                <a:gd name="T14" fmla="*/ 918 w 1223"/>
                <a:gd name="T15" fmla="*/ 59 h 582"/>
                <a:gd name="T16" fmla="*/ 1020 w 1223"/>
                <a:gd name="T17" fmla="*/ 64 h 582"/>
                <a:gd name="T18" fmla="*/ 1122 w 1223"/>
                <a:gd name="T19" fmla="*/ 64 h 582"/>
                <a:gd name="T20" fmla="*/ 1223 w 1223"/>
                <a:gd name="T21" fmla="*/ 58 h 582"/>
                <a:gd name="T22" fmla="*/ 1223 w 1223"/>
                <a:gd name="T23" fmla="*/ 569 h 582"/>
                <a:gd name="T24" fmla="*/ 1220 w 1223"/>
                <a:gd name="T25" fmla="*/ 574 h 582"/>
                <a:gd name="T26" fmla="*/ 1211 w 1223"/>
                <a:gd name="T27" fmla="*/ 578 h 582"/>
                <a:gd name="T28" fmla="*/ 1196 w 1223"/>
                <a:gd name="T29" fmla="*/ 581 h 582"/>
                <a:gd name="T30" fmla="*/ 1176 w 1223"/>
                <a:gd name="T31" fmla="*/ 582 h 582"/>
                <a:gd name="T32" fmla="*/ 1152 w 1223"/>
                <a:gd name="T33" fmla="*/ 582 h 582"/>
                <a:gd name="T34" fmla="*/ 1123 w 1223"/>
                <a:gd name="T35" fmla="*/ 581 h 582"/>
                <a:gd name="T36" fmla="*/ 1088 w 1223"/>
                <a:gd name="T37" fmla="*/ 580 h 582"/>
                <a:gd name="T38" fmla="*/ 1051 w 1223"/>
                <a:gd name="T39" fmla="*/ 577 h 582"/>
                <a:gd name="T40" fmla="*/ 1010 w 1223"/>
                <a:gd name="T41" fmla="*/ 574 h 582"/>
                <a:gd name="T42" fmla="*/ 966 w 1223"/>
                <a:gd name="T43" fmla="*/ 570 h 582"/>
                <a:gd name="T44" fmla="*/ 919 w 1223"/>
                <a:gd name="T45" fmla="*/ 565 h 582"/>
                <a:gd name="T46" fmla="*/ 868 w 1223"/>
                <a:gd name="T47" fmla="*/ 560 h 582"/>
                <a:gd name="T48" fmla="*/ 817 w 1223"/>
                <a:gd name="T49" fmla="*/ 555 h 582"/>
                <a:gd name="T50" fmla="*/ 763 w 1223"/>
                <a:gd name="T51" fmla="*/ 550 h 582"/>
                <a:gd name="T52" fmla="*/ 708 w 1223"/>
                <a:gd name="T53" fmla="*/ 545 h 582"/>
                <a:gd name="T54" fmla="*/ 650 w 1223"/>
                <a:gd name="T55" fmla="*/ 539 h 582"/>
                <a:gd name="T56" fmla="*/ 593 w 1223"/>
                <a:gd name="T57" fmla="*/ 534 h 582"/>
                <a:gd name="T58" fmla="*/ 536 w 1223"/>
                <a:gd name="T59" fmla="*/ 529 h 582"/>
                <a:gd name="T60" fmla="*/ 477 w 1223"/>
                <a:gd name="T61" fmla="*/ 525 h 582"/>
                <a:gd name="T62" fmla="*/ 419 w 1223"/>
                <a:gd name="T63" fmla="*/ 521 h 582"/>
                <a:gd name="T64" fmla="*/ 361 w 1223"/>
                <a:gd name="T65" fmla="*/ 517 h 582"/>
                <a:gd name="T66" fmla="*/ 305 w 1223"/>
                <a:gd name="T67" fmla="*/ 515 h 582"/>
                <a:gd name="T68" fmla="*/ 249 w 1223"/>
                <a:gd name="T69" fmla="*/ 513 h 582"/>
                <a:gd name="T70" fmla="*/ 195 w 1223"/>
                <a:gd name="T71" fmla="*/ 512 h 582"/>
                <a:gd name="T72" fmla="*/ 143 w 1223"/>
                <a:gd name="T73" fmla="*/ 512 h 582"/>
                <a:gd name="T74" fmla="*/ 92 w 1223"/>
                <a:gd name="T75" fmla="*/ 513 h 582"/>
                <a:gd name="T76" fmla="*/ 44 w 1223"/>
                <a:gd name="T77" fmla="*/ 516 h 582"/>
                <a:gd name="T78" fmla="*/ 0 w 1223"/>
                <a:gd name="T79" fmla="*/ 519 h 582"/>
                <a:gd name="T80" fmla="*/ 0 w 1223"/>
                <a:gd name="T81" fmla="*/ 8 h 582"/>
                <a:gd name="T82" fmla="*/ 101 w 1223"/>
                <a:gd name="T83" fmla="*/ 1 h 582"/>
                <a:gd name="T84" fmla="*/ 203 w 1223"/>
                <a:gd name="T85" fmla="*/ 0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23" h="582">
                  <a:moveTo>
                    <a:pt x="203" y="0"/>
                  </a:moveTo>
                  <a:lnTo>
                    <a:pt x="305" y="3"/>
                  </a:lnTo>
                  <a:lnTo>
                    <a:pt x="406" y="10"/>
                  </a:lnTo>
                  <a:lnTo>
                    <a:pt x="509" y="20"/>
                  </a:lnTo>
                  <a:lnTo>
                    <a:pt x="611" y="30"/>
                  </a:lnTo>
                  <a:lnTo>
                    <a:pt x="714" y="41"/>
                  </a:lnTo>
                  <a:lnTo>
                    <a:pt x="816" y="51"/>
                  </a:lnTo>
                  <a:lnTo>
                    <a:pt x="918" y="59"/>
                  </a:lnTo>
                  <a:lnTo>
                    <a:pt x="1020" y="64"/>
                  </a:lnTo>
                  <a:lnTo>
                    <a:pt x="1122" y="64"/>
                  </a:lnTo>
                  <a:lnTo>
                    <a:pt x="1223" y="58"/>
                  </a:lnTo>
                  <a:lnTo>
                    <a:pt x="1223" y="569"/>
                  </a:lnTo>
                  <a:lnTo>
                    <a:pt x="1220" y="574"/>
                  </a:lnTo>
                  <a:lnTo>
                    <a:pt x="1211" y="578"/>
                  </a:lnTo>
                  <a:lnTo>
                    <a:pt x="1196" y="581"/>
                  </a:lnTo>
                  <a:lnTo>
                    <a:pt x="1176" y="582"/>
                  </a:lnTo>
                  <a:lnTo>
                    <a:pt x="1152" y="582"/>
                  </a:lnTo>
                  <a:lnTo>
                    <a:pt x="1123" y="581"/>
                  </a:lnTo>
                  <a:lnTo>
                    <a:pt x="1088" y="580"/>
                  </a:lnTo>
                  <a:lnTo>
                    <a:pt x="1051" y="577"/>
                  </a:lnTo>
                  <a:lnTo>
                    <a:pt x="1010" y="574"/>
                  </a:lnTo>
                  <a:lnTo>
                    <a:pt x="966" y="570"/>
                  </a:lnTo>
                  <a:lnTo>
                    <a:pt x="919" y="565"/>
                  </a:lnTo>
                  <a:lnTo>
                    <a:pt x="868" y="560"/>
                  </a:lnTo>
                  <a:lnTo>
                    <a:pt x="817" y="555"/>
                  </a:lnTo>
                  <a:lnTo>
                    <a:pt x="763" y="550"/>
                  </a:lnTo>
                  <a:lnTo>
                    <a:pt x="708" y="545"/>
                  </a:lnTo>
                  <a:lnTo>
                    <a:pt x="650" y="539"/>
                  </a:lnTo>
                  <a:lnTo>
                    <a:pt x="593" y="534"/>
                  </a:lnTo>
                  <a:lnTo>
                    <a:pt x="536" y="529"/>
                  </a:lnTo>
                  <a:lnTo>
                    <a:pt x="477" y="525"/>
                  </a:lnTo>
                  <a:lnTo>
                    <a:pt x="419" y="521"/>
                  </a:lnTo>
                  <a:lnTo>
                    <a:pt x="361" y="517"/>
                  </a:lnTo>
                  <a:lnTo>
                    <a:pt x="305" y="515"/>
                  </a:lnTo>
                  <a:lnTo>
                    <a:pt x="249" y="513"/>
                  </a:lnTo>
                  <a:lnTo>
                    <a:pt x="195" y="512"/>
                  </a:lnTo>
                  <a:lnTo>
                    <a:pt x="143" y="512"/>
                  </a:lnTo>
                  <a:lnTo>
                    <a:pt x="92" y="513"/>
                  </a:lnTo>
                  <a:lnTo>
                    <a:pt x="44" y="516"/>
                  </a:lnTo>
                  <a:lnTo>
                    <a:pt x="0" y="519"/>
                  </a:lnTo>
                  <a:lnTo>
                    <a:pt x="0" y="8"/>
                  </a:lnTo>
                  <a:lnTo>
                    <a:pt x="101" y="1"/>
                  </a:lnTo>
                  <a:lnTo>
                    <a:pt x="203" y="0"/>
                  </a:lnTo>
                  <a:close/>
                </a:path>
              </a:pathLst>
            </a:custGeom>
            <a:solidFill>
              <a:srgbClr val="347FC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11" name="Freeform 10">
              <a:extLst>
                <a:ext uri="{FF2B5EF4-FFF2-40B4-BE49-F238E27FC236}">
                  <a16:creationId xmlns:a16="http://schemas.microsoft.com/office/drawing/2014/main" id="{6D3BE24E-14A1-494E-B485-387FAB7016B9}"/>
                </a:ext>
              </a:extLst>
            </p:cNvPr>
            <p:cNvSpPr>
              <a:spLocks/>
            </p:cNvSpPr>
            <p:nvPr/>
          </p:nvSpPr>
          <p:spPr bwMode="auto">
            <a:xfrm>
              <a:off x="3155498" y="3604408"/>
              <a:ext cx="701188" cy="434112"/>
            </a:xfrm>
            <a:custGeom>
              <a:avLst/>
              <a:gdLst>
                <a:gd name="T0" fmla="*/ 278 w 610"/>
                <a:gd name="T1" fmla="*/ 0 h 424"/>
                <a:gd name="T2" fmla="*/ 329 w 610"/>
                <a:gd name="T3" fmla="*/ 2 h 424"/>
                <a:gd name="T4" fmla="*/ 381 w 610"/>
                <a:gd name="T5" fmla="*/ 9 h 424"/>
                <a:gd name="T6" fmla="*/ 436 w 610"/>
                <a:gd name="T7" fmla="*/ 23 h 424"/>
                <a:gd name="T8" fmla="*/ 494 w 610"/>
                <a:gd name="T9" fmla="*/ 41 h 424"/>
                <a:gd name="T10" fmla="*/ 551 w 610"/>
                <a:gd name="T11" fmla="*/ 65 h 424"/>
                <a:gd name="T12" fmla="*/ 610 w 610"/>
                <a:gd name="T13" fmla="*/ 96 h 424"/>
                <a:gd name="T14" fmla="*/ 610 w 610"/>
                <a:gd name="T15" fmla="*/ 99 h 424"/>
                <a:gd name="T16" fmla="*/ 610 w 610"/>
                <a:gd name="T17" fmla="*/ 109 h 424"/>
                <a:gd name="T18" fmla="*/ 610 w 610"/>
                <a:gd name="T19" fmla="*/ 124 h 424"/>
                <a:gd name="T20" fmla="*/ 610 w 610"/>
                <a:gd name="T21" fmla="*/ 143 h 424"/>
                <a:gd name="T22" fmla="*/ 609 w 610"/>
                <a:gd name="T23" fmla="*/ 167 h 424"/>
                <a:gd name="T24" fmla="*/ 609 w 610"/>
                <a:gd name="T25" fmla="*/ 194 h 424"/>
                <a:gd name="T26" fmla="*/ 609 w 610"/>
                <a:gd name="T27" fmla="*/ 224 h 424"/>
                <a:gd name="T28" fmla="*/ 609 w 610"/>
                <a:gd name="T29" fmla="*/ 255 h 424"/>
                <a:gd name="T30" fmla="*/ 608 w 610"/>
                <a:gd name="T31" fmla="*/ 289 h 424"/>
                <a:gd name="T32" fmla="*/ 608 w 610"/>
                <a:gd name="T33" fmla="*/ 324 h 424"/>
                <a:gd name="T34" fmla="*/ 608 w 610"/>
                <a:gd name="T35" fmla="*/ 358 h 424"/>
                <a:gd name="T36" fmla="*/ 608 w 610"/>
                <a:gd name="T37" fmla="*/ 392 h 424"/>
                <a:gd name="T38" fmla="*/ 608 w 610"/>
                <a:gd name="T39" fmla="*/ 424 h 424"/>
                <a:gd name="T40" fmla="*/ 606 w 610"/>
                <a:gd name="T41" fmla="*/ 411 h 424"/>
                <a:gd name="T42" fmla="*/ 601 w 610"/>
                <a:gd name="T43" fmla="*/ 400 h 424"/>
                <a:gd name="T44" fmla="*/ 592 w 610"/>
                <a:gd name="T45" fmla="*/ 390 h 424"/>
                <a:gd name="T46" fmla="*/ 579 w 610"/>
                <a:gd name="T47" fmla="*/ 382 h 424"/>
                <a:gd name="T48" fmla="*/ 563 w 610"/>
                <a:gd name="T49" fmla="*/ 374 h 424"/>
                <a:gd name="T50" fmla="*/ 542 w 610"/>
                <a:gd name="T51" fmla="*/ 366 h 424"/>
                <a:gd name="T52" fmla="*/ 518 w 610"/>
                <a:gd name="T53" fmla="*/ 358 h 424"/>
                <a:gd name="T54" fmla="*/ 488 w 610"/>
                <a:gd name="T55" fmla="*/ 350 h 424"/>
                <a:gd name="T56" fmla="*/ 454 w 610"/>
                <a:gd name="T57" fmla="*/ 340 h 424"/>
                <a:gd name="T58" fmla="*/ 415 w 610"/>
                <a:gd name="T59" fmla="*/ 329 h 424"/>
                <a:gd name="T60" fmla="*/ 388 w 610"/>
                <a:gd name="T61" fmla="*/ 321 h 424"/>
                <a:gd name="T62" fmla="*/ 358 w 610"/>
                <a:gd name="T63" fmla="*/ 313 h 424"/>
                <a:gd name="T64" fmla="*/ 326 w 610"/>
                <a:gd name="T65" fmla="*/ 305 h 424"/>
                <a:gd name="T66" fmla="*/ 293 w 610"/>
                <a:gd name="T67" fmla="*/ 295 h 424"/>
                <a:gd name="T68" fmla="*/ 258 w 610"/>
                <a:gd name="T69" fmla="*/ 286 h 424"/>
                <a:gd name="T70" fmla="*/ 224 w 610"/>
                <a:gd name="T71" fmla="*/ 276 h 424"/>
                <a:gd name="T72" fmla="*/ 190 w 610"/>
                <a:gd name="T73" fmla="*/ 265 h 424"/>
                <a:gd name="T74" fmla="*/ 156 w 610"/>
                <a:gd name="T75" fmla="*/ 254 h 424"/>
                <a:gd name="T76" fmla="*/ 125 w 610"/>
                <a:gd name="T77" fmla="*/ 242 h 424"/>
                <a:gd name="T78" fmla="*/ 96 w 610"/>
                <a:gd name="T79" fmla="*/ 230 h 424"/>
                <a:gd name="T80" fmla="*/ 68 w 610"/>
                <a:gd name="T81" fmla="*/ 216 h 424"/>
                <a:gd name="T82" fmla="*/ 45 w 610"/>
                <a:gd name="T83" fmla="*/ 202 h 424"/>
                <a:gd name="T84" fmla="*/ 26 w 610"/>
                <a:gd name="T85" fmla="*/ 187 h 424"/>
                <a:gd name="T86" fmla="*/ 12 w 610"/>
                <a:gd name="T87" fmla="*/ 170 h 424"/>
                <a:gd name="T88" fmla="*/ 3 w 610"/>
                <a:gd name="T89" fmla="*/ 153 h 424"/>
                <a:gd name="T90" fmla="*/ 0 w 610"/>
                <a:gd name="T91" fmla="*/ 134 h 424"/>
                <a:gd name="T92" fmla="*/ 3 w 610"/>
                <a:gd name="T93" fmla="*/ 115 h 424"/>
                <a:gd name="T94" fmla="*/ 13 w 610"/>
                <a:gd name="T95" fmla="*/ 96 h 424"/>
                <a:gd name="T96" fmla="*/ 29 w 610"/>
                <a:gd name="T97" fmla="*/ 78 h 424"/>
                <a:gd name="T98" fmla="*/ 50 w 610"/>
                <a:gd name="T99" fmla="*/ 60 h 424"/>
                <a:gd name="T100" fmla="*/ 77 w 610"/>
                <a:gd name="T101" fmla="*/ 44 h 424"/>
                <a:gd name="T102" fmla="*/ 110 w 610"/>
                <a:gd name="T103" fmla="*/ 29 h 424"/>
                <a:gd name="T104" fmla="*/ 146 w 610"/>
                <a:gd name="T105" fmla="*/ 16 h 424"/>
                <a:gd name="T106" fmla="*/ 186 w 610"/>
                <a:gd name="T107" fmla="*/ 7 h 424"/>
                <a:gd name="T108" fmla="*/ 230 w 610"/>
                <a:gd name="T109" fmla="*/ 2 h 424"/>
                <a:gd name="T110" fmla="*/ 278 w 610"/>
                <a:gd name="T111" fmla="*/ 0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10" h="424">
                  <a:moveTo>
                    <a:pt x="278" y="0"/>
                  </a:moveTo>
                  <a:lnTo>
                    <a:pt x="329" y="2"/>
                  </a:lnTo>
                  <a:lnTo>
                    <a:pt x="381" y="9"/>
                  </a:lnTo>
                  <a:lnTo>
                    <a:pt x="436" y="23"/>
                  </a:lnTo>
                  <a:lnTo>
                    <a:pt x="494" y="41"/>
                  </a:lnTo>
                  <a:lnTo>
                    <a:pt x="551" y="65"/>
                  </a:lnTo>
                  <a:lnTo>
                    <a:pt x="610" y="96"/>
                  </a:lnTo>
                  <a:lnTo>
                    <a:pt x="610" y="99"/>
                  </a:lnTo>
                  <a:lnTo>
                    <a:pt x="610" y="109"/>
                  </a:lnTo>
                  <a:lnTo>
                    <a:pt x="610" y="124"/>
                  </a:lnTo>
                  <a:lnTo>
                    <a:pt x="610" y="143"/>
                  </a:lnTo>
                  <a:lnTo>
                    <a:pt x="609" y="167"/>
                  </a:lnTo>
                  <a:lnTo>
                    <a:pt x="609" y="194"/>
                  </a:lnTo>
                  <a:lnTo>
                    <a:pt x="609" y="224"/>
                  </a:lnTo>
                  <a:lnTo>
                    <a:pt x="609" y="255"/>
                  </a:lnTo>
                  <a:lnTo>
                    <a:pt x="608" y="289"/>
                  </a:lnTo>
                  <a:lnTo>
                    <a:pt x="608" y="324"/>
                  </a:lnTo>
                  <a:lnTo>
                    <a:pt x="608" y="358"/>
                  </a:lnTo>
                  <a:lnTo>
                    <a:pt x="608" y="392"/>
                  </a:lnTo>
                  <a:lnTo>
                    <a:pt x="608" y="424"/>
                  </a:lnTo>
                  <a:lnTo>
                    <a:pt x="606" y="411"/>
                  </a:lnTo>
                  <a:lnTo>
                    <a:pt x="601" y="400"/>
                  </a:lnTo>
                  <a:lnTo>
                    <a:pt x="592" y="390"/>
                  </a:lnTo>
                  <a:lnTo>
                    <a:pt x="579" y="382"/>
                  </a:lnTo>
                  <a:lnTo>
                    <a:pt x="563" y="374"/>
                  </a:lnTo>
                  <a:lnTo>
                    <a:pt x="542" y="366"/>
                  </a:lnTo>
                  <a:lnTo>
                    <a:pt x="518" y="358"/>
                  </a:lnTo>
                  <a:lnTo>
                    <a:pt x="488" y="350"/>
                  </a:lnTo>
                  <a:lnTo>
                    <a:pt x="454" y="340"/>
                  </a:lnTo>
                  <a:lnTo>
                    <a:pt x="415" y="329"/>
                  </a:lnTo>
                  <a:lnTo>
                    <a:pt x="388" y="321"/>
                  </a:lnTo>
                  <a:lnTo>
                    <a:pt x="358" y="313"/>
                  </a:lnTo>
                  <a:lnTo>
                    <a:pt x="326" y="305"/>
                  </a:lnTo>
                  <a:lnTo>
                    <a:pt x="293" y="295"/>
                  </a:lnTo>
                  <a:lnTo>
                    <a:pt x="258" y="286"/>
                  </a:lnTo>
                  <a:lnTo>
                    <a:pt x="224" y="276"/>
                  </a:lnTo>
                  <a:lnTo>
                    <a:pt x="190" y="265"/>
                  </a:lnTo>
                  <a:lnTo>
                    <a:pt x="156" y="254"/>
                  </a:lnTo>
                  <a:lnTo>
                    <a:pt x="125" y="242"/>
                  </a:lnTo>
                  <a:lnTo>
                    <a:pt x="96" y="230"/>
                  </a:lnTo>
                  <a:lnTo>
                    <a:pt x="68" y="216"/>
                  </a:lnTo>
                  <a:lnTo>
                    <a:pt x="45" y="202"/>
                  </a:lnTo>
                  <a:lnTo>
                    <a:pt x="26" y="187"/>
                  </a:lnTo>
                  <a:lnTo>
                    <a:pt x="12" y="170"/>
                  </a:lnTo>
                  <a:lnTo>
                    <a:pt x="3" y="153"/>
                  </a:lnTo>
                  <a:lnTo>
                    <a:pt x="0" y="134"/>
                  </a:lnTo>
                  <a:lnTo>
                    <a:pt x="3" y="115"/>
                  </a:lnTo>
                  <a:lnTo>
                    <a:pt x="13" y="96"/>
                  </a:lnTo>
                  <a:lnTo>
                    <a:pt x="29" y="78"/>
                  </a:lnTo>
                  <a:lnTo>
                    <a:pt x="50" y="60"/>
                  </a:lnTo>
                  <a:lnTo>
                    <a:pt x="77" y="44"/>
                  </a:lnTo>
                  <a:lnTo>
                    <a:pt x="110" y="29"/>
                  </a:lnTo>
                  <a:lnTo>
                    <a:pt x="146" y="16"/>
                  </a:lnTo>
                  <a:lnTo>
                    <a:pt x="186" y="7"/>
                  </a:lnTo>
                  <a:lnTo>
                    <a:pt x="230" y="2"/>
                  </a:lnTo>
                  <a:lnTo>
                    <a:pt x="278" y="0"/>
                  </a:lnTo>
                  <a:close/>
                </a:path>
              </a:pathLst>
            </a:custGeom>
            <a:solidFill>
              <a:srgbClr val="3D69B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sp>
        <p:nvSpPr>
          <p:cNvPr id="12" name="Freeform 11">
            <a:extLst>
              <a:ext uri="{FF2B5EF4-FFF2-40B4-BE49-F238E27FC236}">
                <a16:creationId xmlns:a16="http://schemas.microsoft.com/office/drawing/2014/main" id="{B6A9C90D-DABD-42B2-9A8B-0194A910567B}"/>
              </a:ext>
            </a:extLst>
          </p:cNvPr>
          <p:cNvSpPr>
            <a:spLocks/>
          </p:cNvSpPr>
          <p:nvPr/>
        </p:nvSpPr>
        <p:spPr bwMode="auto">
          <a:xfrm>
            <a:off x="3155498" y="3180535"/>
            <a:ext cx="2159641" cy="626595"/>
          </a:xfrm>
          <a:custGeom>
            <a:avLst/>
            <a:gdLst>
              <a:gd name="T0" fmla="*/ 101 w 2589"/>
              <a:gd name="T1" fmla="*/ 1 h 610"/>
              <a:gd name="T2" fmla="*/ 159 w 2589"/>
              <a:gd name="T3" fmla="*/ 8 h 610"/>
              <a:gd name="T4" fmla="*/ 225 w 2589"/>
              <a:gd name="T5" fmla="*/ 19 h 610"/>
              <a:gd name="T6" fmla="*/ 298 w 2589"/>
              <a:gd name="T7" fmla="*/ 34 h 610"/>
              <a:gd name="T8" fmla="*/ 373 w 2589"/>
              <a:gd name="T9" fmla="*/ 49 h 610"/>
              <a:gd name="T10" fmla="*/ 450 w 2589"/>
              <a:gd name="T11" fmla="*/ 65 h 610"/>
              <a:gd name="T12" fmla="*/ 527 w 2589"/>
              <a:gd name="T13" fmla="*/ 80 h 610"/>
              <a:gd name="T14" fmla="*/ 599 w 2589"/>
              <a:gd name="T15" fmla="*/ 91 h 610"/>
              <a:gd name="T16" fmla="*/ 665 w 2589"/>
              <a:gd name="T17" fmla="*/ 98 h 610"/>
              <a:gd name="T18" fmla="*/ 869 w 2589"/>
              <a:gd name="T19" fmla="*/ 98 h 610"/>
              <a:gd name="T20" fmla="*/ 1216 w 2589"/>
              <a:gd name="T21" fmla="*/ 80 h 610"/>
              <a:gd name="T22" fmla="*/ 1510 w 2589"/>
              <a:gd name="T23" fmla="*/ 58 h 610"/>
              <a:gd name="T24" fmla="*/ 1749 w 2589"/>
              <a:gd name="T25" fmla="*/ 57 h 610"/>
              <a:gd name="T26" fmla="*/ 1989 w 2589"/>
              <a:gd name="T27" fmla="*/ 69 h 610"/>
              <a:gd name="T28" fmla="*/ 2229 w 2589"/>
              <a:gd name="T29" fmla="*/ 85 h 610"/>
              <a:gd name="T30" fmla="*/ 2469 w 2589"/>
              <a:gd name="T31" fmla="*/ 97 h 610"/>
              <a:gd name="T32" fmla="*/ 2589 w 2589"/>
              <a:gd name="T33" fmla="*/ 609 h 610"/>
              <a:gd name="T34" fmla="*/ 2350 w 2589"/>
              <a:gd name="T35" fmla="*/ 603 h 610"/>
              <a:gd name="T36" fmla="*/ 2110 w 2589"/>
              <a:gd name="T37" fmla="*/ 588 h 610"/>
              <a:gd name="T38" fmla="*/ 1869 w 2589"/>
              <a:gd name="T39" fmla="*/ 573 h 610"/>
              <a:gd name="T40" fmla="*/ 1629 w 2589"/>
              <a:gd name="T41" fmla="*/ 566 h 610"/>
              <a:gd name="T42" fmla="*/ 1390 w 2589"/>
              <a:gd name="T43" fmla="*/ 577 h 610"/>
              <a:gd name="T44" fmla="*/ 1042 w 2589"/>
              <a:gd name="T45" fmla="*/ 602 h 610"/>
              <a:gd name="T46" fmla="*/ 696 w 2589"/>
              <a:gd name="T47" fmla="*/ 610 h 610"/>
              <a:gd name="T48" fmla="*/ 630 w 2589"/>
              <a:gd name="T49" fmla="*/ 607 h 610"/>
              <a:gd name="T50" fmla="*/ 557 w 2589"/>
              <a:gd name="T51" fmla="*/ 599 h 610"/>
              <a:gd name="T52" fmla="*/ 478 w 2589"/>
              <a:gd name="T53" fmla="*/ 589 h 610"/>
              <a:gd name="T54" fmla="*/ 398 w 2589"/>
              <a:gd name="T55" fmla="*/ 576 h 610"/>
              <a:gd name="T56" fmla="*/ 319 w 2589"/>
              <a:gd name="T57" fmla="*/ 563 h 610"/>
              <a:gd name="T58" fmla="*/ 242 w 2589"/>
              <a:gd name="T59" fmla="*/ 551 h 610"/>
              <a:gd name="T60" fmla="*/ 171 w 2589"/>
              <a:gd name="T61" fmla="*/ 540 h 610"/>
              <a:gd name="T62" fmla="*/ 109 w 2589"/>
              <a:gd name="T63" fmla="*/ 533 h 610"/>
              <a:gd name="T64" fmla="*/ 58 w 2589"/>
              <a:gd name="T65" fmla="*/ 529 h 610"/>
              <a:gd name="T66" fmla="*/ 22 w 2589"/>
              <a:gd name="T67" fmla="*/ 531 h 610"/>
              <a:gd name="T68" fmla="*/ 2 w 2589"/>
              <a:gd name="T69" fmla="*/ 540 h 610"/>
              <a:gd name="T70" fmla="*/ 0 w 2589"/>
              <a:gd name="T71" fmla="*/ 36 h 610"/>
              <a:gd name="T72" fmla="*/ 9 w 2589"/>
              <a:gd name="T73" fmla="*/ 15 h 610"/>
              <a:gd name="T74" fmla="*/ 35 w 2589"/>
              <a:gd name="T75" fmla="*/ 3 h 610"/>
              <a:gd name="T76" fmla="*/ 75 w 2589"/>
              <a:gd name="T77" fmla="*/ 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89" h="610">
                <a:moveTo>
                  <a:pt x="75" y="0"/>
                </a:moveTo>
                <a:lnTo>
                  <a:pt x="101" y="1"/>
                </a:lnTo>
                <a:lnTo>
                  <a:pt x="129" y="4"/>
                </a:lnTo>
                <a:lnTo>
                  <a:pt x="159" y="8"/>
                </a:lnTo>
                <a:lnTo>
                  <a:pt x="191" y="13"/>
                </a:lnTo>
                <a:lnTo>
                  <a:pt x="225" y="19"/>
                </a:lnTo>
                <a:lnTo>
                  <a:pt x="260" y="26"/>
                </a:lnTo>
                <a:lnTo>
                  <a:pt x="298" y="34"/>
                </a:lnTo>
                <a:lnTo>
                  <a:pt x="335" y="41"/>
                </a:lnTo>
                <a:lnTo>
                  <a:pt x="373" y="49"/>
                </a:lnTo>
                <a:lnTo>
                  <a:pt x="412" y="57"/>
                </a:lnTo>
                <a:lnTo>
                  <a:pt x="450" y="65"/>
                </a:lnTo>
                <a:lnTo>
                  <a:pt x="489" y="73"/>
                </a:lnTo>
                <a:lnTo>
                  <a:pt x="527" y="80"/>
                </a:lnTo>
                <a:lnTo>
                  <a:pt x="563" y="86"/>
                </a:lnTo>
                <a:lnTo>
                  <a:pt x="599" y="91"/>
                </a:lnTo>
                <a:lnTo>
                  <a:pt x="633" y="95"/>
                </a:lnTo>
                <a:lnTo>
                  <a:pt x="665" y="98"/>
                </a:lnTo>
                <a:lnTo>
                  <a:pt x="696" y="99"/>
                </a:lnTo>
                <a:lnTo>
                  <a:pt x="869" y="98"/>
                </a:lnTo>
                <a:lnTo>
                  <a:pt x="1042" y="91"/>
                </a:lnTo>
                <a:lnTo>
                  <a:pt x="1216" y="80"/>
                </a:lnTo>
                <a:lnTo>
                  <a:pt x="1390" y="66"/>
                </a:lnTo>
                <a:lnTo>
                  <a:pt x="1510" y="58"/>
                </a:lnTo>
                <a:lnTo>
                  <a:pt x="1629" y="55"/>
                </a:lnTo>
                <a:lnTo>
                  <a:pt x="1749" y="57"/>
                </a:lnTo>
                <a:lnTo>
                  <a:pt x="1869" y="62"/>
                </a:lnTo>
                <a:lnTo>
                  <a:pt x="1989" y="69"/>
                </a:lnTo>
                <a:lnTo>
                  <a:pt x="2110" y="77"/>
                </a:lnTo>
                <a:lnTo>
                  <a:pt x="2229" y="85"/>
                </a:lnTo>
                <a:lnTo>
                  <a:pt x="2350" y="92"/>
                </a:lnTo>
                <a:lnTo>
                  <a:pt x="2469" y="97"/>
                </a:lnTo>
                <a:lnTo>
                  <a:pt x="2589" y="98"/>
                </a:lnTo>
                <a:lnTo>
                  <a:pt x="2589" y="609"/>
                </a:lnTo>
                <a:lnTo>
                  <a:pt x="2469" y="608"/>
                </a:lnTo>
                <a:lnTo>
                  <a:pt x="2350" y="603"/>
                </a:lnTo>
                <a:lnTo>
                  <a:pt x="2229" y="596"/>
                </a:lnTo>
                <a:lnTo>
                  <a:pt x="2110" y="588"/>
                </a:lnTo>
                <a:lnTo>
                  <a:pt x="1989" y="580"/>
                </a:lnTo>
                <a:lnTo>
                  <a:pt x="1869" y="573"/>
                </a:lnTo>
                <a:lnTo>
                  <a:pt x="1749" y="568"/>
                </a:lnTo>
                <a:lnTo>
                  <a:pt x="1629" y="566"/>
                </a:lnTo>
                <a:lnTo>
                  <a:pt x="1510" y="569"/>
                </a:lnTo>
                <a:lnTo>
                  <a:pt x="1390" y="577"/>
                </a:lnTo>
                <a:lnTo>
                  <a:pt x="1216" y="591"/>
                </a:lnTo>
                <a:lnTo>
                  <a:pt x="1042" y="602"/>
                </a:lnTo>
                <a:lnTo>
                  <a:pt x="869" y="609"/>
                </a:lnTo>
                <a:lnTo>
                  <a:pt x="696" y="610"/>
                </a:lnTo>
                <a:lnTo>
                  <a:pt x="663" y="609"/>
                </a:lnTo>
                <a:lnTo>
                  <a:pt x="630" y="607"/>
                </a:lnTo>
                <a:lnTo>
                  <a:pt x="594" y="603"/>
                </a:lnTo>
                <a:lnTo>
                  <a:pt x="557" y="599"/>
                </a:lnTo>
                <a:lnTo>
                  <a:pt x="519" y="594"/>
                </a:lnTo>
                <a:lnTo>
                  <a:pt x="478" y="589"/>
                </a:lnTo>
                <a:lnTo>
                  <a:pt x="438" y="583"/>
                </a:lnTo>
                <a:lnTo>
                  <a:pt x="398" y="576"/>
                </a:lnTo>
                <a:lnTo>
                  <a:pt x="358" y="570"/>
                </a:lnTo>
                <a:lnTo>
                  <a:pt x="319" y="563"/>
                </a:lnTo>
                <a:lnTo>
                  <a:pt x="279" y="557"/>
                </a:lnTo>
                <a:lnTo>
                  <a:pt x="242" y="551"/>
                </a:lnTo>
                <a:lnTo>
                  <a:pt x="205" y="545"/>
                </a:lnTo>
                <a:lnTo>
                  <a:pt x="171" y="540"/>
                </a:lnTo>
                <a:lnTo>
                  <a:pt x="139" y="536"/>
                </a:lnTo>
                <a:lnTo>
                  <a:pt x="109" y="533"/>
                </a:lnTo>
                <a:lnTo>
                  <a:pt x="82" y="530"/>
                </a:lnTo>
                <a:lnTo>
                  <a:pt x="58" y="529"/>
                </a:lnTo>
                <a:lnTo>
                  <a:pt x="38" y="530"/>
                </a:lnTo>
                <a:lnTo>
                  <a:pt x="22" y="531"/>
                </a:lnTo>
                <a:lnTo>
                  <a:pt x="10" y="535"/>
                </a:lnTo>
                <a:lnTo>
                  <a:pt x="2" y="540"/>
                </a:lnTo>
                <a:lnTo>
                  <a:pt x="0" y="547"/>
                </a:lnTo>
                <a:lnTo>
                  <a:pt x="0" y="36"/>
                </a:lnTo>
                <a:lnTo>
                  <a:pt x="2" y="24"/>
                </a:lnTo>
                <a:lnTo>
                  <a:pt x="9" y="15"/>
                </a:lnTo>
                <a:lnTo>
                  <a:pt x="20" y="8"/>
                </a:lnTo>
                <a:lnTo>
                  <a:pt x="35" y="3"/>
                </a:lnTo>
                <a:lnTo>
                  <a:pt x="54" y="1"/>
                </a:lnTo>
                <a:lnTo>
                  <a:pt x="75" y="0"/>
                </a:lnTo>
                <a:close/>
              </a:path>
            </a:pathLst>
          </a:custGeom>
          <a:solidFill>
            <a:srgbClr val="4FA2D0"/>
          </a:solidFill>
          <a:ln w="0">
            <a:noFill/>
            <a:prstDash val="solid"/>
            <a:round/>
            <a:headEnd/>
            <a:tailEnd/>
          </a:ln>
          <a:effectLst>
            <a:outerShdw blurRad="177800" dist="1016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nvGrpSpPr>
          <p:cNvPr id="58" name="组合 57">
            <a:extLst>
              <a:ext uri="{FF2B5EF4-FFF2-40B4-BE49-F238E27FC236}">
                <a16:creationId xmlns:a16="http://schemas.microsoft.com/office/drawing/2014/main" id="{F4C6F967-48B3-4154-849D-C73E4DA9B1D7}"/>
              </a:ext>
            </a:extLst>
          </p:cNvPr>
          <p:cNvGrpSpPr/>
          <p:nvPr/>
        </p:nvGrpSpPr>
        <p:grpSpPr>
          <a:xfrm>
            <a:off x="6987781" y="3140411"/>
            <a:ext cx="2867726" cy="872319"/>
            <a:chOff x="6987781" y="3140411"/>
            <a:chExt cx="2867726" cy="872319"/>
          </a:xfrm>
          <a:effectLst>
            <a:outerShdw blurRad="177800" dist="101600" dir="2700000" algn="tl" rotWithShape="0">
              <a:prstClr val="black">
                <a:alpha val="40000"/>
              </a:prstClr>
            </a:outerShdw>
          </a:effectLst>
        </p:grpSpPr>
        <p:sp>
          <p:nvSpPr>
            <p:cNvPr id="7" name="Freeform 9">
              <a:extLst>
                <a:ext uri="{FF2B5EF4-FFF2-40B4-BE49-F238E27FC236}">
                  <a16:creationId xmlns:a16="http://schemas.microsoft.com/office/drawing/2014/main" id="{41A38FC7-2B47-4443-8B76-5B0CD0FEB1AD}"/>
                </a:ext>
              </a:extLst>
            </p:cNvPr>
            <p:cNvSpPr>
              <a:spLocks/>
            </p:cNvSpPr>
            <p:nvPr/>
          </p:nvSpPr>
          <p:spPr bwMode="auto">
            <a:xfrm flipH="1">
              <a:off x="8448534" y="3414802"/>
              <a:ext cx="1406973" cy="597928"/>
            </a:xfrm>
            <a:custGeom>
              <a:avLst/>
              <a:gdLst>
                <a:gd name="T0" fmla="*/ 203 w 1223"/>
                <a:gd name="T1" fmla="*/ 0 h 582"/>
                <a:gd name="T2" fmla="*/ 305 w 1223"/>
                <a:gd name="T3" fmla="*/ 3 h 582"/>
                <a:gd name="T4" fmla="*/ 406 w 1223"/>
                <a:gd name="T5" fmla="*/ 10 h 582"/>
                <a:gd name="T6" fmla="*/ 509 w 1223"/>
                <a:gd name="T7" fmla="*/ 20 h 582"/>
                <a:gd name="T8" fmla="*/ 611 w 1223"/>
                <a:gd name="T9" fmla="*/ 30 h 582"/>
                <a:gd name="T10" fmla="*/ 714 w 1223"/>
                <a:gd name="T11" fmla="*/ 41 h 582"/>
                <a:gd name="T12" fmla="*/ 816 w 1223"/>
                <a:gd name="T13" fmla="*/ 51 h 582"/>
                <a:gd name="T14" fmla="*/ 918 w 1223"/>
                <a:gd name="T15" fmla="*/ 59 h 582"/>
                <a:gd name="T16" fmla="*/ 1020 w 1223"/>
                <a:gd name="T17" fmla="*/ 64 h 582"/>
                <a:gd name="T18" fmla="*/ 1122 w 1223"/>
                <a:gd name="T19" fmla="*/ 64 h 582"/>
                <a:gd name="T20" fmla="*/ 1223 w 1223"/>
                <a:gd name="T21" fmla="*/ 58 h 582"/>
                <a:gd name="T22" fmla="*/ 1223 w 1223"/>
                <a:gd name="T23" fmla="*/ 569 h 582"/>
                <a:gd name="T24" fmla="*/ 1220 w 1223"/>
                <a:gd name="T25" fmla="*/ 574 h 582"/>
                <a:gd name="T26" fmla="*/ 1211 w 1223"/>
                <a:gd name="T27" fmla="*/ 578 h 582"/>
                <a:gd name="T28" fmla="*/ 1196 w 1223"/>
                <a:gd name="T29" fmla="*/ 581 h 582"/>
                <a:gd name="T30" fmla="*/ 1176 w 1223"/>
                <a:gd name="T31" fmla="*/ 582 h 582"/>
                <a:gd name="T32" fmla="*/ 1152 w 1223"/>
                <a:gd name="T33" fmla="*/ 582 h 582"/>
                <a:gd name="T34" fmla="*/ 1123 w 1223"/>
                <a:gd name="T35" fmla="*/ 581 h 582"/>
                <a:gd name="T36" fmla="*/ 1088 w 1223"/>
                <a:gd name="T37" fmla="*/ 580 h 582"/>
                <a:gd name="T38" fmla="*/ 1051 w 1223"/>
                <a:gd name="T39" fmla="*/ 577 h 582"/>
                <a:gd name="T40" fmla="*/ 1010 w 1223"/>
                <a:gd name="T41" fmla="*/ 574 h 582"/>
                <a:gd name="T42" fmla="*/ 966 w 1223"/>
                <a:gd name="T43" fmla="*/ 570 h 582"/>
                <a:gd name="T44" fmla="*/ 919 w 1223"/>
                <a:gd name="T45" fmla="*/ 565 h 582"/>
                <a:gd name="T46" fmla="*/ 868 w 1223"/>
                <a:gd name="T47" fmla="*/ 560 h 582"/>
                <a:gd name="T48" fmla="*/ 817 w 1223"/>
                <a:gd name="T49" fmla="*/ 555 h 582"/>
                <a:gd name="T50" fmla="*/ 763 w 1223"/>
                <a:gd name="T51" fmla="*/ 550 h 582"/>
                <a:gd name="T52" fmla="*/ 708 w 1223"/>
                <a:gd name="T53" fmla="*/ 545 h 582"/>
                <a:gd name="T54" fmla="*/ 650 w 1223"/>
                <a:gd name="T55" fmla="*/ 539 h 582"/>
                <a:gd name="T56" fmla="*/ 593 w 1223"/>
                <a:gd name="T57" fmla="*/ 534 h 582"/>
                <a:gd name="T58" fmla="*/ 536 w 1223"/>
                <a:gd name="T59" fmla="*/ 529 h 582"/>
                <a:gd name="T60" fmla="*/ 477 w 1223"/>
                <a:gd name="T61" fmla="*/ 525 h 582"/>
                <a:gd name="T62" fmla="*/ 419 w 1223"/>
                <a:gd name="T63" fmla="*/ 521 h 582"/>
                <a:gd name="T64" fmla="*/ 361 w 1223"/>
                <a:gd name="T65" fmla="*/ 517 h 582"/>
                <a:gd name="T66" fmla="*/ 305 w 1223"/>
                <a:gd name="T67" fmla="*/ 515 h 582"/>
                <a:gd name="T68" fmla="*/ 249 w 1223"/>
                <a:gd name="T69" fmla="*/ 513 h 582"/>
                <a:gd name="T70" fmla="*/ 195 w 1223"/>
                <a:gd name="T71" fmla="*/ 512 h 582"/>
                <a:gd name="T72" fmla="*/ 143 w 1223"/>
                <a:gd name="T73" fmla="*/ 512 h 582"/>
                <a:gd name="T74" fmla="*/ 92 w 1223"/>
                <a:gd name="T75" fmla="*/ 513 h 582"/>
                <a:gd name="T76" fmla="*/ 44 w 1223"/>
                <a:gd name="T77" fmla="*/ 516 h 582"/>
                <a:gd name="T78" fmla="*/ 0 w 1223"/>
                <a:gd name="T79" fmla="*/ 519 h 582"/>
                <a:gd name="T80" fmla="*/ 0 w 1223"/>
                <a:gd name="T81" fmla="*/ 8 h 582"/>
                <a:gd name="T82" fmla="*/ 101 w 1223"/>
                <a:gd name="T83" fmla="*/ 1 h 582"/>
                <a:gd name="T84" fmla="*/ 203 w 1223"/>
                <a:gd name="T85" fmla="*/ 0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23" h="582">
                  <a:moveTo>
                    <a:pt x="203" y="0"/>
                  </a:moveTo>
                  <a:lnTo>
                    <a:pt x="305" y="3"/>
                  </a:lnTo>
                  <a:lnTo>
                    <a:pt x="406" y="10"/>
                  </a:lnTo>
                  <a:lnTo>
                    <a:pt x="509" y="20"/>
                  </a:lnTo>
                  <a:lnTo>
                    <a:pt x="611" y="30"/>
                  </a:lnTo>
                  <a:lnTo>
                    <a:pt x="714" y="41"/>
                  </a:lnTo>
                  <a:lnTo>
                    <a:pt x="816" y="51"/>
                  </a:lnTo>
                  <a:lnTo>
                    <a:pt x="918" y="59"/>
                  </a:lnTo>
                  <a:lnTo>
                    <a:pt x="1020" y="64"/>
                  </a:lnTo>
                  <a:lnTo>
                    <a:pt x="1122" y="64"/>
                  </a:lnTo>
                  <a:lnTo>
                    <a:pt x="1223" y="58"/>
                  </a:lnTo>
                  <a:lnTo>
                    <a:pt x="1223" y="569"/>
                  </a:lnTo>
                  <a:lnTo>
                    <a:pt x="1220" y="574"/>
                  </a:lnTo>
                  <a:lnTo>
                    <a:pt x="1211" y="578"/>
                  </a:lnTo>
                  <a:lnTo>
                    <a:pt x="1196" y="581"/>
                  </a:lnTo>
                  <a:lnTo>
                    <a:pt x="1176" y="582"/>
                  </a:lnTo>
                  <a:lnTo>
                    <a:pt x="1152" y="582"/>
                  </a:lnTo>
                  <a:lnTo>
                    <a:pt x="1123" y="581"/>
                  </a:lnTo>
                  <a:lnTo>
                    <a:pt x="1088" y="580"/>
                  </a:lnTo>
                  <a:lnTo>
                    <a:pt x="1051" y="577"/>
                  </a:lnTo>
                  <a:lnTo>
                    <a:pt x="1010" y="574"/>
                  </a:lnTo>
                  <a:lnTo>
                    <a:pt x="966" y="570"/>
                  </a:lnTo>
                  <a:lnTo>
                    <a:pt x="919" y="565"/>
                  </a:lnTo>
                  <a:lnTo>
                    <a:pt x="868" y="560"/>
                  </a:lnTo>
                  <a:lnTo>
                    <a:pt x="817" y="555"/>
                  </a:lnTo>
                  <a:lnTo>
                    <a:pt x="763" y="550"/>
                  </a:lnTo>
                  <a:lnTo>
                    <a:pt x="708" y="545"/>
                  </a:lnTo>
                  <a:lnTo>
                    <a:pt x="650" y="539"/>
                  </a:lnTo>
                  <a:lnTo>
                    <a:pt x="593" y="534"/>
                  </a:lnTo>
                  <a:lnTo>
                    <a:pt x="536" y="529"/>
                  </a:lnTo>
                  <a:lnTo>
                    <a:pt x="477" y="525"/>
                  </a:lnTo>
                  <a:lnTo>
                    <a:pt x="419" y="521"/>
                  </a:lnTo>
                  <a:lnTo>
                    <a:pt x="361" y="517"/>
                  </a:lnTo>
                  <a:lnTo>
                    <a:pt x="305" y="515"/>
                  </a:lnTo>
                  <a:lnTo>
                    <a:pt x="249" y="513"/>
                  </a:lnTo>
                  <a:lnTo>
                    <a:pt x="195" y="512"/>
                  </a:lnTo>
                  <a:lnTo>
                    <a:pt x="143" y="512"/>
                  </a:lnTo>
                  <a:lnTo>
                    <a:pt x="92" y="513"/>
                  </a:lnTo>
                  <a:lnTo>
                    <a:pt x="44" y="516"/>
                  </a:lnTo>
                  <a:lnTo>
                    <a:pt x="0" y="519"/>
                  </a:lnTo>
                  <a:lnTo>
                    <a:pt x="0" y="8"/>
                  </a:lnTo>
                  <a:lnTo>
                    <a:pt x="101" y="1"/>
                  </a:lnTo>
                  <a:lnTo>
                    <a:pt x="203" y="0"/>
                  </a:lnTo>
                  <a:close/>
                </a:path>
              </a:pathLst>
            </a:custGeom>
            <a:solidFill>
              <a:srgbClr val="347FC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8" name="Freeform 10">
              <a:extLst>
                <a:ext uri="{FF2B5EF4-FFF2-40B4-BE49-F238E27FC236}">
                  <a16:creationId xmlns:a16="http://schemas.microsoft.com/office/drawing/2014/main" id="{BA05CBDD-D0B3-4C87-B04E-E7A28D5F60B3}"/>
                </a:ext>
              </a:extLst>
            </p:cNvPr>
            <p:cNvSpPr>
              <a:spLocks/>
            </p:cNvSpPr>
            <p:nvPr/>
          </p:nvSpPr>
          <p:spPr bwMode="auto">
            <a:xfrm flipH="1">
              <a:off x="8446235" y="3564284"/>
              <a:ext cx="701188" cy="434112"/>
            </a:xfrm>
            <a:custGeom>
              <a:avLst/>
              <a:gdLst>
                <a:gd name="T0" fmla="*/ 278 w 610"/>
                <a:gd name="T1" fmla="*/ 0 h 424"/>
                <a:gd name="T2" fmla="*/ 329 w 610"/>
                <a:gd name="T3" fmla="*/ 2 h 424"/>
                <a:gd name="T4" fmla="*/ 381 w 610"/>
                <a:gd name="T5" fmla="*/ 9 h 424"/>
                <a:gd name="T6" fmla="*/ 436 w 610"/>
                <a:gd name="T7" fmla="*/ 23 h 424"/>
                <a:gd name="T8" fmla="*/ 494 w 610"/>
                <a:gd name="T9" fmla="*/ 41 h 424"/>
                <a:gd name="T10" fmla="*/ 551 w 610"/>
                <a:gd name="T11" fmla="*/ 65 h 424"/>
                <a:gd name="T12" fmla="*/ 610 w 610"/>
                <a:gd name="T13" fmla="*/ 96 h 424"/>
                <a:gd name="T14" fmla="*/ 610 w 610"/>
                <a:gd name="T15" fmla="*/ 99 h 424"/>
                <a:gd name="T16" fmla="*/ 610 w 610"/>
                <a:gd name="T17" fmla="*/ 109 h 424"/>
                <a:gd name="T18" fmla="*/ 610 w 610"/>
                <a:gd name="T19" fmla="*/ 124 h 424"/>
                <a:gd name="T20" fmla="*/ 610 w 610"/>
                <a:gd name="T21" fmla="*/ 143 h 424"/>
                <a:gd name="T22" fmla="*/ 609 w 610"/>
                <a:gd name="T23" fmla="*/ 167 h 424"/>
                <a:gd name="T24" fmla="*/ 609 w 610"/>
                <a:gd name="T25" fmla="*/ 194 h 424"/>
                <a:gd name="T26" fmla="*/ 609 w 610"/>
                <a:gd name="T27" fmla="*/ 224 h 424"/>
                <a:gd name="T28" fmla="*/ 609 w 610"/>
                <a:gd name="T29" fmla="*/ 255 h 424"/>
                <a:gd name="T30" fmla="*/ 608 w 610"/>
                <a:gd name="T31" fmla="*/ 289 h 424"/>
                <a:gd name="T32" fmla="*/ 608 w 610"/>
                <a:gd name="T33" fmla="*/ 324 h 424"/>
                <a:gd name="T34" fmla="*/ 608 w 610"/>
                <a:gd name="T35" fmla="*/ 358 h 424"/>
                <a:gd name="T36" fmla="*/ 608 w 610"/>
                <a:gd name="T37" fmla="*/ 392 h 424"/>
                <a:gd name="T38" fmla="*/ 608 w 610"/>
                <a:gd name="T39" fmla="*/ 424 h 424"/>
                <a:gd name="T40" fmla="*/ 606 w 610"/>
                <a:gd name="T41" fmla="*/ 411 h 424"/>
                <a:gd name="T42" fmla="*/ 601 w 610"/>
                <a:gd name="T43" fmla="*/ 400 h 424"/>
                <a:gd name="T44" fmla="*/ 592 w 610"/>
                <a:gd name="T45" fmla="*/ 390 h 424"/>
                <a:gd name="T46" fmla="*/ 579 w 610"/>
                <a:gd name="T47" fmla="*/ 382 h 424"/>
                <a:gd name="T48" fmla="*/ 563 w 610"/>
                <a:gd name="T49" fmla="*/ 374 h 424"/>
                <a:gd name="T50" fmla="*/ 542 w 610"/>
                <a:gd name="T51" fmla="*/ 366 h 424"/>
                <a:gd name="T52" fmla="*/ 518 w 610"/>
                <a:gd name="T53" fmla="*/ 358 h 424"/>
                <a:gd name="T54" fmla="*/ 488 w 610"/>
                <a:gd name="T55" fmla="*/ 350 h 424"/>
                <a:gd name="T56" fmla="*/ 454 w 610"/>
                <a:gd name="T57" fmla="*/ 340 h 424"/>
                <a:gd name="T58" fmla="*/ 415 w 610"/>
                <a:gd name="T59" fmla="*/ 329 h 424"/>
                <a:gd name="T60" fmla="*/ 388 w 610"/>
                <a:gd name="T61" fmla="*/ 321 h 424"/>
                <a:gd name="T62" fmla="*/ 358 w 610"/>
                <a:gd name="T63" fmla="*/ 313 h 424"/>
                <a:gd name="T64" fmla="*/ 326 w 610"/>
                <a:gd name="T65" fmla="*/ 305 h 424"/>
                <a:gd name="T66" fmla="*/ 293 w 610"/>
                <a:gd name="T67" fmla="*/ 295 h 424"/>
                <a:gd name="T68" fmla="*/ 258 w 610"/>
                <a:gd name="T69" fmla="*/ 286 h 424"/>
                <a:gd name="T70" fmla="*/ 224 w 610"/>
                <a:gd name="T71" fmla="*/ 276 h 424"/>
                <a:gd name="T72" fmla="*/ 190 w 610"/>
                <a:gd name="T73" fmla="*/ 265 h 424"/>
                <a:gd name="T74" fmla="*/ 156 w 610"/>
                <a:gd name="T75" fmla="*/ 254 h 424"/>
                <a:gd name="T76" fmla="*/ 125 w 610"/>
                <a:gd name="T77" fmla="*/ 242 h 424"/>
                <a:gd name="T78" fmla="*/ 96 w 610"/>
                <a:gd name="T79" fmla="*/ 230 h 424"/>
                <a:gd name="T80" fmla="*/ 68 w 610"/>
                <a:gd name="T81" fmla="*/ 216 h 424"/>
                <a:gd name="T82" fmla="*/ 45 w 610"/>
                <a:gd name="T83" fmla="*/ 202 h 424"/>
                <a:gd name="T84" fmla="*/ 26 w 610"/>
                <a:gd name="T85" fmla="*/ 187 h 424"/>
                <a:gd name="T86" fmla="*/ 12 w 610"/>
                <a:gd name="T87" fmla="*/ 170 h 424"/>
                <a:gd name="T88" fmla="*/ 3 w 610"/>
                <a:gd name="T89" fmla="*/ 153 h 424"/>
                <a:gd name="T90" fmla="*/ 0 w 610"/>
                <a:gd name="T91" fmla="*/ 134 h 424"/>
                <a:gd name="T92" fmla="*/ 3 w 610"/>
                <a:gd name="T93" fmla="*/ 115 h 424"/>
                <a:gd name="T94" fmla="*/ 13 w 610"/>
                <a:gd name="T95" fmla="*/ 96 h 424"/>
                <a:gd name="T96" fmla="*/ 29 w 610"/>
                <a:gd name="T97" fmla="*/ 78 h 424"/>
                <a:gd name="T98" fmla="*/ 50 w 610"/>
                <a:gd name="T99" fmla="*/ 60 h 424"/>
                <a:gd name="T100" fmla="*/ 77 w 610"/>
                <a:gd name="T101" fmla="*/ 44 h 424"/>
                <a:gd name="T102" fmla="*/ 110 w 610"/>
                <a:gd name="T103" fmla="*/ 29 h 424"/>
                <a:gd name="T104" fmla="*/ 146 w 610"/>
                <a:gd name="T105" fmla="*/ 16 h 424"/>
                <a:gd name="T106" fmla="*/ 186 w 610"/>
                <a:gd name="T107" fmla="*/ 7 h 424"/>
                <a:gd name="T108" fmla="*/ 230 w 610"/>
                <a:gd name="T109" fmla="*/ 2 h 424"/>
                <a:gd name="T110" fmla="*/ 278 w 610"/>
                <a:gd name="T111" fmla="*/ 0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10" h="424">
                  <a:moveTo>
                    <a:pt x="278" y="0"/>
                  </a:moveTo>
                  <a:lnTo>
                    <a:pt x="329" y="2"/>
                  </a:lnTo>
                  <a:lnTo>
                    <a:pt x="381" y="9"/>
                  </a:lnTo>
                  <a:lnTo>
                    <a:pt x="436" y="23"/>
                  </a:lnTo>
                  <a:lnTo>
                    <a:pt x="494" y="41"/>
                  </a:lnTo>
                  <a:lnTo>
                    <a:pt x="551" y="65"/>
                  </a:lnTo>
                  <a:lnTo>
                    <a:pt x="610" y="96"/>
                  </a:lnTo>
                  <a:lnTo>
                    <a:pt x="610" y="99"/>
                  </a:lnTo>
                  <a:lnTo>
                    <a:pt x="610" y="109"/>
                  </a:lnTo>
                  <a:lnTo>
                    <a:pt x="610" y="124"/>
                  </a:lnTo>
                  <a:lnTo>
                    <a:pt x="610" y="143"/>
                  </a:lnTo>
                  <a:lnTo>
                    <a:pt x="609" y="167"/>
                  </a:lnTo>
                  <a:lnTo>
                    <a:pt x="609" y="194"/>
                  </a:lnTo>
                  <a:lnTo>
                    <a:pt x="609" y="224"/>
                  </a:lnTo>
                  <a:lnTo>
                    <a:pt x="609" y="255"/>
                  </a:lnTo>
                  <a:lnTo>
                    <a:pt x="608" y="289"/>
                  </a:lnTo>
                  <a:lnTo>
                    <a:pt x="608" y="324"/>
                  </a:lnTo>
                  <a:lnTo>
                    <a:pt x="608" y="358"/>
                  </a:lnTo>
                  <a:lnTo>
                    <a:pt x="608" y="392"/>
                  </a:lnTo>
                  <a:lnTo>
                    <a:pt x="608" y="424"/>
                  </a:lnTo>
                  <a:lnTo>
                    <a:pt x="606" y="411"/>
                  </a:lnTo>
                  <a:lnTo>
                    <a:pt x="601" y="400"/>
                  </a:lnTo>
                  <a:lnTo>
                    <a:pt x="592" y="390"/>
                  </a:lnTo>
                  <a:lnTo>
                    <a:pt x="579" y="382"/>
                  </a:lnTo>
                  <a:lnTo>
                    <a:pt x="563" y="374"/>
                  </a:lnTo>
                  <a:lnTo>
                    <a:pt x="542" y="366"/>
                  </a:lnTo>
                  <a:lnTo>
                    <a:pt x="518" y="358"/>
                  </a:lnTo>
                  <a:lnTo>
                    <a:pt x="488" y="350"/>
                  </a:lnTo>
                  <a:lnTo>
                    <a:pt x="454" y="340"/>
                  </a:lnTo>
                  <a:lnTo>
                    <a:pt x="415" y="329"/>
                  </a:lnTo>
                  <a:lnTo>
                    <a:pt x="388" y="321"/>
                  </a:lnTo>
                  <a:lnTo>
                    <a:pt x="358" y="313"/>
                  </a:lnTo>
                  <a:lnTo>
                    <a:pt x="326" y="305"/>
                  </a:lnTo>
                  <a:lnTo>
                    <a:pt x="293" y="295"/>
                  </a:lnTo>
                  <a:lnTo>
                    <a:pt x="258" y="286"/>
                  </a:lnTo>
                  <a:lnTo>
                    <a:pt x="224" y="276"/>
                  </a:lnTo>
                  <a:lnTo>
                    <a:pt x="190" y="265"/>
                  </a:lnTo>
                  <a:lnTo>
                    <a:pt x="156" y="254"/>
                  </a:lnTo>
                  <a:lnTo>
                    <a:pt x="125" y="242"/>
                  </a:lnTo>
                  <a:lnTo>
                    <a:pt x="96" y="230"/>
                  </a:lnTo>
                  <a:lnTo>
                    <a:pt x="68" y="216"/>
                  </a:lnTo>
                  <a:lnTo>
                    <a:pt x="45" y="202"/>
                  </a:lnTo>
                  <a:lnTo>
                    <a:pt x="26" y="187"/>
                  </a:lnTo>
                  <a:lnTo>
                    <a:pt x="12" y="170"/>
                  </a:lnTo>
                  <a:lnTo>
                    <a:pt x="3" y="153"/>
                  </a:lnTo>
                  <a:lnTo>
                    <a:pt x="0" y="134"/>
                  </a:lnTo>
                  <a:lnTo>
                    <a:pt x="3" y="115"/>
                  </a:lnTo>
                  <a:lnTo>
                    <a:pt x="13" y="96"/>
                  </a:lnTo>
                  <a:lnTo>
                    <a:pt x="29" y="78"/>
                  </a:lnTo>
                  <a:lnTo>
                    <a:pt x="50" y="60"/>
                  </a:lnTo>
                  <a:lnTo>
                    <a:pt x="77" y="44"/>
                  </a:lnTo>
                  <a:lnTo>
                    <a:pt x="110" y="29"/>
                  </a:lnTo>
                  <a:lnTo>
                    <a:pt x="146" y="16"/>
                  </a:lnTo>
                  <a:lnTo>
                    <a:pt x="186" y="7"/>
                  </a:lnTo>
                  <a:lnTo>
                    <a:pt x="230" y="2"/>
                  </a:lnTo>
                  <a:lnTo>
                    <a:pt x="278" y="0"/>
                  </a:lnTo>
                  <a:close/>
                </a:path>
              </a:pathLst>
            </a:custGeom>
            <a:solidFill>
              <a:srgbClr val="3D69B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9" name="Freeform 11">
              <a:extLst>
                <a:ext uri="{FF2B5EF4-FFF2-40B4-BE49-F238E27FC236}">
                  <a16:creationId xmlns:a16="http://schemas.microsoft.com/office/drawing/2014/main" id="{5B8CF37A-27FE-4013-890D-A1D0BF7563B4}"/>
                </a:ext>
              </a:extLst>
            </p:cNvPr>
            <p:cNvSpPr>
              <a:spLocks/>
            </p:cNvSpPr>
            <p:nvPr/>
          </p:nvSpPr>
          <p:spPr bwMode="auto">
            <a:xfrm flipH="1">
              <a:off x="6987781" y="3140411"/>
              <a:ext cx="2159641" cy="626595"/>
            </a:xfrm>
            <a:custGeom>
              <a:avLst/>
              <a:gdLst>
                <a:gd name="T0" fmla="*/ 101 w 2589"/>
                <a:gd name="T1" fmla="*/ 1 h 610"/>
                <a:gd name="T2" fmla="*/ 159 w 2589"/>
                <a:gd name="T3" fmla="*/ 8 h 610"/>
                <a:gd name="T4" fmla="*/ 225 w 2589"/>
                <a:gd name="T5" fmla="*/ 19 h 610"/>
                <a:gd name="T6" fmla="*/ 298 w 2589"/>
                <a:gd name="T7" fmla="*/ 34 h 610"/>
                <a:gd name="T8" fmla="*/ 373 w 2589"/>
                <a:gd name="T9" fmla="*/ 49 h 610"/>
                <a:gd name="T10" fmla="*/ 450 w 2589"/>
                <a:gd name="T11" fmla="*/ 65 h 610"/>
                <a:gd name="T12" fmla="*/ 527 w 2589"/>
                <a:gd name="T13" fmla="*/ 80 h 610"/>
                <a:gd name="T14" fmla="*/ 599 w 2589"/>
                <a:gd name="T15" fmla="*/ 91 h 610"/>
                <a:gd name="T16" fmla="*/ 665 w 2589"/>
                <a:gd name="T17" fmla="*/ 98 h 610"/>
                <a:gd name="T18" fmla="*/ 869 w 2589"/>
                <a:gd name="T19" fmla="*/ 98 h 610"/>
                <a:gd name="T20" fmla="*/ 1216 w 2589"/>
                <a:gd name="T21" fmla="*/ 80 h 610"/>
                <a:gd name="T22" fmla="*/ 1510 w 2589"/>
                <a:gd name="T23" fmla="*/ 58 h 610"/>
                <a:gd name="T24" fmla="*/ 1749 w 2589"/>
                <a:gd name="T25" fmla="*/ 57 h 610"/>
                <a:gd name="T26" fmla="*/ 1989 w 2589"/>
                <a:gd name="T27" fmla="*/ 69 h 610"/>
                <a:gd name="T28" fmla="*/ 2229 w 2589"/>
                <a:gd name="T29" fmla="*/ 85 h 610"/>
                <a:gd name="T30" fmla="*/ 2469 w 2589"/>
                <a:gd name="T31" fmla="*/ 97 h 610"/>
                <a:gd name="T32" fmla="*/ 2589 w 2589"/>
                <a:gd name="T33" fmla="*/ 609 h 610"/>
                <a:gd name="T34" fmla="*/ 2350 w 2589"/>
                <a:gd name="T35" fmla="*/ 603 h 610"/>
                <a:gd name="T36" fmla="*/ 2110 w 2589"/>
                <a:gd name="T37" fmla="*/ 588 h 610"/>
                <a:gd name="T38" fmla="*/ 1869 w 2589"/>
                <a:gd name="T39" fmla="*/ 573 h 610"/>
                <a:gd name="T40" fmla="*/ 1629 w 2589"/>
                <a:gd name="T41" fmla="*/ 566 h 610"/>
                <a:gd name="T42" fmla="*/ 1390 w 2589"/>
                <a:gd name="T43" fmla="*/ 577 h 610"/>
                <a:gd name="T44" fmla="*/ 1042 w 2589"/>
                <a:gd name="T45" fmla="*/ 602 h 610"/>
                <a:gd name="T46" fmla="*/ 696 w 2589"/>
                <a:gd name="T47" fmla="*/ 610 h 610"/>
                <a:gd name="T48" fmla="*/ 630 w 2589"/>
                <a:gd name="T49" fmla="*/ 607 h 610"/>
                <a:gd name="T50" fmla="*/ 557 w 2589"/>
                <a:gd name="T51" fmla="*/ 599 h 610"/>
                <a:gd name="T52" fmla="*/ 478 w 2589"/>
                <a:gd name="T53" fmla="*/ 589 h 610"/>
                <a:gd name="T54" fmla="*/ 398 w 2589"/>
                <a:gd name="T55" fmla="*/ 576 h 610"/>
                <a:gd name="T56" fmla="*/ 319 w 2589"/>
                <a:gd name="T57" fmla="*/ 563 h 610"/>
                <a:gd name="T58" fmla="*/ 242 w 2589"/>
                <a:gd name="T59" fmla="*/ 551 h 610"/>
                <a:gd name="T60" fmla="*/ 171 w 2589"/>
                <a:gd name="T61" fmla="*/ 540 h 610"/>
                <a:gd name="T62" fmla="*/ 109 w 2589"/>
                <a:gd name="T63" fmla="*/ 533 h 610"/>
                <a:gd name="T64" fmla="*/ 58 w 2589"/>
                <a:gd name="T65" fmla="*/ 529 h 610"/>
                <a:gd name="T66" fmla="*/ 22 w 2589"/>
                <a:gd name="T67" fmla="*/ 531 h 610"/>
                <a:gd name="T68" fmla="*/ 2 w 2589"/>
                <a:gd name="T69" fmla="*/ 540 h 610"/>
                <a:gd name="T70" fmla="*/ 0 w 2589"/>
                <a:gd name="T71" fmla="*/ 36 h 610"/>
                <a:gd name="T72" fmla="*/ 9 w 2589"/>
                <a:gd name="T73" fmla="*/ 15 h 610"/>
                <a:gd name="T74" fmla="*/ 35 w 2589"/>
                <a:gd name="T75" fmla="*/ 3 h 610"/>
                <a:gd name="T76" fmla="*/ 75 w 2589"/>
                <a:gd name="T77" fmla="*/ 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89" h="610">
                  <a:moveTo>
                    <a:pt x="75" y="0"/>
                  </a:moveTo>
                  <a:lnTo>
                    <a:pt x="101" y="1"/>
                  </a:lnTo>
                  <a:lnTo>
                    <a:pt x="129" y="4"/>
                  </a:lnTo>
                  <a:lnTo>
                    <a:pt x="159" y="8"/>
                  </a:lnTo>
                  <a:lnTo>
                    <a:pt x="191" y="13"/>
                  </a:lnTo>
                  <a:lnTo>
                    <a:pt x="225" y="19"/>
                  </a:lnTo>
                  <a:lnTo>
                    <a:pt x="260" y="26"/>
                  </a:lnTo>
                  <a:lnTo>
                    <a:pt x="298" y="34"/>
                  </a:lnTo>
                  <a:lnTo>
                    <a:pt x="335" y="41"/>
                  </a:lnTo>
                  <a:lnTo>
                    <a:pt x="373" y="49"/>
                  </a:lnTo>
                  <a:lnTo>
                    <a:pt x="412" y="57"/>
                  </a:lnTo>
                  <a:lnTo>
                    <a:pt x="450" y="65"/>
                  </a:lnTo>
                  <a:lnTo>
                    <a:pt x="489" y="73"/>
                  </a:lnTo>
                  <a:lnTo>
                    <a:pt x="527" y="80"/>
                  </a:lnTo>
                  <a:lnTo>
                    <a:pt x="563" y="86"/>
                  </a:lnTo>
                  <a:lnTo>
                    <a:pt x="599" y="91"/>
                  </a:lnTo>
                  <a:lnTo>
                    <a:pt x="633" y="95"/>
                  </a:lnTo>
                  <a:lnTo>
                    <a:pt x="665" y="98"/>
                  </a:lnTo>
                  <a:lnTo>
                    <a:pt x="696" y="99"/>
                  </a:lnTo>
                  <a:lnTo>
                    <a:pt x="869" y="98"/>
                  </a:lnTo>
                  <a:lnTo>
                    <a:pt x="1042" y="91"/>
                  </a:lnTo>
                  <a:lnTo>
                    <a:pt x="1216" y="80"/>
                  </a:lnTo>
                  <a:lnTo>
                    <a:pt x="1390" y="66"/>
                  </a:lnTo>
                  <a:lnTo>
                    <a:pt x="1510" y="58"/>
                  </a:lnTo>
                  <a:lnTo>
                    <a:pt x="1629" y="55"/>
                  </a:lnTo>
                  <a:lnTo>
                    <a:pt x="1749" y="57"/>
                  </a:lnTo>
                  <a:lnTo>
                    <a:pt x="1869" y="62"/>
                  </a:lnTo>
                  <a:lnTo>
                    <a:pt x="1989" y="69"/>
                  </a:lnTo>
                  <a:lnTo>
                    <a:pt x="2110" y="77"/>
                  </a:lnTo>
                  <a:lnTo>
                    <a:pt x="2229" y="85"/>
                  </a:lnTo>
                  <a:lnTo>
                    <a:pt x="2350" y="92"/>
                  </a:lnTo>
                  <a:lnTo>
                    <a:pt x="2469" y="97"/>
                  </a:lnTo>
                  <a:lnTo>
                    <a:pt x="2589" y="98"/>
                  </a:lnTo>
                  <a:lnTo>
                    <a:pt x="2589" y="609"/>
                  </a:lnTo>
                  <a:lnTo>
                    <a:pt x="2469" y="608"/>
                  </a:lnTo>
                  <a:lnTo>
                    <a:pt x="2350" y="603"/>
                  </a:lnTo>
                  <a:lnTo>
                    <a:pt x="2229" y="596"/>
                  </a:lnTo>
                  <a:lnTo>
                    <a:pt x="2110" y="588"/>
                  </a:lnTo>
                  <a:lnTo>
                    <a:pt x="1989" y="580"/>
                  </a:lnTo>
                  <a:lnTo>
                    <a:pt x="1869" y="573"/>
                  </a:lnTo>
                  <a:lnTo>
                    <a:pt x="1749" y="568"/>
                  </a:lnTo>
                  <a:lnTo>
                    <a:pt x="1629" y="566"/>
                  </a:lnTo>
                  <a:lnTo>
                    <a:pt x="1510" y="569"/>
                  </a:lnTo>
                  <a:lnTo>
                    <a:pt x="1390" y="577"/>
                  </a:lnTo>
                  <a:lnTo>
                    <a:pt x="1216" y="591"/>
                  </a:lnTo>
                  <a:lnTo>
                    <a:pt x="1042" y="602"/>
                  </a:lnTo>
                  <a:lnTo>
                    <a:pt x="869" y="609"/>
                  </a:lnTo>
                  <a:lnTo>
                    <a:pt x="696" y="610"/>
                  </a:lnTo>
                  <a:lnTo>
                    <a:pt x="663" y="609"/>
                  </a:lnTo>
                  <a:lnTo>
                    <a:pt x="630" y="607"/>
                  </a:lnTo>
                  <a:lnTo>
                    <a:pt x="594" y="603"/>
                  </a:lnTo>
                  <a:lnTo>
                    <a:pt x="557" y="599"/>
                  </a:lnTo>
                  <a:lnTo>
                    <a:pt x="519" y="594"/>
                  </a:lnTo>
                  <a:lnTo>
                    <a:pt x="478" y="589"/>
                  </a:lnTo>
                  <a:lnTo>
                    <a:pt x="438" y="583"/>
                  </a:lnTo>
                  <a:lnTo>
                    <a:pt x="398" y="576"/>
                  </a:lnTo>
                  <a:lnTo>
                    <a:pt x="358" y="570"/>
                  </a:lnTo>
                  <a:lnTo>
                    <a:pt x="319" y="563"/>
                  </a:lnTo>
                  <a:lnTo>
                    <a:pt x="279" y="557"/>
                  </a:lnTo>
                  <a:lnTo>
                    <a:pt x="242" y="551"/>
                  </a:lnTo>
                  <a:lnTo>
                    <a:pt x="205" y="545"/>
                  </a:lnTo>
                  <a:lnTo>
                    <a:pt x="171" y="540"/>
                  </a:lnTo>
                  <a:lnTo>
                    <a:pt x="139" y="536"/>
                  </a:lnTo>
                  <a:lnTo>
                    <a:pt x="109" y="533"/>
                  </a:lnTo>
                  <a:lnTo>
                    <a:pt x="82" y="530"/>
                  </a:lnTo>
                  <a:lnTo>
                    <a:pt x="58" y="529"/>
                  </a:lnTo>
                  <a:lnTo>
                    <a:pt x="38" y="530"/>
                  </a:lnTo>
                  <a:lnTo>
                    <a:pt x="22" y="531"/>
                  </a:lnTo>
                  <a:lnTo>
                    <a:pt x="10" y="535"/>
                  </a:lnTo>
                  <a:lnTo>
                    <a:pt x="2" y="540"/>
                  </a:lnTo>
                  <a:lnTo>
                    <a:pt x="0" y="547"/>
                  </a:lnTo>
                  <a:lnTo>
                    <a:pt x="0" y="36"/>
                  </a:lnTo>
                  <a:lnTo>
                    <a:pt x="2" y="24"/>
                  </a:lnTo>
                  <a:lnTo>
                    <a:pt x="9" y="15"/>
                  </a:lnTo>
                  <a:lnTo>
                    <a:pt x="20" y="8"/>
                  </a:lnTo>
                  <a:lnTo>
                    <a:pt x="35" y="3"/>
                  </a:lnTo>
                  <a:lnTo>
                    <a:pt x="54" y="1"/>
                  </a:lnTo>
                  <a:lnTo>
                    <a:pt x="75" y="0"/>
                  </a:lnTo>
                  <a:close/>
                </a:path>
              </a:pathLst>
            </a:custGeom>
            <a:solidFill>
              <a:srgbClr val="4FA2D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sp>
        <p:nvSpPr>
          <p:cNvPr id="13" name="Oval 95">
            <a:extLst>
              <a:ext uri="{FF2B5EF4-FFF2-40B4-BE49-F238E27FC236}">
                <a16:creationId xmlns:a16="http://schemas.microsoft.com/office/drawing/2014/main" id="{7176EB86-1CEE-42A0-9524-1C34AA06C07E}"/>
              </a:ext>
            </a:extLst>
          </p:cNvPr>
          <p:cNvSpPr/>
          <p:nvPr/>
        </p:nvSpPr>
        <p:spPr>
          <a:xfrm>
            <a:off x="4916967" y="2492101"/>
            <a:ext cx="2327198" cy="2327198"/>
          </a:xfrm>
          <a:prstGeom prst="ellipse">
            <a:avLst/>
          </a:prstGeom>
          <a:solidFill>
            <a:schemeClr val="bg1"/>
          </a:solidFill>
          <a:ln>
            <a:solidFill>
              <a:schemeClr val="bg1">
                <a:lumMod val="95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grpSp>
        <p:nvGrpSpPr>
          <p:cNvPr id="63" name="组合 62">
            <a:extLst>
              <a:ext uri="{FF2B5EF4-FFF2-40B4-BE49-F238E27FC236}">
                <a16:creationId xmlns:a16="http://schemas.microsoft.com/office/drawing/2014/main" id="{13D64005-D1C7-4FE5-B30A-4CBD57B105A8}"/>
              </a:ext>
            </a:extLst>
          </p:cNvPr>
          <p:cNvGrpSpPr/>
          <p:nvPr/>
        </p:nvGrpSpPr>
        <p:grpSpPr>
          <a:xfrm>
            <a:off x="4573555" y="4313180"/>
            <a:ext cx="800929" cy="800930"/>
            <a:chOff x="4573555" y="4313180"/>
            <a:chExt cx="800929" cy="800930"/>
          </a:xfrm>
          <a:effectLst>
            <a:outerShdw blurRad="177800" dist="101600" dir="2700000" algn="tl" rotWithShape="0">
              <a:prstClr val="black">
                <a:alpha val="40000"/>
              </a:prstClr>
            </a:outerShdw>
          </a:effectLst>
        </p:grpSpPr>
        <p:sp>
          <p:nvSpPr>
            <p:cNvPr id="21" name="Oval 62">
              <a:extLst>
                <a:ext uri="{FF2B5EF4-FFF2-40B4-BE49-F238E27FC236}">
                  <a16:creationId xmlns:a16="http://schemas.microsoft.com/office/drawing/2014/main" id="{DBEBF969-D8B9-41D4-BD9E-F4DCB46E728E}"/>
                </a:ext>
              </a:extLst>
            </p:cNvPr>
            <p:cNvSpPr/>
            <p:nvPr/>
          </p:nvSpPr>
          <p:spPr>
            <a:xfrm flipV="1">
              <a:off x="4573555" y="4313180"/>
              <a:ext cx="800929" cy="800930"/>
            </a:xfrm>
            <a:prstGeom prst="ellipse">
              <a:avLst/>
            </a:prstGeom>
            <a:solidFill>
              <a:srgbClr val="347F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cs typeface="+mn-ea"/>
                <a:sym typeface="+mn-lt"/>
              </a:endParaRPr>
            </a:p>
          </p:txBody>
        </p:sp>
        <p:sp>
          <p:nvSpPr>
            <p:cNvPr id="27" name="Freeform 759">
              <a:extLst>
                <a:ext uri="{FF2B5EF4-FFF2-40B4-BE49-F238E27FC236}">
                  <a16:creationId xmlns:a16="http://schemas.microsoft.com/office/drawing/2014/main" id="{ACD0CDBE-B4B4-4184-9A5B-9AC0F9FBFA39}"/>
                </a:ext>
              </a:extLst>
            </p:cNvPr>
            <p:cNvSpPr>
              <a:spLocks/>
            </p:cNvSpPr>
            <p:nvPr/>
          </p:nvSpPr>
          <p:spPr bwMode="auto">
            <a:xfrm>
              <a:off x="4897372" y="4568766"/>
              <a:ext cx="160843" cy="160623"/>
            </a:xfrm>
            <a:custGeom>
              <a:avLst/>
              <a:gdLst>
                <a:gd name="T0" fmla="*/ 733 w 1469"/>
                <a:gd name="T1" fmla="*/ 0 h 1469"/>
                <a:gd name="T2" fmla="*/ 814 w 1469"/>
                <a:gd name="T3" fmla="*/ 4 h 1469"/>
                <a:gd name="T4" fmla="*/ 891 w 1469"/>
                <a:gd name="T5" fmla="*/ 18 h 1469"/>
                <a:gd name="T6" fmla="*/ 966 w 1469"/>
                <a:gd name="T7" fmla="*/ 37 h 1469"/>
                <a:gd name="T8" fmla="*/ 1037 w 1469"/>
                <a:gd name="T9" fmla="*/ 66 h 1469"/>
                <a:gd name="T10" fmla="*/ 1104 w 1469"/>
                <a:gd name="T11" fmla="*/ 101 h 1469"/>
                <a:gd name="T12" fmla="*/ 1168 w 1469"/>
                <a:gd name="T13" fmla="*/ 142 h 1469"/>
                <a:gd name="T14" fmla="*/ 1225 w 1469"/>
                <a:gd name="T15" fmla="*/ 189 h 1469"/>
                <a:gd name="T16" fmla="*/ 1278 w 1469"/>
                <a:gd name="T17" fmla="*/ 242 h 1469"/>
                <a:gd name="T18" fmla="*/ 1326 w 1469"/>
                <a:gd name="T19" fmla="*/ 301 h 1469"/>
                <a:gd name="T20" fmla="*/ 1367 w 1469"/>
                <a:gd name="T21" fmla="*/ 365 h 1469"/>
                <a:gd name="T22" fmla="*/ 1402 w 1469"/>
                <a:gd name="T23" fmla="*/ 431 h 1469"/>
                <a:gd name="T24" fmla="*/ 1431 w 1469"/>
                <a:gd name="T25" fmla="*/ 502 h 1469"/>
                <a:gd name="T26" fmla="*/ 1450 w 1469"/>
                <a:gd name="T27" fmla="*/ 577 h 1469"/>
                <a:gd name="T28" fmla="*/ 1464 w 1469"/>
                <a:gd name="T29" fmla="*/ 654 h 1469"/>
                <a:gd name="T30" fmla="*/ 1469 w 1469"/>
                <a:gd name="T31" fmla="*/ 734 h 1469"/>
                <a:gd name="T32" fmla="*/ 1464 w 1469"/>
                <a:gd name="T33" fmla="*/ 814 h 1469"/>
                <a:gd name="T34" fmla="*/ 1450 w 1469"/>
                <a:gd name="T35" fmla="*/ 892 h 1469"/>
                <a:gd name="T36" fmla="*/ 1431 w 1469"/>
                <a:gd name="T37" fmla="*/ 966 h 1469"/>
                <a:gd name="T38" fmla="*/ 1402 w 1469"/>
                <a:gd name="T39" fmla="*/ 1037 h 1469"/>
                <a:gd name="T40" fmla="*/ 1367 w 1469"/>
                <a:gd name="T41" fmla="*/ 1105 h 1469"/>
                <a:gd name="T42" fmla="*/ 1326 w 1469"/>
                <a:gd name="T43" fmla="*/ 1169 h 1469"/>
                <a:gd name="T44" fmla="*/ 1278 w 1469"/>
                <a:gd name="T45" fmla="*/ 1226 h 1469"/>
                <a:gd name="T46" fmla="*/ 1225 w 1469"/>
                <a:gd name="T47" fmla="*/ 1279 h 1469"/>
                <a:gd name="T48" fmla="*/ 1168 w 1469"/>
                <a:gd name="T49" fmla="*/ 1328 h 1469"/>
                <a:gd name="T50" fmla="*/ 1104 w 1469"/>
                <a:gd name="T51" fmla="*/ 1369 h 1469"/>
                <a:gd name="T52" fmla="*/ 1037 w 1469"/>
                <a:gd name="T53" fmla="*/ 1403 h 1469"/>
                <a:gd name="T54" fmla="*/ 966 w 1469"/>
                <a:gd name="T55" fmla="*/ 1432 h 1469"/>
                <a:gd name="T56" fmla="*/ 891 w 1469"/>
                <a:gd name="T57" fmla="*/ 1452 h 1469"/>
                <a:gd name="T58" fmla="*/ 814 w 1469"/>
                <a:gd name="T59" fmla="*/ 1464 h 1469"/>
                <a:gd name="T60" fmla="*/ 733 w 1469"/>
                <a:gd name="T61" fmla="*/ 1469 h 1469"/>
                <a:gd name="T62" fmla="*/ 655 w 1469"/>
                <a:gd name="T63" fmla="*/ 1464 h 1469"/>
                <a:gd name="T64" fmla="*/ 578 w 1469"/>
                <a:gd name="T65" fmla="*/ 1452 h 1469"/>
                <a:gd name="T66" fmla="*/ 502 w 1469"/>
                <a:gd name="T67" fmla="*/ 1432 h 1469"/>
                <a:gd name="T68" fmla="*/ 431 w 1469"/>
                <a:gd name="T69" fmla="*/ 1403 h 1469"/>
                <a:gd name="T70" fmla="*/ 364 w 1469"/>
                <a:gd name="T71" fmla="*/ 1369 h 1469"/>
                <a:gd name="T72" fmla="*/ 301 w 1469"/>
                <a:gd name="T73" fmla="*/ 1328 h 1469"/>
                <a:gd name="T74" fmla="*/ 243 w 1469"/>
                <a:gd name="T75" fmla="*/ 1279 h 1469"/>
                <a:gd name="T76" fmla="*/ 189 w 1469"/>
                <a:gd name="T77" fmla="*/ 1226 h 1469"/>
                <a:gd name="T78" fmla="*/ 142 w 1469"/>
                <a:gd name="T79" fmla="*/ 1169 h 1469"/>
                <a:gd name="T80" fmla="*/ 101 w 1469"/>
                <a:gd name="T81" fmla="*/ 1105 h 1469"/>
                <a:gd name="T82" fmla="*/ 66 w 1469"/>
                <a:gd name="T83" fmla="*/ 1037 h 1469"/>
                <a:gd name="T84" fmla="*/ 38 w 1469"/>
                <a:gd name="T85" fmla="*/ 966 h 1469"/>
                <a:gd name="T86" fmla="*/ 18 w 1469"/>
                <a:gd name="T87" fmla="*/ 892 h 1469"/>
                <a:gd name="T88" fmla="*/ 4 w 1469"/>
                <a:gd name="T89" fmla="*/ 814 h 1469"/>
                <a:gd name="T90" fmla="*/ 0 w 1469"/>
                <a:gd name="T91" fmla="*/ 734 h 1469"/>
                <a:gd name="T92" fmla="*/ 4 w 1469"/>
                <a:gd name="T93" fmla="*/ 654 h 1469"/>
                <a:gd name="T94" fmla="*/ 18 w 1469"/>
                <a:gd name="T95" fmla="*/ 577 h 1469"/>
                <a:gd name="T96" fmla="*/ 38 w 1469"/>
                <a:gd name="T97" fmla="*/ 502 h 1469"/>
                <a:gd name="T98" fmla="*/ 66 w 1469"/>
                <a:gd name="T99" fmla="*/ 431 h 1469"/>
                <a:gd name="T100" fmla="*/ 101 w 1469"/>
                <a:gd name="T101" fmla="*/ 365 h 1469"/>
                <a:gd name="T102" fmla="*/ 142 w 1469"/>
                <a:gd name="T103" fmla="*/ 301 h 1469"/>
                <a:gd name="T104" fmla="*/ 189 w 1469"/>
                <a:gd name="T105" fmla="*/ 242 h 1469"/>
                <a:gd name="T106" fmla="*/ 243 w 1469"/>
                <a:gd name="T107" fmla="*/ 189 h 1469"/>
                <a:gd name="T108" fmla="*/ 301 w 1469"/>
                <a:gd name="T109" fmla="*/ 142 h 1469"/>
                <a:gd name="T110" fmla="*/ 364 w 1469"/>
                <a:gd name="T111" fmla="*/ 101 h 1469"/>
                <a:gd name="T112" fmla="*/ 431 w 1469"/>
                <a:gd name="T113" fmla="*/ 66 h 1469"/>
                <a:gd name="T114" fmla="*/ 502 w 1469"/>
                <a:gd name="T115" fmla="*/ 37 h 1469"/>
                <a:gd name="T116" fmla="*/ 578 w 1469"/>
                <a:gd name="T117" fmla="*/ 18 h 1469"/>
                <a:gd name="T118" fmla="*/ 655 w 1469"/>
                <a:gd name="T119" fmla="*/ 4 h 1469"/>
                <a:gd name="T120" fmla="*/ 733 w 1469"/>
                <a:gd name="T121" fmla="*/ 0 h 1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69" h="1469">
                  <a:moveTo>
                    <a:pt x="733" y="0"/>
                  </a:moveTo>
                  <a:lnTo>
                    <a:pt x="814" y="4"/>
                  </a:lnTo>
                  <a:lnTo>
                    <a:pt x="891" y="18"/>
                  </a:lnTo>
                  <a:lnTo>
                    <a:pt x="966" y="37"/>
                  </a:lnTo>
                  <a:lnTo>
                    <a:pt x="1037" y="66"/>
                  </a:lnTo>
                  <a:lnTo>
                    <a:pt x="1104" y="101"/>
                  </a:lnTo>
                  <a:lnTo>
                    <a:pt x="1168" y="142"/>
                  </a:lnTo>
                  <a:lnTo>
                    <a:pt x="1225" y="189"/>
                  </a:lnTo>
                  <a:lnTo>
                    <a:pt x="1278" y="242"/>
                  </a:lnTo>
                  <a:lnTo>
                    <a:pt x="1326" y="301"/>
                  </a:lnTo>
                  <a:lnTo>
                    <a:pt x="1367" y="365"/>
                  </a:lnTo>
                  <a:lnTo>
                    <a:pt x="1402" y="431"/>
                  </a:lnTo>
                  <a:lnTo>
                    <a:pt x="1431" y="502"/>
                  </a:lnTo>
                  <a:lnTo>
                    <a:pt x="1450" y="577"/>
                  </a:lnTo>
                  <a:lnTo>
                    <a:pt x="1464" y="654"/>
                  </a:lnTo>
                  <a:lnTo>
                    <a:pt x="1469" y="734"/>
                  </a:lnTo>
                  <a:lnTo>
                    <a:pt x="1464" y="814"/>
                  </a:lnTo>
                  <a:lnTo>
                    <a:pt x="1450" y="892"/>
                  </a:lnTo>
                  <a:lnTo>
                    <a:pt x="1431" y="966"/>
                  </a:lnTo>
                  <a:lnTo>
                    <a:pt x="1402" y="1037"/>
                  </a:lnTo>
                  <a:lnTo>
                    <a:pt x="1367" y="1105"/>
                  </a:lnTo>
                  <a:lnTo>
                    <a:pt x="1326" y="1169"/>
                  </a:lnTo>
                  <a:lnTo>
                    <a:pt x="1278" y="1226"/>
                  </a:lnTo>
                  <a:lnTo>
                    <a:pt x="1225" y="1279"/>
                  </a:lnTo>
                  <a:lnTo>
                    <a:pt x="1168" y="1328"/>
                  </a:lnTo>
                  <a:lnTo>
                    <a:pt x="1104" y="1369"/>
                  </a:lnTo>
                  <a:lnTo>
                    <a:pt x="1037" y="1403"/>
                  </a:lnTo>
                  <a:lnTo>
                    <a:pt x="966" y="1432"/>
                  </a:lnTo>
                  <a:lnTo>
                    <a:pt x="891" y="1452"/>
                  </a:lnTo>
                  <a:lnTo>
                    <a:pt x="814" y="1464"/>
                  </a:lnTo>
                  <a:lnTo>
                    <a:pt x="733" y="1469"/>
                  </a:lnTo>
                  <a:lnTo>
                    <a:pt x="655" y="1464"/>
                  </a:lnTo>
                  <a:lnTo>
                    <a:pt x="578" y="1452"/>
                  </a:lnTo>
                  <a:lnTo>
                    <a:pt x="502" y="1432"/>
                  </a:lnTo>
                  <a:lnTo>
                    <a:pt x="431" y="1403"/>
                  </a:lnTo>
                  <a:lnTo>
                    <a:pt x="364" y="1369"/>
                  </a:lnTo>
                  <a:lnTo>
                    <a:pt x="301" y="1328"/>
                  </a:lnTo>
                  <a:lnTo>
                    <a:pt x="243" y="1279"/>
                  </a:lnTo>
                  <a:lnTo>
                    <a:pt x="189" y="1226"/>
                  </a:lnTo>
                  <a:lnTo>
                    <a:pt x="142" y="1169"/>
                  </a:lnTo>
                  <a:lnTo>
                    <a:pt x="101" y="1105"/>
                  </a:lnTo>
                  <a:lnTo>
                    <a:pt x="66" y="1037"/>
                  </a:lnTo>
                  <a:lnTo>
                    <a:pt x="38" y="966"/>
                  </a:lnTo>
                  <a:lnTo>
                    <a:pt x="18" y="892"/>
                  </a:lnTo>
                  <a:lnTo>
                    <a:pt x="4" y="814"/>
                  </a:lnTo>
                  <a:lnTo>
                    <a:pt x="0" y="734"/>
                  </a:lnTo>
                  <a:lnTo>
                    <a:pt x="4" y="654"/>
                  </a:lnTo>
                  <a:lnTo>
                    <a:pt x="18" y="577"/>
                  </a:lnTo>
                  <a:lnTo>
                    <a:pt x="38" y="502"/>
                  </a:lnTo>
                  <a:lnTo>
                    <a:pt x="66" y="431"/>
                  </a:lnTo>
                  <a:lnTo>
                    <a:pt x="101" y="365"/>
                  </a:lnTo>
                  <a:lnTo>
                    <a:pt x="142" y="301"/>
                  </a:lnTo>
                  <a:lnTo>
                    <a:pt x="189" y="242"/>
                  </a:lnTo>
                  <a:lnTo>
                    <a:pt x="243" y="189"/>
                  </a:lnTo>
                  <a:lnTo>
                    <a:pt x="301" y="142"/>
                  </a:lnTo>
                  <a:lnTo>
                    <a:pt x="364" y="101"/>
                  </a:lnTo>
                  <a:lnTo>
                    <a:pt x="431" y="66"/>
                  </a:lnTo>
                  <a:lnTo>
                    <a:pt x="502" y="37"/>
                  </a:lnTo>
                  <a:lnTo>
                    <a:pt x="578" y="18"/>
                  </a:lnTo>
                  <a:lnTo>
                    <a:pt x="655" y="4"/>
                  </a:lnTo>
                  <a:lnTo>
                    <a:pt x="733"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sp>
          <p:nvSpPr>
            <p:cNvPr id="28" name="Freeform 760">
              <a:extLst>
                <a:ext uri="{FF2B5EF4-FFF2-40B4-BE49-F238E27FC236}">
                  <a16:creationId xmlns:a16="http://schemas.microsoft.com/office/drawing/2014/main" id="{083CB731-DBB0-4F6D-909F-36D5D22F8C63}"/>
                </a:ext>
              </a:extLst>
            </p:cNvPr>
            <p:cNvSpPr>
              <a:spLocks/>
            </p:cNvSpPr>
            <p:nvPr/>
          </p:nvSpPr>
          <p:spPr bwMode="auto">
            <a:xfrm>
              <a:off x="4861483" y="4721074"/>
              <a:ext cx="232620" cy="127580"/>
            </a:xfrm>
            <a:custGeom>
              <a:avLst/>
              <a:gdLst>
                <a:gd name="T0" fmla="*/ 618 w 2125"/>
                <a:gd name="T1" fmla="*/ 0 h 1166"/>
                <a:gd name="T2" fmla="*/ 633 w 2125"/>
                <a:gd name="T3" fmla="*/ 1 h 1166"/>
                <a:gd name="T4" fmla="*/ 648 w 2125"/>
                <a:gd name="T5" fmla="*/ 10 h 1166"/>
                <a:gd name="T6" fmla="*/ 1061 w 2125"/>
                <a:gd name="T7" fmla="*/ 444 h 1166"/>
                <a:gd name="T8" fmla="*/ 1476 w 2125"/>
                <a:gd name="T9" fmla="*/ 10 h 1166"/>
                <a:gd name="T10" fmla="*/ 1491 w 2125"/>
                <a:gd name="T11" fmla="*/ 1 h 1166"/>
                <a:gd name="T12" fmla="*/ 1506 w 2125"/>
                <a:gd name="T13" fmla="*/ 0 h 1166"/>
                <a:gd name="T14" fmla="*/ 1523 w 2125"/>
                <a:gd name="T15" fmla="*/ 4 h 1166"/>
                <a:gd name="T16" fmla="*/ 1598 w 2125"/>
                <a:gd name="T17" fmla="*/ 51 h 1166"/>
                <a:gd name="T18" fmla="*/ 1671 w 2125"/>
                <a:gd name="T19" fmla="*/ 106 h 1166"/>
                <a:gd name="T20" fmla="*/ 1739 w 2125"/>
                <a:gd name="T21" fmla="*/ 168 h 1166"/>
                <a:gd name="T22" fmla="*/ 1803 w 2125"/>
                <a:gd name="T23" fmla="*/ 235 h 1166"/>
                <a:gd name="T24" fmla="*/ 1860 w 2125"/>
                <a:gd name="T25" fmla="*/ 306 h 1166"/>
                <a:gd name="T26" fmla="*/ 1913 w 2125"/>
                <a:gd name="T27" fmla="*/ 383 h 1166"/>
                <a:gd name="T28" fmla="*/ 1960 w 2125"/>
                <a:gd name="T29" fmla="*/ 465 h 1166"/>
                <a:gd name="T30" fmla="*/ 2002 w 2125"/>
                <a:gd name="T31" fmla="*/ 551 h 1166"/>
                <a:gd name="T32" fmla="*/ 2039 w 2125"/>
                <a:gd name="T33" fmla="*/ 640 h 1166"/>
                <a:gd name="T34" fmla="*/ 2069 w 2125"/>
                <a:gd name="T35" fmla="*/ 733 h 1166"/>
                <a:gd name="T36" fmla="*/ 2093 w 2125"/>
                <a:gd name="T37" fmla="*/ 828 h 1166"/>
                <a:gd name="T38" fmla="*/ 2110 w 2125"/>
                <a:gd name="T39" fmla="*/ 927 h 1166"/>
                <a:gd name="T40" fmla="*/ 2120 w 2125"/>
                <a:gd name="T41" fmla="*/ 1025 h 1166"/>
                <a:gd name="T42" fmla="*/ 2125 w 2125"/>
                <a:gd name="T43" fmla="*/ 1127 h 1166"/>
                <a:gd name="T44" fmla="*/ 2122 w 2125"/>
                <a:gd name="T45" fmla="*/ 1142 h 1166"/>
                <a:gd name="T46" fmla="*/ 2113 w 2125"/>
                <a:gd name="T47" fmla="*/ 1154 h 1166"/>
                <a:gd name="T48" fmla="*/ 2101 w 2125"/>
                <a:gd name="T49" fmla="*/ 1163 h 1166"/>
                <a:gd name="T50" fmla="*/ 2086 w 2125"/>
                <a:gd name="T51" fmla="*/ 1166 h 1166"/>
                <a:gd name="T52" fmla="*/ 39 w 2125"/>
                <a:gd name="T53" fmla="*/ 1166 h 1166"/>
                <a:gd name="T54" fmla="*/ 24 w 2125"/>
                <a:gd name="T55" fmla="*/ 1163 h 1166"/>
                <a:gd name="T56" fmla="*/ 12 w 2125"/>
                <a:gd name="T57" fmla="*/ 1154 h 1166"/>
                <a:gd name="T58" fmla="*/ 3 w 2125"/>
                <a:gd name="T59" fmla="*/ 1142 h 1166"/>
                <a:gd name="T60" fmla="*/ 0 w 2125"/>
                <a:gd name="T61" fmla="*/ 1127 h 1166"/>
                <a:gd name="T62" fmla="*/ 3 w 2125"/>
                <a:gd name="T63" fmla="*/ 1025 h 1166"/>
                <a:gd name="T64" fmla="*/ 13 w 2125"/>
                <a:gd name="T65" fmla="*/ 927 h 1166"/>
                <a:gd name="T66" fmla="*/ 31 w 2125"/>
                <a:gd name="T67" fmla="*/ 828 h 1166"/>
                <a:gd name="T68" fmla="*/ 55 w 2125"/>
                <a:gd name="T69" fmla="*/ 733 h 1166"/>
                <a:gd name="T70" fmla="*/ 86 w 2125"/>
                <a:gd name="T71" fmla="*/ 640 h 1166"/>
                <a:gd name="T72" fmla="*/ 122 w 2125"/>
                <a:gd name="T73" fmla="*/ 551 h 1166"/>
                <a:gd name="T74" fmla="*/ 163 w 2125"/>
                <a:gd name="T75" fmla="*/ 465 h 1166"/>
                <a:gd name="T76" fmla="*/ 211 w 2125"/>
                <a:gd name="T77" fmla="*/ 383 h 1166"/>
                <a:gd name="T78" fmla="*/ 264 w 2125"/>
                <a:gd name="T79" fmla="*/ 306 h 1166"/>
                <a:gd name="T80" fmla="*/ 322 w 2125"/>
                <a:gd name="T81" fmla="*/ 235 h 1166"/>
                <a:gd name="T82" fmla="*/ 385 w 2125"/>
                <a:gd name="T83" fmla="*/ 168 h 1166"/>
                <a:gd name="T84" fmla="*/ 453 w 2125"/>
                <a:gd name="T85" fmla="*/ 106 h 1166"/>
                <a:gd name="T86" fmla="*/ 524 w 2125"/>
                <a:gd name="T87" fmla="*/ 51 h 1166"/>
                <a:gd name="T88" fmla="*/ 602 w 2125"/>
                <a:gd name="T89" fmla="*/ 4 h 1166"/>
                <a:gd name="T90" fmla="*/ 618 w 2125"/>
                <a:gd name="T91" fmla="*/ 0 h 1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25" h="1166">
                  <a:moveTo>
                    <a:pt x="618" y="0"/>
                  </a:moveTo>
                  <a:lnTo>
                    <a:pt x="633" y="1"/>
                  </a:lnTo>
                  <a:lnTo>
                    <a:pt x="648" y="10"/>
                  </a:lnTo>
                  <a:lnTo>
                    <a:pt x="1061" y="444"/>
                  </a:lnTo>
                  <a:lnTo>
                    <a:pt x="1476" y="10"/>
                  </a:lnTo>
                  <a:lnTo>
                    <a:pt x="1491" y="1"/>
                  </a:lnTo>
                  <a:lnTo>
                    <a:pt x="1506" y="0"/>
                  </a:lnTo>
                  <a:lnTo>
                    <a:pt x="1523" y="4"/>
                  </a:lnTo>
                  <a:lnTo>
                    <a:pt x="1598" y="51"/>
                  </a:lnTo>
                  <a:lnTo>
                    <a:pt x="1671" y="106"/>
                  </a:lnTo>
                  <a:lnTo>
                    <a:pt x="1739" y="168"/>
                  </a:lnTo>
                  <a:lnTo>
                    <a:pt x="1803" y="235"/>
                  </a:lnTo>
                  <a:lnTo>
                    <a:pt x="1860" y="306"/>
                  </a:lnTo>
                  <a:lnTo>
                    <a:pt x="1913" y="383"/>
                  </a:lnTo>
                  <a:lnTo>
                    <a:pt x="1960" y="465"/>
                  </a:lnTo>
                  <a:lnTo>
                    <a:pt x="2002" y="551"/>
                  </a:lnTo>
                  <a:lnTo>
                    <a:pt x="2039" y="640"/>
                  </a:lnTo>
                  <a:lnTo>
                    <a:pt x="2069" y="733"/>
                  </a:lnTo>
                  <a:lnTo>
                    <a:pt x="2093" y="828"/>
                  </a:lnTo>
                  <a:lnTo>
                    <a:pt x="2110" y="927"/>
                  </a:lnTo>
                  <a:lnTo>
                    <a:pt x="2120" y="1025"/>
                  </a:lnTo>
                  <a:lnTo>
                    <a:pt x="2125" y="1127"/>
                  </a:lnTo>
                  <a:lnTo>
                    <a:pt x="2122" y="1142"/>
                  </a:lnTo>
                  <a:lnTo>
                    <a:pt x="2113" y="1154"/>
                  </a:lnTo>
                  <a:lnTo>
                    <a:pt x="2101" y="1163"/>
                  </a:lnTo>
                  <a:lnTo>
                    <a:pt x="2086" y="1166"/>
                  </a:lnTo>
                  <a:lnTo>
                    <a:pt x="39" y="1166"/>
                  </a:lnTo>
                  <a:lnTo>
                    <a:pt x="24" y="1163"/>
                  </a:lnTo>
                  <a:lnTo>
                    <a:pt x="12" y="1154"/>
                  </a:lnTo>
                  <a:lnTo>
                    <a:pt x="3" y="1142"/>
                  </a:lnTo>
                  <a:lnTo>
                    <a:pt x="0" y="1127"/>
                  </a:lnTo>
                  <a:lnTo>
                    <a:pt x="3" y="1025"/>
                  </a:lnTo>
                  <a:lnTo>
                    <a:pt x="13" y="927"/>
                  </a:lnTo>
                  <a:lnTo>
                    <a:pt x="31" y="828"/>
                  </a:lnTo>
                  <a:lnTo>
                    <a:pt x="55" y="733"/>
                  </a:lnTo>
                  <a:lnTo>
                    <a:pt x="86" y="640"/>
                  </a:lnTo>
                  <a:lnTo>
                    <a:pt x="122" y="551"/>
                  </a:lnTo>
                  <a:lnTo>
                    <a:pt x="163" y="465"/>
                  </a:lnTo>
                  <a:lnTo>
                    <a:pt x="211" y="383"/>
                  </a:lnTo>
                  <a:lnTo>
                    <a:pt x="264" y="306"/>
                  </a:lnTo>
                  <a:lnTo>
                    <a:pt x="322" y="235"/>
                  </a:lnTo>
                  <a:lnTo>
                    <a:pt x="385" y="168"/>
                  </a:lnTo>
                  <a:lnTo>
                    <a:pt x="453" y="106"/>
                  </a:lnTo>
                  <a:lnTo>
                    <a:pt x="524" y="51"/>
                  </a:lnTo>
                  <a:lnTo>
                    <a:pt x="602" y="4"/>
                  </a:lnTo>
                  <a:lnTo>
                    <a:pt x="618"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sp>
          <p:nvSpPr>
            <p:cNvPr id="29" name="Freeform 761">
              <a:extLst>
                <a:ext uri="{FF2B5EF4-FFF2-40B4-BE49-F238E27FC236}">
                  <a16:creationId xmlns:a16="http://schemas.microsoft.com/office/drawing/2014/main" id="{F0C0AB39-5EBB-4041-A645-A5F3825FB05B}"/>
                </a:ext>
              </a:extLst>
            </p:cNvPr>
            <p:cNvSpPr>
              <a:spLocks/>
            </p:cNvSpPr>
            <p:nvPr/>
          </p:nvSpPr>
          <p:spPr bwMode="auto">
            <a:xfrm>
              <a:off x="4744626" y="4483640"/>
              <a:ext cx="505504" cy="242248"/>
            </a:xfrm>
            <a:custGeom>
              <a:avLst/>
              <a:gdLst>
                <a:gd name="T0" fmla="*/ 2322 w 4621"/>
                <a:gd name="T1" fmla="*/ 17 h 2216"/>
                <a:gd name="T2" fmla="*/ 2718 w 4621"/>
                <a:gd name="T3" fmla="*/ 105 h 2216"/>
                <a:gd name="T4" fmla="*/ 3091 w 4621"/>
                <a:gd name="T5" fmla="*/ 264 h 2216"/>
                <a:gd name="T6" fmla="*/ 3420 w 4621"/>
                <a:gd name="T7" fmla="*/ 486 h 2216"/>
                <a:gd name="T8" fmla="*/ 3702 w 4621"/>
                <a:gd name="T9" fmla="*/ 762 h 2216"/>
                <a:gd name="T10" fmla="*/ 3927 w 4621"/>
                <a:gd name="T11" fmla="*/ 1083 h 2216"/>
                <a:gd name="T12" fmla="*/ 4092 w 4621"/>
                <a:gd name="T13" fmla="*/ 1442 h 2216"/>
                <a:gd name="T14" fmla="*/ 4385 w 4621"/>
                <a:gd name="T15" fmla="*/ 1263 h 2216"/>
                <a:gd name="T16" fmla="*/ 4423 w 4621"/>
                <a:gd name="T17" fmla="*/ 1231 h 2216"/>
                <a:gd name="T18" fmla="*/ 4472 w 4621"/>
                <a:gd name="T19" fmla="*/ 1234 h 2216"/>
                <a:gd name="T20" fmla="*/ 4611 w 4621"/>
                <a:gd name="T21" fmla="*/ 1315 h 2216"/>
                <a:gd name="T22" fmla="*/ 4620 w 4621"/>
                <a:gd name="T23" fmla="*/ 1363 h 2216"/>
                <a:gd name="T24" fmla="*/ 4199 w 4621"/>
                <a:gd name="T25" fmla="*/ 2196 h 2216"/>
                <a:gd name="T26" fmla="*/ 4152 w 4621"/>
                <a:gd name="T27" fmla="*/ 2216 h 2216"/>
                <a:gd name="T28" fmla="*/ 3322 w 4621"/>
                <a:gd name="T29" fmla="*/ 1804 h 2216"/>
                <a:gd name="T30" fmla="*/ 3290 w 4621"/>
                <a:gd name="T31" fmla="*/ 1766 h 2216"/>
                <a:gd name="T32" fmla="*/ 3295 w 4621"/>
                <a:gd name="T33" fmla="*/ 1718 h 2216"/>
                <a:gd name="T34" fmla="*/ 3379 w 4621"/>
                <a:gd name="T35" fmla="*/ 1575 h 2216"/>
                <a:gd name="T36" fmla="*/ 3438 w 4621"/>
                <a:gd name="T37" fmla="*/ 1575 h 2216"/>
                <a:gd name="T38" fmla="*/ 3870 w 4621"/>
                <a:gd name="T39" fmla="*/ 1586 h 2216"/>
                <a:gd name="T40" fmla="*/ 3729 w 4621"/>
                <a:gd name="T41" fmla="*/ 1253 h 2216"/>
                <a:gd name="T42" fmla="*/ 3529 w 4621"/>
                <a:gd name="T43" fmla="*/ 954 h 2216"/>
                <a:gd name="T44" fmla="*/ 3277 w 4621"/>
                <a:gd name="T45" fmla="*/ 700 h 2216"/>
                <a:gd name="T46" fmla="*/ 2979 w 4621"/>
                <a:gd name="T47" fmla="*/ 495 h 2216"/>
                <a:gd name="T48" fmla="*/ 2640 w 4621"/>
                <a:gd name="T49" fmla="*/ 348 h 2216"/>
                <a:gd name="T50" fmla="*/ 2290 w 4621"/>
                <a:gd name="T51" fmla="*/ 271 h 2216"/>
                <a:gd name="T52" fmla="*/ 1926 w 4621"/>
                <a:gd name="T53" fmla="*/ 261 h 2216"/>
                <a:gd name="T54" fmla="*/ 1549 w 4621"/>
                <a:gd name="T55" fmla="*/ 324 h 2216"/>
                <a:gd name="T56" fmla="*/ 1189 w 4621"/>
                <a:gd name="T57" fmla="*/ 467 h 2216"/>
                <a:gd name="T58" fmla="*/ 873 w 4621"/>
                <a:gd name="T59" fmla="*/ 670 h 2216"/>
                <a:gd name="T60" fmla="*/ 607 w 4621"/>
                <a:gd name="T61" fmla="*/ 927 h 2216"/>
                <a:gd name="T62" fmla="*/ 396 w 4621"/>
                <a:gd name="T63" fmla="*/ 1231 h 2216"/>
                <a:gd name="T64" fmla="*/ 247 w 4621"/>
                <a:gd name="T65" fmla="*/ 1577 h 2216"/>
                <a:gd name="T66" fmla="*/ 206 w 4621"/>
                <a:gd name="T67" fmla="*/ 1618 h 2216"/>
                <a:gd name="T68" fmla="*/ 44 w 4621"/>
                <a:gd name="T69" fmla="*/ 1578 h 2216"/>
                <a:gd name="T70" fmla="*/ 6 w 4621"/>
                <a:gd name="T71" fmla="*/ 1548 h 2216"/>
                <a:gd name="T72" fmla="*/ 3 w 4621"/>
                <a:gd name="T73" fmla="*/ 1498 h 2216"/>
                <a:gd name="T74" fmla="*/ 156 w 4621"/>
                <a:gd name="T75" fmla="*/ 1136 h 2216"/>
                <a:gd name="T76" fmla="*/ 371 w 4621"/>
                <a:gd name="T77" fmla="*/ 810 h 2216"/>
                <a:gd name="T78" fmla="*/ 638 w 4621"/>
                <a:gd name="T79" fmla="*/ 532 h 2216"/>
                <a:gd name="T80" fmla="*/ 956 w 4621"/>
                <a:gd name="T81" fmla="*/ 302 h 2216"/>
                <a:gd name="T82" fmla="*/ 1307 w 4621"/>
                <a:gd name="T83" fmla="*/ 135 h 2216"/>
                <a:gd name="T84" fmla="*/ 1675 w 4621"/>
                <a:gd name="T85" fmla="*/ 33 h 2216"/>
                <a:gd name="T86" fmla="*/ 2054 w 4621"/>
                <a:gd name="T87" fmla="*/ 0 h 2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621" h="2216">
                  <a:moveTo>
                    <a:pt x="2054" y="0"/>
                  </a:moveTo>
                  <a:lnTo>
                    <a:pt x="2189" y="3"/>
                  </a:lnTo>
                  <a:lnTo>
                    <a:pt x="2322" y="17"/>
                  </a:lnTo>
                  <a:lnTo>
                    <a:pt x="2455" y="38"/>
                  </a:lnTo>
                  <a:lnTo>
                    <a:pt x="2588" y="67"/>
                  </a:lnTo>
                  <a:lnTo>
                    <a:pt x="2718" y="105"/>
                  </a:lnTo>
                  <a:lnTo>
                    <a:pt x="2847" y="150"/>
                  </a:lnTo>
                  <a:lnTo>
                    <a:pt x="2971" y="205"/>
                  </a:lnTo>
                  <a:lnTo>
                    <a:pt x="3091" y="264"/>
                  </a:lnTo>
                  <a:lnTo>
                    <a:pt x="3205" y="332"/>
                  </a:lnTo>
                  <a:lnTo>
                    <a:pt x="3316" y="406"/>
                  </a:lnTo>
                  <a:lnTo>
                    <a:pt x="3420" y="486"/>
                  </a:lnTo>
                  <a:lnTo>
                    <a:pt x="3520" y="573"/>
                  </a:lnTo>
                  <a:lnTo>
                    <a:pt x="3614" y="663"/>
                  </a:lnTo>
                  <a:lnTo>
                    <a:pt x="3702" y="762"/>
                  </a:lnTo>
                  <a:lnTo>
                    <a:pt x="3783" y="863"/>
                  </a:lnTo>
                  <a:lnTo>
                    <a:pt x="3859" y="971"/>
                  </a:lnTo>
                  <a:lnTo>
                    <a:pt x="3927" y="1083"/>
                  </a:lnTo>
                  <a:lnTo>
                    <a:pt x="3989" y="1198"/>
                  </a:lnTo>
                  <a:lnTo>
                    <a:pt x="4045" y="1319"/>
                  </a:lnTo>
                  <a:lnTo>
                    <a:pt x="4092" y="1442"/>
                  </a:lnTo>
                  <a:lnTo>
                    <a:pt x="4133" y="1569"/>
                  </a:lnTo>
                  <a:lnTo>
                    <a:pt x="4166" y="1699"/>
                  </a:lnTo>
                  <a:lnTo>
                    <a:pt x="4385" y="1263"/>
                  </a:lnTo>
                  <a:lnTo>
                    <a:pt x="4396" y="1250"/>
                  </a:lnTo>
                  <a:lnTo>
                    <a:pt x="4408" y="1239"/>
                  </a:lnTo>
                  <a:lnTo>
                    <a:pt x="4423" y="1231"/>
                  </a:lnTo>
                  <a:lnTo>
                    <a:pt x="4440" y="1228"/>
                  </a:lnTo>
                  <a:lnTo>
                    <a:pt x="4456" y="1230"/>
                  </a:lnTo>
                  <a:lnTo>
                    <a:pt x="4472" y="1234"/>
                  </a:lnTo>
                  <a:lnTo>
                    <a:pt x="4587" y="1293"/>
                  </a:lnTo>
                  <a:lnTo>
                    <a:pt x="4600" y="1303"/>
                  </a:lnTo>
                  <a:lnTo>
                    <a:pt x="4611" y="1315"/>
                  </a:lnTo>
                  <a:lnTo>
                    <a:pt x="4618" y="1330"/>
                  </a:lnTo>
                  <a:lnTo>
                    <a:pt x="4621" y="1346"/>
                  </a:lnTo>
                  <a:lnTo>
                    <a:pt x="4620" y="1363"/>
                  </a:lnTo>
                  <a:lnTo>
                    <a:pt x="4614" y="1378"/>
                  </a:lnTo>
                  <a:lnTo>
                    <a:pt x="4208" y="2181"/>
                  </a:lnTo>
                  <a:lnTo>
                    <a:pt x="4199" y="2196"/>
                  </a:lnTo>
                  <a:lnTo>
                    <a:pt x="4186" y="2207"/>
                  </a:lnTo>
                  <a:lnTo>
                    <a:pt x="4169" y="2214"/>
                  </a:lnTo>
                  <a:lnTo>
                    <a:pt x="4152" y="2216"/>
                  </a:lnTo>
                  <a:lnTo>
                    <a:pt x="4137" y="2214"/>
                  </a:lnTo>
                  <a:lnTo>
                    <a:pt x="4124" y="2210"/>
                  </a:lnTo>
                  <a:lnTo>
                    <a:pt x="3322" y="1804"/>
                  </a:lnTo>
                  <a:lnTo>
                    <a:pt x="3308" y="1793"/>
                  </a:lnTo>
                  <a:lnTo>
                    <a:pt x="3298" y="1781"/>
                  </a:lnTo>
                  <a:lnTo>
                    <a:pt x="3290" y="1766"/>
                  </a:lnTo>
                  <a:lnTo>
                    <a:pt x="3287" y="1749"/>
                  </a:lnTo>
                  <a:lnTo>
                    <a:pt x="3289" y="1733"/>
                  </a:lnTo>
                  <a:lnTo>
                    <a:pt x="3295" y="1718"/>
                  </a:lnTo>
                  <a:lnTo>
                    <a:pt x="3352" y="1602"/>
                  </a:lnTo>
                  <a:lnTo>
                    <a:pt x="3364" y="1586"/>
                  </a:lnTo>
                  <a:lnTo>
                    <a:pt x="3379" y="1575"/>
                  </a:lnTo>
                  <a:lnTo>
                    <a:pt x="3399" y="1569"/>
                  </a:lnTo>
                  <a:lnTo>
                    <a:pt x="3419" y="1568"/>
                  </a:lnTo>
                  <a:lnTo>
                    <a:pt x="3438" y="1575"/>
                  </a:lnTo>
                  <a:lnTo>
                    <a:pt x="3929" y="1824"/>
                  </a:lnTo>
                  <a:lnTo>
                    <a:pt x="3903" y="1702"/>
                  </a:lnTo>
                  <a:lnTo>
                    <a:pt x="3870" y="1586"/>
                  </a:lnTo>
                  <a:lnTo>
                    <a:pt x="3830" y="1471"/>
                  </a:lnTo>
                  <a:lnTo>
                    <a:pt x="3783" y="1360"/>
                  </a:lnTo>
                  <a:lnTo>
                    <a:pt x="3729" y="1253"/>
                  </a:lnTo>
                  <a:lnTo>
                    <a:pt x="3668" y="1150"/>
                  </a:lnTo>
                  <a:lnTo>
                    <a:pt x="3602" y="1050"/>
                  </a:lnTo>
                  <a:lnTo>
                    <a:pt x="3529" y="954"/>
                  </a:lnTo>
                  <a:lnTo>
                    <a:pt x="3451" y="865"/>
                  </a:lnTo>
                  <a:lnTo>
                    <a:pt x="3367" y="780"/>
                  </a:lnTo>
                  <a:lnTo>
                    <a:pt x="3277" y="700"/>
                  </a:lnTo>
                  <a:lnTo>
                    <a:pt x="3183" y="626"/>
                  </a:lnTo>
                  <a:lnTo>
                    <a:pt x="3083" y="557"/>
                  </a:lnTo>
                  <a:lnTo>
                    <a:pt x="2979" y="495"/>
                  </a:lnTo>
                  <a:lnTo>
                    <a:pt x="2870" y="439"/>
                  </a:lnTo>
                  <a:lnTo>
                    <a:pt x="2756" y="391"/>
                  </a:lnTo>
                  <a:lnTo>
                    <a:pt x="2640" y="348"/>
                  </a:lnTo>
                  <a:lnTo>
                    <a:pt x="2525" y="315"/>
                  </a:lnTo>
                  <a:lnTo>
                    <a:pt x="2408" y="289"/>
                  </a:lnTo>
                  <a:lnTo>
                    <a:pt x="2290" y="271"/>
                  </a:lnTo>
                  <a:lnTo>
                    <a:pt x="2172" y="259"/>
                  </a:lnTo>
                  <a:lnTo>
                    <a:pt x="2054" y="256"/>
                  </a:lnTo>
                  <a:lnTo>
                    <a:pt x="1926" y="261"/>
                  </a:lnTo>
                  <a:lnTo>
                    <a:pt x="1799" y="273"/>
                  </a:lnTo>
                  <a:lnTo>
                    <a:pt x="1673" y="294"/>
                  </a:lnTo>
                  <a:lnTo>
                    <a:pt x="1549" y="324"/>
                  </a:lnTo>
                  <a:lnTo>
                    <a:pt x="1427" y="364"/>
                  </a:lnTo>
                  <a:lnTo>
                    <a:pt x="1307" y="411"/>
                  </a:lnTo>
                  <a:lnTo>
                    <a:pt x="1189" y="467"/>
                  </a:lnTo>
                  <a:lnTo>
                    <a:pt x="1079" y="527"/>
                  </a:lnTo>
                  <a:lnTo>
                    <a:pt x="973" y="595"/>
                  </a:lnTo>
                  <a:lnTo>
                    <a:pt x="873" y="670"/>
                  </a:lnTo>
                  <a:lnTo>
                    <a:pt x="778" y="750"/>
                  </a:lnTo>
                  <a:lnTo>
                    <a:pt x="690" y="836"/>
                  </a:lnTo>
                  <a:lnTo>
                    <a:pt x="607" y="927"/>
                  </a:lnTo>
                  <a:lnTo>
                    <a:pt x="529" y="1024"/>
                  </a:lnTo>
                  <a:lnTo>
                    <a:pt x="460" y="1125"/>
                  </a:lnTo>
                  <a:lnTo>
                    <a:pt x="396" y="1231"/>
                  </a:lnTo>
                  <a:lnTo>
                    <a:pt x="339" y="1342"/>
                  </a:lnTo>
                  <a:lnTo>
                    <a:pt x="289" y="1457"/>
                  </a:lnTo>
                  <a:lnTo>
                    <a:pt x="247" y="1577"/>
                  </a:lnTo>
                  <a:lnTo>
                    <a:pt x="238" y="1595"/>
                  </a:lnTo>
                  <a:lnTo>
                    <a:pt x="222" y="1608"/>
                  </a:lnTo>
                  <a:lnTo>
                    <a:pt x="206" y="1618"/>
                  </a:lnTo>
                  <a:lnTo>
                    <a:pt x="186" y="1621"/>
                  </a:lnTo>
                  <a:lnTo>
                    <a:pt x="165" y="1618"/>
                  </a:lnTo>
                  <a:lnTo>
                    <a:pt x="44" y="1578"/>
                  </a:lnTo>
                  <a:lnTo>
                    <a:pt x="29" y="1572"/>
                  </a:lnTo>
                  <a:lnTo>
                    <a:pt x="17" y="1562"/>
                  </a:lnTo>
                  <a:lnTo>
                    <a:pt x="6" y="1548"/>
                  </a:lnTo>
                  <a:lnTo>
                    <a:pt x="2" y="1531"/>
                  </a:lnTo>
                  <a:lnTo>
                    <a:pt x="0" y="1515"/>
                  </a:lnTo>
                  <a:lnTo>
                    <a:pt x="3" y="1498"/>
                  </a:lnTo>
                  <a:lnTo>
                    <a:pt x="47" y="1374"/>
                  </a:lnTo>
                  <a:lnTo>
                    <a:pt x="98" y="1253"/>
                  </a:lnTo>
                  <a:lnTo>
                    <a:pt x="156" y="1136"/>
                  </a:lnTo>
                  <a:lnTo>
                    <a:pt x="221" y="1022"/>
                  </a:lnTo>
                  <a:lnTo>
                    <a:pt x="292" y="915"/>
                  </a:lnTo>
                  <a:lnTo>
                    <a:pt x="371" y="810"/>
                  </a:lnTo>
                  <a:lnTo>
                    <a:pt x="454" y="712"/>
                  </a:lnTo>
                  <a:lnTo>
                    <a:pt x="543" y="620"/>
                  </a:lnTo>
                  <a:lnTo>
                    <a:pt x="638" y="532"/>
                  </a:lnTo>
                  <a:lnTo>
                    <a:pt x="740" y="448"/>
                  </a:lnTo>
                  <a:lnTo>
                    <a:pt x="846" y="373"/>
                  </a:lnTo>
                  <a:lnTo>
                    <a:pt x="956" y="302"/>
                  </a:lnTo>
                  <a:lnTo>
                    <a:pt x="1073" y="238"/>
                  </a:lnTo>
                  <a:lnTo>
                    <a:pt x="1187" y="183"/>
                  </a:lnTo>
                  <a:lnTo>
                    <a:pt x="1307" y="135"/>
                  </a:lnTo>
                  <a:lnTo>
                    <a:pt x="1428" y="94"/>
                  </a:lnTo>
                  <a:lnTo>
                    <a:pt x="1551" y="61"/>
                  </a:lnTo>
                  <a:lnTo>
                    <a:pt x="1675" y="33"/>
                  </a:lnTo>
                  <a:lnTo>
                    <a:pt x="1802" y="15"/>
                  </a:lnTo>
                  <a:lnTo>
                    <a:pt x="1927" y="3"/>
                  </a:lnTo>
                  <a:lnTo>
                    <a:pt x="2054"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sp>
          <p:nvSpPr>
            <p:cNvPr id="30" name="Freeform 762">
              <a:extLst>
                <a:ext uri="{FF2B5EF4-FFF2-40B4-BE49-F238E27FC236}">
                  <a16:creationId xmlns:a16="http://schemas.microsoft.com/office/drawing/2014/main" id="{979248E6-AD16-40D8-AAAD-404F715A5448}"/>
                </a:ext>
              </a:extLst>
            </p:cNvPr>
            <p:cNvSpPr>
              <a:spLocks/>
            </p:cNvSpPr>
            <p:nvPr/>
          </p:nvSpPr>
          <p:spPr bwMode="auto">
            <a:xfrm>
              <a:off x="4705455" y="4719760"/>
              <a:ext cx="505723" cy="242248"/>
            </a:xfrm>
            <a:custGeom>
              <a:avLst/>
              <a:gdLst>
                <a:gd name="T0" fmla="*/ 1299 w 4621"/>
                <a:gd name="T1" fmla="*/ 412 h 2216"/>
                <a:gd name="T2" fmla="*/ 1331 w 4621"/>
                <a:gd name="T3" fmla="*/ 449 h 2216"/>
                <a:gd name="T4" fmla="*/ 1327 w 4621"/>
                <a:gd name="T5" fmla="*/ 498 h 2216"/>
                <a:gd name="T6" fmla="*/ 1242 w 4621"/>
                <a:gd name="T7" fmla="*/ 641 h 2216"/>
                <a:gd name="T8" fmla="*/ 1183 w 4621"/>
                <a:gd name="T9" fmla="*/ 641 h 2216"/>
                <a:gd name="T10" fmla="*/ 752 w 4621"/>
                <a:gd name="T11" fmla="*/ 629 h 2216"/>
                <a:gd name="T12" fmla="*/ 893 w 4621"/>
                <a:gd name="T13" fmla="*/ 962 h 2216"/>
                <a:gd name="T14" fmla="*/ 1092 w 4621"/>
                <a:gd name="T15" fmla="*/ 1260 h 2216"/>
                <a:gd name="T16" fmla="*/ 1343 w 4621"/>
                <a:gd name="T17" fmla="*/ 1515 h 2216"/>
                <a:gd name="T18" fmla="*/ 1643 w 4621"/>
                <a:gd name="T19" fmla="*/ 1719 h 2216"/>
                <a:gd name="T20" fmla="*/ 1982 w 4621"/>
                <a:gd name="T21" fmla="*/ 1866 h 2216"/>
                <a:gd name="T22" fmla="*/ 2330 w 4621"/>
                <a:gd name="T23" fmla="*/ 1945 h 2216"/>
                <a:gd name="T24" fmla="*/ 2696 w 4621"/>
                <a:gd name="T25" fmla="*/ 1955 h 2216"/>
                <a:gd name="T26" fmla="*/ 3072 w 4621"/>
                <a:gd name="T27" fmla="*/ 1890 h 2216"/>
                <a:gd name="T28" fmla="*/ 3432 w 4621"/>
                <a:gd name="T29" fmla="*/ 1748 h 2216"/>
                <a:gd name="T30" fmla="*/ 3749 w 4621"/>
                <a:gd name="T31" fmla="*/ 1545 h 2216"/>
                <a:gd name="T32" fmla="*/ 4015 w 4621"/>
                <a:gd name="T33" fmla="*/ 1288 h 2216"/>
                <a:gd name="T34" fmla="*/ 4225 w 4621"/>
                <a:gd name="T35" fmla="*/ 983 h 2216"/>
                <a:gd name="T36" fmla="*/ 4375 w 4621"/>
                <a:gd name="T37" fmla="*/ 638 h 2216"/>
                <a:gd name="T38" fmla="*/ 4416 w 4621"/>
                <a:gd name="T39" fmla="*/ 597 h 2216"/>
                <a:gd name="T40" fmla="*/ 4578 w 4621"/>
                <a:gd name="T41" fmla="*/ 636 h 2216"/>
                <a:gd name="T42" fmla="*/ 4615 w 4621"/>
                <a:gd name="T43" fmla="*/ 668 h 2216"/>
                <a:gd name="T44" fmla="*/ 4618 w 4621"/>
                <a:gd name="T45" fmla="*/ 717 h 2216"/>
                <a:gd name="T46" fmla="*/ 4464 w 4621"/>
                <a:gd name="T47" fmla="*/ 1080 h 2216"/>
                <a:gd name="T48" fmla="*/ 4251 w 4621"/>
                <a:gd name="T49" fmla="*/ 1404 h 2216"/>
                <a:gd name="T50" fmla="*/ 3983 w 4621"/>
                <a:gd name="T51" fmla="*/ 1684 h 2216"/>
                <a:gd name="T52" fmla="*/ 3665 w 4621"/>
                <a:gd name="T53" fmla="*/ 1913 h 2216"/>
                <a:gd name="T54" fmla="*/ 3314 w 4621"/>
                <a:gd name="T55" fmla="*/ 2080 h 2216"/>
                <a:gd name="T56" fmla="*/ 2945 w 4621"/>
                <a:gd name="T57" fmla="*/ 2181 h 2216"/>
                <a:gd name="T58" fmla="*/ 2567 w 4621"/>
                <a:gd name="T59" fmla="*/ 2216 h 2216"/>
                <a:gd name="T60" fmla="*/ 2165 w 4621"/>
                <a:gd name="T61" fmla="*/ 2178 h 2216"/>
                <a:gd name="T62" fmla="*/ 1774 w 4621"/>
                <a:gd name="T63" fmla="*/ 2064 h 2216"/>
                <a:gd name="T64" fmla="*/ 1416 w 4621"/>
                <a:gd name="T65" fmla="*/ 1883 h 2216"/>
                <a:gd name="T66" fmla="*/ 1101 w 4621"/>
                <a:gd name="T67" fmla="*/ 1643 h 2216"/>
                <a:gd name="T68" fmla="*/ 838 w 4621"/>
                <a:gd name="T69" fmla="*/ 1351 h 2216"/>
                <a:gd name="T70" fmla="*/ 632 w 4621"/>
                <a:gd name="T71" fmla="*/ 1016 h 2216"/>
                <a:gd name="T72" fmla="*/ 489 w 4621"/>
                <a:gd name="T73" fmla="*/ 645 h 2216"/>
                <a:gd name="T74" fmla="*/ 225 w 4621"/>
                <a:gd name="T75" fmla="*/ 965 h 2216"/>
                <a:gd name="T76" fmla="*/ 188 w 4621"/>
                <a:gd name="T77" fmla="*/ 986 h 2216"/>
                <a:gd name="T78" fmla="*/ 150 w 4621"/>
                <a:gd name="T79" fmla="*/ 980 h 2216"/>
                <a:gd name="T80" fmla="*/ 11 w 4621"/>
                <a:gd name="T81" fmla="*/ 900 h 2216"/>
                <a:gd name="T82" fmla="*/ 2 w 4621"/>
                <a:gd name="T83" fmla="*/ 851 h 2216"/>
                <a:gd name="T84" fmla="*/ 424 w 4621"/>
                <a:gd name="T85" fmla="*/ 18 h 2216"/>
                <a:gd name="T86" fmla="*/ 478 w 4621"/>
                <a:gd name="T87" fmla="*/ 0 h 2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621" h="2216">
                  <a:moveTo>
                    <a:pt x="478" y="0"/>
                  </a:moveTo>
                  <a:lnTo>
                    <a:pt x="498" y="6"/>
                  </a:lnTo>
                  <a:lnTo>
                    <a:pt x="1299" y="412"/>
                  </a:lnTo>
                  <a:lnTo>
                    <a:pt x="1313" y="421"/>
                  </a:lnTo>
                  <a:lnTo>
                    <a:pt x="1324" y="433"/>
                  </a:lnTo>
                  <a:lnTo>
                    <a:pt x="1331" y="449"/>
                  </a:lnTo>
                  <a:lnTo>
                    <a:pt x="1334" y="465"/>
                  </a:lnTo>
                  <a:lnTo>
                    <a:pt x="1333" y="482"/>
                  </a:lnTo>
                  <a:lnTo>
                    <a:pt x="1327" y="498"/>
                  </a:lnTo>
                  <a:lnTo>
                    <a:pt x="1269" y="612"/>
                  </a:lnTo>
                  <a:lnTo>
                    <a:pt x="1257" y="629"/>
                  </a:lnTo>
                  <a:lnTo>
                    <a:pt x="1242" y="641"/>
                  </a:lnTo>
                  <a:lnTo>
                    <a:pt x="1222" y="647"/>
                  </a:lnTo>
                  <a:lnTo>
                    <a:pt x="1203" y="647"/>
                  </a:lnTo>
                  <a:lnTo>
                    <a:pt x="1183" y="641"/>
                  </a:lnTo>
                  <a:lnTo>
                    <a:pt x="693" y="392"/>
                  </a:lnTo>
                  <a:lnTo>
                    <a:pt x="719" y="512"/>
                  </a:lnTo>
                  <a:lnTo>
                    <a:pt x="752" y="629"/>
                  </a:lnTo>
                  <a:lnTo>
                    <a:pt x="791" y="744"/>
                  </a:lnTo>
                  <a:lnTo>
                    <a:pt x="838" y="854"/>
                  </a:lnTo>
                  <a:lnTo>
                    <a:pt x="893" y="962"/>
                  </a:lnTo>
                  <a:lnTo>
                    <a:pt x="953" y="1066"/>
                  </a:lnTo>
                  <a:lnTo>
                    <a:pt x="1020" y="1165"/>
                  </a:lnTo>
                  <a:lnTo>
                    <a:pt x="1092" y="1260"/>
                  </a:lnTo>
                  <a:lnTo>
                    <a:pt x="1171" y="1350"/>
                  </a:lnTo>
                  <a:lnTo>
                    <a:pt x="1254" y="1436"/>
                  </a:lnTo>
                  <a:lnTo>
                    <a:pt x="1343" y="1515"/>
                  </a:lnTo>
                  <a:lnTo>
                    <a:pt x="1439" y="1589"/>
                  </a:lnTo>
                  <a:lnTo>
                    <a:pt x="1538" y="1657"/>
                  </a:lnTo>
                  <a:lnTo>
                    <a:pt x="1643" y="1719"/>
                  </a:lnTo>
                  <a:lnTo>
                    <a:pt x="1752" y="1775"/>
                  </a:lnTo>
                  <a:lnTo>
                    <a:pt x="1864" y="1824"/>
                  </a:lnTo>
                  <a:lnTo>
                    <a:pt x="1982" y="1866"/>
                  </a:lnTo>
                  <a:lnTo>
                    <a:pt x="2097" y="1899"/>
                  </a:lnTo>
                  <a:lnTo>
                    <a:pt x="2213" y="1925"/>
                  </a:lnTo>
                  <a:lnTo>
                    <a:pt x="2330" y="1945"/>
                  </a:lnTo>
                  <a:lnTo>
                    <a:pt x="2449" y="1955"/>
                  </a:lnTo>
                  <a:lnTo>
                    <a:pt x="2567" y="1958"/>
                  </a:lnTo>
                  <a:lnTo>
                    <a:pt x="2696" y="1955"/>
                  </a:lnTo>
                  <a:lnTo>
                    <a:pt x="2823" y="1942"/>
                  </a:lnTo>
                  <a:lnTo>
                    <a:pt x="2948" y="1921"/>
                  </a:lnTo>
                  <a:lnTo>
                    <a:pt x="3072" y="1890"/>
                  </a:lnTo>
                  <a:lnTo>
                    <a:pt x="3195" y="1851"/>
                  </a:lnTo>
                  <a:lnTo>
                    <a:pt x="3314" y="1804"/>
                  </a:lnTo>
                  <a:lnTo>
                    <a:pt x="3432" y="1748"/>
                  </a:lnTo>
                  <a:lnTo>
                    <a:pt x="3543" y="1687"/>
                  </a:lnTo>
                  <a:lnTo>
                    <a:pt x="3649" y="1619"/>
                  </a:lnTo>
                  <a:lnTo>
                    <a:pt x="3749" y="1545"/>
                  </a:lnTo>
                  <a:lnTo>
                    <a:pt x="3842" y="1465"/>
                  </a:lnTo>
                  <a:lnTo>
                    <a:pt x="3932" y="1380"/>
                  </a:lnTo>
                  <a:lnTo>
                    <a:pt x="4015" y="1288"/>
                  </a:lnTo>
                  <a:lnTo>
                    <a:pt x="4092" y="1191"/>
                  </a:lnTo>
                  <a:lnTo>
                    <a:pt x="4162" y="1089"/>
                  </a:lnTo>
                  <a:lnTo>
                    <a:pt x="4225" y="983"/>
                  </a:lnTo>
                  <a:lnTo>
                    <a:pt x="4283" y="873"/>
                  </a:lnTo>
                  <a:lnTo>
                    <a:pt x="4332" y="757"/>
                  </a:lnTo>
                  <a:lnTo>
                    <a:pt x="4375" y="638"/>
                  </a:lnTo>
                  <a:lnTo>
                    <a:pt x="4384" y="620"/>
                  </a:lnTo>
                  <a:lnTo>
                    <a:pt x="4399" y="606"/>
                  </a:lnTo>
                  <a:lnTo>
                    <a:pt x="4416" y="597"/>
                  </a:lnTo>
                  <a:lnTo>
                    <a:pt x="4435" y="594"/>
                  </a:lnTo>
                  <a:lnTo>
                    <a:pt x="4455" y="597"/>
                  </a:lnTo>
                  <a:lnTo>
                    <a:pt x="4578" y="636"/>
                  </a:lnTo>
                  <a:lnTo>
                    <a:pt x="4593" y="644"/>
                  </a:lnTo>
                  <a:lnTo>
                    <a:pt x="4605" y="654"/>
                  </a:lnTo>
                  <a:lnTo>
                    <a:pt x="4615" y="668"/>
                  </a:lnTo>
                  <a:lnTo>
                    <a:pt x="4620" y="683"/>
                  </a:lnTo>
                  <a:lnTo>
                    <a:pt x="4621" y="700"/>
                  </a:lnTo>
                  <a:lnTo>
                    <a:pt x="4618" y="717"/>
                  </a:lnTo>
                  <a:lnTo>
                    <a:pt x="4574" y="842"/>
                  </a:lnTo>
                  <a:lnTo>
                    <a:pt x="4523" y="962"/>
                  </a:lnTo>
                  <a:lnTo>
                    <a:pt x="4464" y="1080"/>
                  </a:lnTo>
                  <a:lnTo>
                    <a:pt x="4401" y="1192"/>
                  </a:lnTo>
                  <a:lnTo>
                    <a:pt x="4328" y="1301"/>
                  </a:lnTo>
                  <a:lnTo>
                    <a:pt x="4251" y="1404"/>
                  </a:lnTo>
                  <a:lnTo>
                    <a:pt x="4168" y="1503"/>
                  </a:lnTo>
                  <a:lnTo>
                    <a:pt x="4078" y="1596"/>
                  </a:lnTo>
                  <a:lnTo>
                    <a:pt x="3983" y="1684"/>
                  </a:lnTo>
                  <a:lnTo>
                    <a:pt x="3882" y="1766"/>
                  </a:lnTo>
                  <a:lnTo>
                    <a:pt x="3776" y="1842"/>
                  </a:lnTo>
                  <a:lnTo>
                    <a:pt x="3665" y="1913"/>
                  </a:lnTo>
                  <a:lnTo>
                    <a:pt x="3549" y="1977"/>
                  </a:lnTo>
                  <a:lnTo>
                    <a:pt x="3434" y="2031"/>
                  </a:lnTo>
                  <a:lnTo>
                    <a:pt x="3314" y="2080"/>
                  </a:lnTo>
                  <a:lnTo>
                    <a:pt x="3193" y="2120"/>
                  </a:lnTo>
                  <a:lnTo>
                    <a:pt x="3071" y="2155"/>
                  </a:lnTo>
                  <a:lnTo>
                    <a:pt x="2945" y="2181"/>
                  </a:lnTo>
                  <a:lnTo>
                    <a:pt x="2820" y="2201"/>
                  </a:lnTo>
                  <a:lnTo>
                    <a:pt x="2694" y="2211"/>
                  </a:lnTo>
                  <a:lnTo>
                    <a:pt x="2567" y="2216"/>
                  </a:lnTo>
                  <a:lnTo>
                    <a:pt x="2432" y="2211"/>
                  </a:lnTo>
                  <a:lnTo>
                    <a:pt x="2298" y="2199"/>
                  </a:lnTo>
                  <a:lnTo>
                    <a:pt x="2165" y="2178"/>
                  </a:lnTo>
                  <a:lnTo>
                    <a:pt x="2033" y="2148"/>
                  </a:lnTo>
                  <a:lnTo>
                    <a:pt x="1903" y="2110"/>
                  </a:lnTo>
                  <a:lnTo>
                    <a:pt x="1774" y="2064"/>
                  </a:lnTo>
                  <a:lnTo>
                    <a:pt x="1650" y="2011"/>
                  </a:lnTo>
                  <a:lnTo>
                    <a:pt x="1531" y="1951"/>
                  </a:lnTo>
                  <a:lnTo>
                    <a:pt x="1416" y="1883"/>
                  </a:lnTo>
                  <a:lnTo>
                    <a:pt x="1305" y="1810"/>
                  </a:lnTo>
                  <a:lnTo>
                    <a:pt x="1201" y="1730"/>
                  </a:lnTo>
                  <a:lnTo>
                    <a:pt x="1101" y="1643"/>
                  </a:lnTo>
                  <a:lnTo>
                    <a:pt x="1007" y="1551"/>
                  </a:lnTo>
                  <a:lnTo>
                    <a:pt x="920" y="1454"/>
                  </a:lnTo>
                  <a:lnTo>
                    <a:pt x="838" y="1351"/>
                  </a:lnTo>
                  <a:lnTo>
                    <a:pt x="762" y="1244"/>
                  </a:lnTo>
                  <a:lnTo>
                    <a:pt x="694" y="1132"/>
                  </a:lnTo>
                  <a:lnTo>
                    <a:pt x="632" y="1016"/>
                  </a:lnTo>
                  <a:lnTo>
                    <a:pt x="576" y="897"/>
                  </a:lnTo>
                  <a:lnTo>
                    <a:pt x="529" y="773"/>
                  </a:lnTo>
                  <a:lnTo>
                    <a:pt x="489" y="645"/>
                  </a:lnTo>
                  <a:lnTo>
                    <a:pt x="455" y="515"/>
                  </a:lnTo>
                  <a:lnTo>
                    <a:pt x="236" y="951"/>
                  </a:lnTo>
                  <a:lnTo>
                    <a:pt x="225" y="965"/>
                  </a:lnTo>
                  <a:lnTo>
                    <a:pt x="213" y="977"/>
                  </a:lnTo>
                  <a:lnTo>
                    <a:pt x="198" y="983"/>
                  </a:lnTo>
                  <a:lnTo>
                    <a:pt x="188" y="986"/>
                  </a:lnTo>
                  <a:lnTo>
                    <a:pt x="179" y="986"/>
                  </a:lnTo>
                  <a:lnTo>
                    <a:pt x="163" y="985"/>
                  </a:lnTo>
                  <a:lnTo>
                    <a:pt x="150" y="980"/>
                  </a:lnTo>
                  <a:lnTo>
                    <a:pt x="35" y="923"/>
                  </a:lnTo>
                  <a:lnTo>
                    <a:pt x="21" y="912"/>
                  </a:lnTo>
                  <a:lnTo>
                    <a:pt x="11" y="900"/>
                  </a:lnTo>
                  <a:lnTo>
                    <a:pt x="3" y="885"/>
                  </a:lnTo>
                  <a:lnTo>
                    <a:pt x="0" y="868"/>
                  </a:lnTo>
                  <a:lnTo>
                    <a:pt x="2" y="851"/>
                  </a:lnTo>
                  <a:lnTo>
                    <a:pt x="8" y="836"/>
                  </a:lnTo>
                  <a:lnTo>
                    <a:pt x="411" y="34"/>
                  </a:lnTo>
                  <a:lnTo>
                    <a:pt x="424" y="18"/>
                  </a:lnTo>
                  <a:lnTo>
                    <a:pt x="440" y="6"/>
                  </a:lnTo>
                  <a:lnTo>
                    <a:pt x="458" y="0"/>
                  </a:lnTo>
                  <a:lnTo>
                    <a:pt x="478"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grpSp>
      <p:grpSp>
        <p:nvGrpSpPr>
          <p:cNvPr id="62" name="组合 61">
            <a:extLst>
              <a:ext uri="{FF2B5EF4-FFF2-40B4-BE49-F238E27FC236}">
                <a16:creationId xmlns:a16="http://schemas.microsoft.com/office/drawing/2014/main" id="{5E6C6D1E-13E6-45D9-974A-B59A81891BC4}"/>
              </a:ext>
            </a:extLst>
          </p:cNvPr>
          <p:cNvGrpSpPr/>
          <p:nvPr/>
        </p:nvGrpSpPr>
        <p:grpSpPr>
          <a:xfrm>
            <a:off x="4573555" y="2150839"/>
            <a:ext cx="800929" cy="800930"/>
            <a:chOff x="4573555" y="2150839"/>
            <a:chExt cx="800929" cy="800930"/>
          </a:xfrm>
          <a:effectLst>
            <a:outerShdw blurRad="177800" dist="101600" dir="2700000" algn="tl" rotWithShape="0">
              <a:prstClr val="black">
                <a:alpha val="40000"/>
              </a:prstClr>
            </a:outerShdw>
          </a:effectLst>
        </p:grpSpPr>
        <p:sp>
          <p:nvSpPr>
            <p:cNvPr id="15" name="Oval 56">
              <a:extLst>
                <a:ext uri="{FF2B5EF4-FFF2-40B4-BE49-F238E27FC236}">
                  <a16:creationId xmlns:a16="http://schemas.microsoft.com/office/drawing/2014/main" id="{B0B9186D-D3F9-485E-8EA9-36C0F0DDA00F}"/>
                </a:ext>
              </a:extLst>
            </p:cNvPr>
            <p:cNvSpPr/>
            <p:nvPr/>
          </p:nvSpPr>
          <p:spPr>
            <a:xfrm>
              <a:off x="4573555" y="2150839"/>
              <a:ext cx="800929" cy="800930"/>
            </a:xfrm>
            <a:prstGeom prst="ellipse">
              <a:avLst/>
            </a:prstGeom>
            <a:solidFill>
              <a:srgbClr val="347F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cs typeface="+mn-ea"/>
                <a:sym typeface="+mn-lt"/>
              </a:endParaRPr>
            </a:p>
          </p:txBody>
        </p:sp>
        <p:sp>
          <p:nvSpPr>
            <p:cNvPr id="31" name="Freeform 1171">
              <a:extLst>
                <a:ext uri="{FF2B5EF4-FFF2-40B4-BE49-F238E27FC236}">
                  <a16:creationId xmlns:a16="http://schemas.microsoft.com/office/drawing/2014/main" id="{9A82D022-97C9-481B-9FEA-DACA5E1F43F9}"/>
                </a:ext>
              </a:extLst>
            </p:cNvPr>
            <p:cNvSpPr>
              <a:spLocks/>
            </p:cNvSpPr>
            <p:nvPr/>
          </p:nvSpPr>
          <p:spPr bwMode="auto">
            <a:xfrm>
              <a:off x="4698204" y="2363866"/>
              <a:ext cx="492406" cy="369265"/>
            </a:xfrm>
            <a:custGeom>
              <a:avLst/>
              <a:gdLst>
                <a:gd name="T0" fmla="*/ 6189 w 6231"/>
                <a:gd name="T1" fmla="*/ 0 h 4673"/>
                <a:gd name="T2" fmla="*/ 6206 w 6231"/>
                <a:gd name="T3" fmla="*/ 6 h 4673"/>
                <a:gd name="T4" fmla="*/ 6219 w 6231"/>
                <a:gd name="T5" fmla="*/ 17 h 4673"/>
                <a:gd name="T6" fmla="*/ 6229 w 6231"/>
                <a:gd name="T7" fmla="*/ 34 h 4673"/>
                <a:gd name="T8" fmla="*/ 6231 w 6231"/>
                <a:gd name="T9" fmla="*/ 53 h 4673"/>
                <a:gd name="T10" fmla="*/ 6223 w 6231"/>
                <a:gd name="T11" fmla="*/ 72 h 4673"/>
                <a:gd name="T12" fmla="*/ 3477 w 6231"/>
                <a:gd name="T13" fmla="*/ 4603 h 4673"/>
                <a:gd name="T14" fmla="*/ 3455 w 6231"/>
                <a:gd name="T15" fmla="*/ 4631 h 4673"/>
                <a:gd name="T16" fmla="*/ 3428 w 6231"/>
                <a:gd name="T17" fmla="*/ 4652 h 4673"/>
                <a:gd name="T18" fmla="*/ 3398 w 6231"/>
                <a:gd name="T19" fmla="*/ 4665 h 4673"/>
                <a:gd name="T20" fmla="*/ 3366 w 6231"/>
                <a:gd name="T21" fmla="*/ 4673 h 4673"/>
                <a:gd name="T22" fmla="*/ 3332 w 6231"/>
                <a:gd name="T23" fmla="*/ 4673 h 4673"/>
                <a:gd name="T24" fmla="*/ 3300 w 6231"/>
                <a:gd name="T25" fmla="*/ 4664 h 4673"/>
                <a:gd name="T26" fmla="*/ 3269 w 6231"/>
                <a:gd name="T27" fmla="*/ 4648 h 4673"/>
                <a:gd name="T28" fmla="*/ 2513 w 6231"/>
                <a:gd name="T29" fmla="*/ 4132 h 4673"/>
                <a:gd name="T30" fmla="*/ 1745 w 6231"/>
                <a:gd name="T31" fmla="*/ 4641 h 4673"/>
                <a:gd name="T32" fmla="*/ 1717 w 6231"/>
                <a:gd name="T33" fmla="*/ 4654 h 4673"/>
                <a:gd name="T34" fmla="*/ 1690 w 6231"/>
                <a:gd name="T35" fmla="*/ 4656 h 4673"/>
                <a:gd name="T36" fmla="*/ 1664 w 6231"/>
                <a:gd name="T37" fmla="*/ 4650 h 4673"/>
                <a:gd name="T38" fmla="*/ 1639 w 6231"/>
                <a:gd name="T39" fmla="*/ 4639 h 4673"/>
                <a:gd name="T40" fmla="*/ 1621 w 6231"/>
                <a:gd name="T41" fmla="*/ 4618 h 4673"/>
                <a:gd name="T42" fmla="*/ 1609 w 6231"/>
                <a:gd name="T43" fmla="*/ 4595 h 4673"/>
                <a:gd name="T44" fmla="*/ 1603 w 6231"/>
                <a:gd name="T45" fmla="*/ 4565 h 4673"/>
                <a:gd name="T46" fmla="*/ 1603 w 6231"/>
                <a:gd name="T47" fmla="*/ 3511 h 4673"/>
                <a:gd name="T48" fmla="*/ 5090 w 6231"/>
                <a:gd name="T49" fmla="*/ 905 h 4673"/>
                <a:gd name="T50" fmla="*/ 972 w 6231"/>
                <a:gd name="T51" fmla="*/ 3077 h 4673"/>
                <a:gd name="T52" fmla="*/ 64 w 6231"/>
                <a:gd name="T53" fmla="*/ 2459 h 4673"/>
                <a:gd name="T54" fmla="*/ 36 w 6231"/>
                <a:gd name="T55" fmla="*/ 2434 h 4673"/>
                <a:gd name="T56" fmla="*/ 15 w 6231"/>
                <a:gd name="T57" fmla="*/ 2404 h 4673"/>
                <a:gd name="T58" fmla="*/ 4 w 6231"/>
                <a:gd name="T59" fmla="*/ 2370 h 4673"/>
                <a:gd name="T60" fmla="*/ 0 w 6231"/>
                <a:gd name="T61" fmla="*/ 2335 h 4673"/>
                <a:gd name="T62" fmla="*/ 0 w 6231"/>
                <a:gd name="T63" fmla="*/ 2335 h 4673"/>
                <a:gd name="T64" fmla="*/ 4 w 6231"/>
                <a:gd name="T65" fmla="*/ 2301 h 4673"/>
                <a:gd name="T66" fmla="*/ 17 w 6231"/>
                <a:gd name="T67" fmla="*/ 2269 h 4673"/>
                <a:gd name="T68" fmla="*/ 36 w 6231"/>
                <a:gd name="T69" fmla="*/ 2241 h 4673"/>
                <a:gd name="T70" fmla="*/ 62 w 6231"/>
                <a:gd name="T71" fmla="*/ 2216 h 4673"/>
                <a:gd name="T72" fmla="*/ 96 w 6231"/>
                <a:gd name="T73" fmla="*/ 2199 h 4673"/>
                <a:gd name="T74" fmla="*/ 6168 w 6231"/>
                <a:gd name="T75" fmla="*/ 4 h 4673"/>
                <a:gd name="T76" fmla="*/ 6189 w 6231"/>
                <a:gd name="T77" fmla="*/ 0 h 4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231" h="4673">
                  <a:moveTo>
                    <a:pt x="6189" y="0"/>
                  </a:moveTo>
                  <a:lnTo>
                    <a:pt x="6206" y="6"/>
                  </a:lnTo>
                  <a:lnTo>
                    <a:pt x="6219" y="17"/>
                  </a:lnTo>
                  <a:lnTo>
                    <a:pt x="6229" y="34"/>
                  </a:lnTo>
                  <a:lnTo>
                    <a:pt x="6231" y="53"/>
                  </a:lnTo>
                  <a:lnTo>
                    <a:pt x="6223" y="72"/>
                  </a:lnTo>
                  <a:lnTo>
                    <a:pt x="3477" y="4603"/>
                  </a:lnTo>
                  <a:lnTo>
                    <a:pt x="3455" y="4631"/>
                  </a:lnTo>
                  <a:lnTo>
                    <a:pt x="3428" y="4652"/>
                  </a:lnTo>
                  <a:lnTo>
                    <a:pt x="3398" y="4665"/>
                  </a:lnTo>
                  <a:lnTo>
                    <a:pt x="3366" y="4673"/>
                  </a:lnTo>
                  <a:lnTo>
                    <a:pt x="3332" y="4673"/>
                  </a:lnTo>
                  <a:lnTo>
                    <a:pt x="3300" y="4664"/>
                  </a:lnTo>
                  <a:lnTo>
                    <a:pt x="3269" y="4648"/>
                  </a:lnTo>
                  <a:lnTo>
                    <a:pt x="2513" y="4132"/>
                  </a:lnTo>
                  <a:lnTo>
                    <a:pt x="1745" y="4641"/>
                  </a:lnTo>
                  <a:lnTo>
                    <a:pt x="1717" y="4654"/>
                  </a:lnTo>
                  <a:lnTo>
                    <a:pt x="1690" y="4656"/>
                  </a:lnTo>
                  <a:lnTo>
                    <a:pt x="1664" y="4650"/>
                  </a:lnTo>
                  <a:lnTo>
                    <a:pt x="1639" y="4639"/>
                  </a:lnTo>
                  <a:lnTo>
                    <a:pt x="1621" y="4618"/>
                  </a:lnTo>
                  <a:lnTo>
                    <a:pt x="1609" y="4595"/>
                  </a:lnTo>
                  <a:lnTo>
                    <a:pt x="1603" y="4565"/>
                  </a:lnTo>
                  <a:lnTo>
                    <a:pt x="1603" y="3511"/>
                  </a:lnTo>
                  <a:lnTo>
                    <a:pt x="5090" y="905"/>
                  </a:lnTo>
                  <a:lnTo>
                    <a:pt x="972" y="3077"/>
                  </a:lnTo>
                  <a:lnTo>
                    <a:pt x="64" y="2459"/>
                  </a:lnTo>
                  <a:lnTo>
                    <a:pt x="36" y="2434"/>
                  </a:lnTo>
                  <a:lnTo>
                    <a:pt x="15" y="2404"/>
                  </a:lnTo>
                  <a:lnTo>
                    <a:pt x="4" y="2370"/>
                  </a:lnTo>
                  <a:lnTo>
                    <a:pt x="0" y="2335"/>
                  </a:lnTo>
                  <a:lnTo>
                    <a:pt x="0" y="2335"/>
                  </a:lnTo>
                  <a:lnTo>
                    <a:pt x="4" y="2301"/>
                  </a:lnTo>
                  <a:lnTo>
                    <a:pt x="17" y="2269"/>
                  </a:lnTo>
                  <a:lnTo>
                    <a:pt x="36" y="2241"/>
                  </a:lnTo>
                  <a:lnTo>
                    <a:pt x="62" y="2216"/>
                  </a:lnTo>
                  <a:lnTo>
                    <a:pt x="96" y="2199"/>
                  </a:lnTo>
                  <a:lnTo>
                    <a:pt x="6168" y="4"/>
                  </a:lnTo>
                  <a:lnTo>
                    <a:pt x="6189"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grpSp>
      <p:grpSp>
        <p:nvGrpSpPr>
          <p:cNvPr id="61" name="组合 60">
            <a:extLst>
              <a:ext uri="{FF2B5EF4-FFF2-40B4-BE49-F238E27FC236}">
                <a16:creationId xmlns:a16="http://schemas.microsoft.com/office/drawing/2014/main" id="{0CB6C1AE-51F8-4702-B74C-CEE83FEFD160}"/>
              </a:ext>
            </a:extLst>
          </p:cNvPr>
          <p:cNvGrpSpPr/>
          <p:nvPr/>
        </p:nvGrpSpPr>
        <p:grpSpPr>
          <a:xfrm>
            <a:off x="6779181" y="2150839"/>
            <a:ext cx="800929" cy="800930"/>
            <a:chOff x="6779181" y="2150839"/>
            <a:chExt cx="800929" cy="800930"/>
          </a:xfrm>
          <a:effectLst>
            <a:outerShdw blurRad="177800" dist="101600" dir="2700000" algn="tl" rotWithShape="0">
              <a:prstClr val="black">
                <a:alpha val="40000"/>
              </a:prstClr>
            </a:outerShdw>
          </a:effectLst>
        </p:grpSpPr>
        <p:sp>
          <p:nvSpPr>
            <p:cNvPr id="18" name="Oval 59">
              <a:extLst>
                <a:ext uri="{FF2B5EF4-FFF2-40B4-BE49-F238E27FC236}">
                  <a16:creationId xmlns:a16="http://schemas.microsoft.com/office/drawing/2014/main" id="{60EC90A0-A2DC-40B5-B780-7C987CCA0B13}"/>
                </a:ext>
              </a:extLst>
            </p:cNvPr>
            <p:cNvSpPr/>
            <p:nvPr/>
          </p:nvSpPr>
          <p:spPr>
            <a:xfrm flipH="1">
              <a:off x="6779181" y="2150839"/>
              <a:ext cx="800929" cy="800930"/>
            </a:xfrm>
            <a:prstGeom prst="ellipse">
              <a:avLst/>
            </a:prstGeom>
            <a:solidFill>
              <a:srgbClr val="347F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cs typeface="+mn-ea"/>
                <a:sym typeface="+mn-lt"/>
              </a:endParaRPr>
            </a:p>
          </p:txBody>
        </p:sp>
        <p:sp>
          <p:nvSpPr>
            <p:cNvPr id="32" name="Freeform 1200">
              <a:extLst>
                <a:ext uri="{FF2B5EF4-FFF2-40B4-BE49-F238E27FC236}">
                  <a16:creationId xmlns:a16="http://schemas.microsoft.com/office/drawing/2014/main" id="{47EA12E3-6B68-4D72-9B3A-F9D6ED387D70}"/>
                </a:ext>
              </a:extLst>
            </p:cNvPr>
            <p:cNvSpPr>
              <a:spLocks noEditPoints="1"/>
            </p:cNvSpPr>
            <p:nvPr/>
          </p:nvSpPr>
          <p:spPr bwMode="auto">
            <a:xfrm>
              <a:off x="6917263" y="2293905"/>
              <a:ext cx="526701" cy="525939"/>
            </a:xfrm>
            <a:custGeom>
              <a:avLst/>
              <a:gdLst>
                <a:gd name="T0" fmla="*/ 2159 w 4154"/>
                <a:gd name="T1" fmla="*/ 2194 h 4147"/>
                <a:gd name="T2" fmla="*/ 2105 w 4154"/>
                <a:gd name="T3" fmla="*/ 2222 h 4147"/>
                <a:gd name="T4" fmla="*/ 2050 w 4154"/>
                <a:gd name="T5" fmla="*/ 2223 h 4147"/>
                <a:gd name="T6" fmla="*/ 2001 w 4154"/>
                <a:gd name="T7" fmla="*/ 2208 h 4147"/>
                <a:gd name="T8" fmla="*/ 1014 w 4154"/>
                <a:gd name="T9" fmla="*/ 1464 h 4147"/>
                <a:gd name="T10" fmla="*/ 3108 w 4154"/>
                <a:gd name="T11" fmla="*/ 2995 h 4147"/>
                <a:gd name="T12" fmla="*/ 1110 w 4154"/>
                <a:gd name="T13" fmla="*/ 1152 h 4147"/>
                <a:gd name="T14" fmla="*/ 3012 w 4154"/>
                <a:gd name="T15" fmla="*/ 1152 h 4147"/>
                <a:gd name="T16" fmla="*/ 2077 w 4154"/>
                <a:gd name="T17" fmla="*/ 0 h 4147"/>
                <a:gd name="T18" fmla="*/ 2328 w 4154"/>
                <a:gd name="T19" fmla="*/ 15 h 4147"/>
                <a:gd name="T20" fmla="*/ 2570 w 4154"/>
                <a:gd name="T21" fmla="*/ 58 h 4147"/>
                <a:gd name="T22" fmla="*/ 2802 w 4154"/>
                <a:gd name="T23" fmla="*/ 129 h 4147"/>
                <a:gd name="T24" fmla="*/ 3021 w 4154"/>
                <a:gd name="T25" fmla="*/ 225 h 4147"/>
                <a:gd name="T26" fmla="*/ 3226 w 4154"/>
                <a:gd name="T27" fmla="*/ 346 h 4147"/>
                <a:gd name="T28" fmla="*/ 3415 w 4154"/>
                <a:gd name="T29" fmla="*/ 487 h 4147"/>
                <a:gd name="T30" fmla="*/ 3586 w 4154"/>
                <a:gd name="T31" fmla="*/ 649 h 4147"/>
                <a:gd name="T32" fmla="*/ 3738 w 4154"/>
                <a:gd name="T33" fmla="*/ 830 h 4147"/>
                <a:gd name="T34" fmla="*/ 3870 w 4154"/>
                <a:gd name="T35" fmla="*/ 1026 h 4147"/>
                <a:gd name="T36" fmla="*/ 3979 w 4154"/>
                <a:gd name="T37" fmla="*/ 1239 h 4147"/>
                <a:gd name="T38" fmla="*/ 4063 w 4154"/>
                <a:gd name="T39" fmla="*/ 1464 h 4147"/>
                <a:gd name="T40" fmla="*/ 4120 w 4154"/>
                <a:gd name="T41" fmla="*/ 1701 h 4147"/>
                <a:gd name="T42" fmla="*/ 4150 w 4154"/>
                <a:gd name="T43" fmla="*/ 1948 h 4147"/>
                <a:gd name="T44" fmla="*/ 4150 w 4154"/>
                <a:gd name="T45" fmla="*/ 2199 h 4147"/>
                <a:gd name="T46" fmla="*/ 4120 w 4154"/>
                <a:gd name="T47" fmla="*/ 2446 h 4147"/>
                <a:gd name="T48" fmla="*/ 4063 w 4154"/>
                <a:gd name="T49" fmla="*/ 2683 h 4147"/>
                <a:gd name="T50" fmla="*/ 3979 w 4154"/>
                <a:gd name="T51" fmla="*/ 2908 h 4147"/>
                <a:gd name="T52" fmla="*/ 3870 w 4154"/>
                <a:gd name="T53" fmla="*/ 3119 h 4147"/>
                <a:gd name="T54" fmla="*/ 3738 w 4154"/>
                <a:gd name="T55" fmla="*/ 3317 h 4147"/>
                <a:gd name="T56" fmla="*/ 3586 w 4154"/>
                <a:gd name="T57" fmla="*/ 3498 h 4147"/>
                <a:gd name="T58" fmla="*/ 3415 w 4154"/>
                <a:gd name="T59" fmla="*/ 3660 h 4147"/>
                <a:gd name="T60" fmla="*/ 3226 w 4154"/>
                <a:gd name="T61" fmla="*/ 3801 h 4147"/>
                <a:gd name="T62" fmla="*/ 3021 w 4154"/>
                <a:gd name="T63" fmla="*/ 3920 h 4147"/>
                <a:gd name="T64" fmla="*/ 2802 w 4154"/>
                <a:gd name="T65" fmla="*/ 4018 h 4147"/>
                <a:gd name="T66" fmla="*/ 2570 w 4154"/>
                <a:gd name="T67" fmla="*/ 4089 h 4147"/>
                <a:gd name="T68" fmla="*/ 2328 w 4154"/>
                <a:gd name="T69" fmla="*/ 4132 h 4147"/>
                <a:gd name="T70" fmla="*/ 2077 w 4154"/>
                <a:gd name="T71" fmla="*/ 4147 h 4147"/>
                <a:gd name="T72" fmla="*/ 1826 w 4154"/>
                <a:gd name="T73" fmla="*/ 4132 h 4147"/>
                <a:gd name="T74" fmla="*/ 1584 w 4154"/>
                <a:gd name="T75" fmla="*/ 4089 h 4147"/>
                <a:gd name="T76" fmla="*/ 1352 w 4154"/>
                <a:gd name="T77" fmla="*/ 4018 h 4147"/>
                <a:gd name="T78" fmla="*/ 1133 w 4154"/>
                <a:gd name="T79" fmla="*/ 3920 h 4147"/>
                <a:gd name="T80" fmla="*/ 929 w 4154"/>
                <a:gd name="T81" fmla="*/ 3801 h 4147"/>
                <a:gd name="T82" fmla="*/ 739 w 4154"/>
                <a:gd name="T83" fmla="*/ 3660 h 4147"/>
                <a:gd name="T84" fmla="*/ 567 w 4154"/>
                <a:gd name="T85" fmla="*/ 3498 h 4147"/>
                <a:gd name="T86" fmla="*/ 415 w 4154"/>
                <a:gd name="T87" fmla="*/ 3317 h 4147"/>
                <a:gd name="T88" fmla="*/ 284 w 4154"/>
                <a:gd name="T89" fmla="*/ 3119 h 4147"/>
                <a:gd name="T90" fmla="*/ 176 w 4154"/>
                <a:gd name="T91" fmla="*/ 2908 h 4147"/>
                <a:gd name="T92" fmla="*/ 91 w 4154"/>
                <a:gd name="T93" fmla="*/ 2683 h 4147"/>
                <a:gd name="T94" fmla="*/ 34 w 4154"/>
                <a:gd name="T95" fmla="*/ 2446 h 4147"/>
                <a:gd name="T96" fmla="*/ 4 w 4154"/>
                <a:gd name="T97" fmla="*/ 2199 h 4147"/>
                <a:gd name="T98" fmla="*/ 4 w 4154"/>
                <a:gd name="T99" fmla="*/ 1948 h 4147"/>
                <a:gd name="T100" fmla="*/ 34 w 4154"/>
                <a:gd name="T101" fmla="*/ 1701 h 4147"/>
                <a:gd name="T102" fmla="*/ 91 w 4154"/>
                <a:gd name="T103" fmla="*/ 1464 h 4147"/>
                <a:gd name="T104" fmla="*/ 176 w 4154"/>
                <a:gd name="T105" fmla="*/ 1239 h 4147"/>
                <a:gd name="T106" fmla="*/ 284 w 4154"/>
                <a:gd name="T107" fmla="*/ 1026 h 4147"/>
                <a:gd name="T108" fmla="*/ 415 w 4154"/>
                <a:gd name="T109" fmla="*/ 830 h 4147"/>
                <a:gd name="T110" fmla="*/ 567 w 4154"/>
                <a:gd name="T111" fmla="*/ 649 h 4147"/>
                <a:gd name="T112" fmla="*/ 739 w 4154"/>
                <a:gd name="T113" fmla="*/ 487 h 4147"/>
                <a:gd name="T114" fmla="*/ 929 w 4154"/>
                <a:gd name="T115" fmla="*/ 346 h 4147"/>
                <a:gd name="T116" fmla="*/ 1133 w 4154"/>
                <a:gd name="T117" fmla="*/ 225 h 4147"/>
                <a:gd name="T118" fmla="*/ 1352 w 4154"/>
                <a:gd name="T119" fmla="*/ 129 h 4147"/>
                <a:gd name="T120" fmla="*/ 1584 w 4154"/>
                <a:gd name="T121" fmla="*/ 58 h 4147"/>
                <a:gd name="T122" fmla="*/ 1826 w 4154"/>
                <a:gd name="T123" fmla="*/ 15 h 4147"/>
                <a:gd name="T124" fmla="*/ 2077 w 4154"/>
                <a:gd name="T125" fmla="*/ 0 h 4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154" h="4147">
                  <a:moveTo>
                    <a:pt x="3108" y="1440"/>
                  </a:moveTo>
                  <a:lnTo>
                    <a:pt x="2159" y="2194"/>
                  </a:lnTo>
                  <a:lnTo>
                    <a:pt x="2133" y="2212"/>
                  </a:lnTo>
                  <a:lnTo>
                    <a:pt x="2105" y="2222"/>
                  </a:lnTo>
                  <a:lnTo>
                    <a:pt x="2074" y="2225"/>
                  </a:lnTo>
                  <a:lnTo>
                    <a:pt x="2050" y="2223"/>
                  </a:lnTo>
                  <a:lnTo>
                    <a:pt x="2025" y="2218"/>
                  </a:lnTo>
                  <a:lnTo>
                    <a:pt x="2001" y="2208"/>
                  </a:lnTo>
                  <a:lnTo>
                    <a:pt x="1979" y="2196"/>
                  </a:lnTo>
                  <a:lnTo>
                    <a:pt x="1014" y="1464"/>
                  </a:lnTo>
                  <a:lnTo>
                    <a:pt x="1014" y="2995"/>
                  </a:lnTo>
                  <a:lnTo>
                    <a:pt x="3108" y="2995"/>
                  </a:lnTo>
                  <a:lnTo>
                    <a:pt x="3108" y="1440"/>
                  </a:lnTo>
                  <a:close/>
                  <a:moveTo>
                    <a:pt x="1110" y="1152"/>
                  </a:moveTo>
                  <a:lnTo>
                    <a:pt x="2076" y="1891"/>
                  </a:lnTo>
                  <a:lnTo>
                    <a:pt x="3012" y="1152"/>
                  </a:lnTo>
                  <a:lnTo>
                    <a:pt x="1110" y="1152"/>
                  </a:lnTo>
                  <a:close/>
                  <a:moveTo>
                    <a:pt x="2077" y="0"/>
                  </a:moveTo>
                  <a:lnTo>
                    <a:pt x="2204" y="4"/>
                  </a:lnTo>
                  <a:lnTo>
                    <a:pt x="2328" y="15"/>
                  </a:lnTo>
                  <a:lnTo>
                    <a:pt x="2451" y="33"/>
                  </a:lnTo>
                  <a:lnTo>
                    <a:pt x="2570" y="58"/>
                  </a:lnTo>
                  <a:lnTo>
                    <a:pt x="2688" y="91"/>
                  </a:lnTo>
                  <a:lnTo>
                    <a:pt x="2802" y="129"/>
                  </a:lnTo>
                  <a:lnTo>
                    <a:pt x="2913" y="175"/>
                  </a:lnTo>
                  <a:lnTo>
                    <a:pt x="3021" y="225"/>
                  </a:lnTo>
                  <a:lnTo>
                    <a:pt x="3125" y="284"/>
                  </a:lnTo>
                  <a:lnTo>
                    <a:pt x="3226" y="346"/>
                  </a:lnTo>
                  <a:lnTo>
                    <a:pt x="3323" y="414"/>
                  </a:lnTo>
                  <a:lnTo>
                    <a:pt x="3415" y="487"/>
                  </a:lnTo>
                  <a:lnTo>
                    <a:pt x="3503" y="566"/>
                  </a:lnTo>
                  <a:lnTo>
                    <a:pt x="3586" y="649"/>
                  </a:lnTo>
                  <a:lnTo>
                    <a:pt x="3665" y="738"/>
                  </a:lnTo>
                  <a:lnTo>
                    <a:pt x="3738" y="830"/>
                  </a:lnTo>
                  <a:lnTo>
                    <a:pt x="3807" y="926"/>
                  </a:lnTo>
                  <a:lnTo>
                    <a:pt x="3870" y="1026"/>
                  </a:lnTo>
                  <a:lnTo>
                    <a:pt x="3927" y="1131"/>
                  </a:lnTo>
                  <a:lnTo>
                    <a:pt x="3979" y="1239"/>
                  </a:lnTo>
                  <a:lnTo>
                    <a:pt x="4023" y="1350"/>
                  </a:lnTo>
                  <a:lnTo>
                    <a:pt x="4063" y="1464"/>
                  </a:lnTo>
                  <a:lnTo>
                    <a:pt x="4094" y="1581"/>
                  </a:lnTo>
                  <a:lnTo>
                    <a:pt x="4120" y="1701"/>
                  </a:lnTo>
                  <a:lnTo>
                    <a:pt x="4139" y="1822"/>
                  </a:lnTo>
                  <a:lnTo>
                    <a:pt x="4150" y="1948"/>
                  </a:lnTo>
                  <a:lnTo>
                    <a:pt x="4154" y="2073"/>
                  </a:lnTo>
                  <a:lnTo>
                    <a:pt x="4150" y="2199"/>
                  </a:lnTo>
                  <a:lnTo>
                    <a:pt x="4139" y="2323"/>
                  </a:lnTo>
                  <a:lnTo>
                    <a:pt x="4120" y="2446"/>
                  </a:lnTo>
                  <a:lnTo>
                    <a:pt x="4094" y="2565"/>
                  </a:lnTo>
                  <a:lnTo>
                    <a:pt x="4063" y="2683"/>
                  </a:lnTo>
                  <a:lnTo>
                    <a:pt x="4023" y="2797"/>
                  </a:lnTo>
                  <a:lnTo>
                    <a:pt x="3979" y="2908"/>
                  </a:lnTo>
                  <a:lnTo>
                    <a:pt x="3927" y="3016"/>
                  </a:lnTo>
                  <a:lnTo>
                    <a:pt x="3870" y="3119"/>
                  </a:lnTo>
                  <a:lnTo>
                    <a:pt x="3807" y="3221"/>
                  </a:lnTo>
                  <a:lnTo>
                    <a:pt x="3738" y="3317"/>
                  </a:lnTo>
                  <a:lnTo>
                    <a:pt x="3665" y="3409"/>
                  </a:lnTo>
                  <a:lnTo>
                    <a:pt x="3586" y="3498"/>
                  </a:lnTo>
                  <a:lnTo>
                    <a:pt x="3503" y="3581"/>
                  </a:lnTo>
                  <a:lnTo>
                    <a:pt x="3415" y="3660"/>
                  </a:lnTo>
                  <a:lnTo>
                    <a:pt x="3323" y="3733"/>
                  </a:lnTo>
                  <a:lnTo>
                    <a:pt x="3226" y="3801"/>
                  </a:lnTo>
                  <a:lnTo>
                    <a:pt x="3125" y="3863"/>
                  </a:lnTo>
                  <a:lnTo>
                    <a:pt x="3021" y="3920"/>
                  </a:lnTo>
                  <a:lnTo>
                    <a:pt x="2913" y="3972"/>
                  </a:lnTo>
                  <a:lnTo>
                    <a:pt x="2802" y="4018"/>
                  </a:lnTo>
                  <a:lnTo>
                    <a:pt x="2688" y="4056"/>
                  </a:lnTo>
                  <a:lnTo>
                    <a:pt x="2570" y="4089"/>
                  </a:lnTo>
                  <a:lnTo>
                    <a:pt x="2451" y="4114"/>
                  </a:lnTo>
                  <a:lnTo>
                    <a:pt x="2328" y="4132"/>
                  </a:lnTo>
                  <a:lnTo>
                    <a:pt x="2204" y="4143"/>
                  </a:lnTo>
                  <a:lnTo>
                    <a:pt x="2077" y="4147"/>
                  </a:lnTo>
                  <a:lnTo>
                    <a:pt x="1950" y="4143"/>
                  </a:lnTo>
                  <a:lnTo>
                    <a:pt x="1826" y="4132"/>
                  </a:lnTo>
                  <a:lnTo>
                    <a:pt x="1704" y="4114"/>
                  </a:lnTo>
                  <a:lnTo>
                    <a:pt x="1584" y="4089"/>
                  </a:lnTo>
                  <a:lnTo>
                    <a:pt x="1467" y="4056"/>
                  </a:lnTo>
                  <a:lnTo>
                    <a:pt x="1352" y="4018"/>
                  </a:lnTo>
                  <a:lnTo>
                    <a:pt x="1242" y="3972"/>
                  </a:lnTo>
                  <a:lnTo>
                    <a:pt x="1133" y="3920"/>
                  </a:lnTo>
                  <a:lnTo>
                    <a:pt x="1029" y="3863"/>
                  </a:lnTo>
                  <a:lnTo>
                    <a:pt x="929" y="3801"/>
                  </a:lnTo>
                  <a:lnTo>
                    <a:pt x="831" y="3733"/>
                  </a:lnTo>
                  <a:lnTo>
                    <a:pt x="739" y="3660"/>
                  </a:lnTo>
                  <a:lnTo>
                    <a:pt x="651" y="3581"/>
                  </a:lnTo>
                  <a:lnTo>
                    <a:pt x="567" y="3498"/>
                  </a:lnTo>
                  <a:lnTo>
                    <a:pt x="489" y="3409"/>
                  </a:lnTo>
                  <a:lnTo>
                    <a:pt x="415" y="3317"/>
                  </a:lnTo>
                  <a:lnTo>
                    <a:pt x="347" y="3221"/>
                  </a:lnTo>
                  <a:lnTo>
                    <a:pt x="284" y="3119"/>
                  </a:lnTo>
                  <a:lnTo>
                    <a:pt x="227" y="3016"/>
                  </a:lnTo>
                  <a:lnTo>
                    <a:pt x="176" y="2908"/>
                  </a:lnTo>
                  <a:lnTo>
                    <a:pt x="130" y="2797"/>
                  </a:lnTo>
                  <a:lnTo>
                    <a:pt x="91" y="2683"/>
                  </a:lnTo>
                  <a:lnTo>
                    <a:pt x="59" y="2565"/>
                  </a:lnTo>
                  <a:lnTo>
                    <a:pt x="34" y="2446"/>
                  </a:lnTo>
                  <a:lnTo>
                    <a:pt x="15" y="2323"/>
                  </a:lnTo>
                  <a:lnTo>
                    <a:pt x="4" y="2199"/>
                  </a:lnTo>
                  <a:lnTo>
                    <a:pt x="0" y="2073"/>
                  </a:lnTo>
                  <a:lnTo>
                    <a:pt x="4" y="1948"/>
                  </a:lnTo>
                  <a:lnTo>
                    <a:pt x="15" y="1822"/>
                  </a:lnTo>
                  <a:lnTo>
                    <a:pt x="34" y="1701"/>
                  </a:lnTo>
                  <a:lnTo>
                    <a:pt x="59" y="1581"/>
                  </a:lnTo>
                  <a:lnTo>
                    <a:pt x="91" y="1464"/>
                  </a:lnTo>
                  <a:lnTo>
                    <a:pt x="130" y="1350"/>
                  </a:lnTo>
                  <a:lnTo>
                    <a:pt x="176" y="1239"/>
                  </a:lnTo>
                  <a:lnTo>
                    <a:pt x="227" y="1131"/>
                  </a:lnTo>
                  <a:lnTo>
                    <a:pt x="284" y="1026"/>
                  </a:lnTo>
                  <a:lnTo>
                    <a:pt x="347" y="926"/>
                  </a:lnTo>
                  <a:lnTo>
                    <a:pt x="415" y="830"/>
                  </a:lnTo>
                  <a:lnTo>
                    <a:pt x="489" y="738"/>
                  </a:lnTo>
                  <a:lnTo>
                    <a:pt x="567" y="649"/>
                  </a:lnTo>
                  <a:lnTo>
                    <a:pt x="651" y="566"/>
                  </a:lnTo>
                  <a:lnTo>
                    <a:pt x="739" y="487"/>
                  </a:lnTo>
                  <a:lnTo>
                    <a:pt x="831" y="414"/>
                  </a:lnTo>
                  <a:lnTo>
                    <a:pt x="929" y="346"/>
                  </a:lnTo>
                  <a:lnTo>
                    <a:pt x="1029" y="284"/>
                  </a:lnTo>
                  <a:lnTo>
                    <a:pt x="1133" y="225"/>
                  </a:lnTo>
                  <a:lnTo>
                    <a:pt x="1242" y="175"/>
                  </a:lnTo>
                  <a:lnTo>
                    <a:pt x="1352" y="129"/>
                  </a:lnTo>
                  <a:lnTo>
                    <a:pt x="1467" y="91"/>
                  </a:lnTo>
                  <a:lnTo>
                    <a:pt x="1584" y="58"/>
                  </a:lnTo>
                  <a:lnTo>
                    <a:pt x="1704" y="33"/>
                  </a:lnTo>
                  <a:lnTo>
                    <a:pt x="1826" y="15"/>
                  </a:lnTo>
                  <a:lnTo>
                    <a:pt x="1950" y="4"/>
                  </a:lnTo>
                  <a:lnTo>
                    <a:pt x="2077"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grpSp>
      <p:sp>
        <p:nvSpPr>
          <p:cNvPr id="24" name="Oval 65">
            <a:extLst>
              <a:ext uri="{FF2B5EF4-FFF2-40B4-BE49-F238E27FC236}">
                <a16:creationId xmlns:a16="http://schemas.microsoft.com/office/drawing/2014/main" id="{D5EDDD6C-5394-488F-B2CC-2691F7239342}"/>
              </a:ext>
            </a:extLst>
          </p:cNvPr>
          <p:cNvSpPr/>
          <p:nvPr/>
        </p:nvSpPr>
        <p:spPr>
          <a:xfrm flipH="1" flipV="1">
            <a:off x="6779181" y="4313180"/>
            <a:ext cx="800929" cy="800930"/>
          </a:xfrm>
          <a:prstGeom prst="ellipse">
            <a:avLst/>
          </a:prstGeom>
          <a:solidFill>
            <a:srgbClr val="347FC2"/>
          </a:solidFill>
          <a:ln>
            <a:noFill/>
          </a:ln>
          <a:effectLst>
            <a:outerShdw blurRad="177800" dist="1016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cs typeface="+mn-ea"/>
              <a:sym typeface="+mn-lt"/>
            </a:endParaRPr>
          </a:p>
        </p:txBody>
      </p:sp>
      <p:grpSp>
        <p:nvGrpSpPr>
          <p:cNvPr id="67" name="组合 66">
            <a:extLst>
              <a:ext uri="{FF2B5EF4-FFF2-40B4-BE49-F238E27FC236}">
                <a16:creationId xmlns:a16="http://schemas.microsoft.com/office/drawing/2014/main" id="{D3B27FD1-5FC1-4E3B-A38B-9C344A13FDAE}"/>
              </a:ext>
            </a:extLst>
          </p:cNvPr>
          <p:cNvGrpSpPr/>
          <p:nvPr/>
        </p:nvGrpSpPr>
        <p:grpSpPr>
          <a:xfrm>
            <a:off x="5135804" y="4200263"/>
            <a:ext cx="405880" cy="325863"/>
            <a:chOff x="5135804" y="4200263"/>
            <a:chExt cx="405880" cy="325863"/>
          </a:xfrm>
          <a:effectLst>
            <a:outerShdw blurRad="177800" dist="101600" dir="2700000" algn="tl" rotWithShape="0">
              <a:prstClr val="black">
                <a:alpha val="40000"/>
              </a:prstClr>
            </a:outerShdw>
          </a:effectLst>
        </p:grpSpPr>
        <p:sp>
          <p:nvSpPr>
            <p:cNvPr id="22" name="Oval 63">
              <a:extLst>
                <a:ext uri="{FF2B5EF4-FFF2-40B4-BE49-F238E27FC236}">
                  <a16:creationId xmlns:a16="http://schemas.microsoft.com/office/drawing/2014/main" id="{EF3B0300-B184-4A31-913C-53A791AEAC38}"/>
                </a:ext>
              </a:extLst>
            </p:cNvPr>
            <p:cNvSpPr/>
            <p:nvPr/>
          </p:nvSpPr>
          <p:spPr>
            <a:xfrm flipV="1">
              <a:off x="5173349" y="4200263"/>
              <a:ext cx="325223" cy="325223"/>
            </a:xfrm>
            <a:prstGeom prst="ellipse">
              <a:avLst/>
            </a:prstGeom>
            <a:solidFill>
              <a:srgbClr val="347F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cs typeface="+mn-ea"/>
                <a:sym typeface="+mn-lt"/>
              </a:endParaRPr>
            </a:p>
          </p:txBody>
        </p:sp>
        <p:sp>
          <p:nvSpPr>
            <p:cNvPr id="41" name="Rectangle 82">
              <a:extLst>
                <a:ext uri="{FF2B5EF4-FFF2-40B4-BE49-F238E27FC236}">
                  <a16:creationId xmlns:a16="http://schemas.microsoft.com/office/drawing/2014/main" id="{4062B12D-1327-4F3A-9E42-80F8E5CA1048}"/>
                </a:ext>
              </a:extLst>
            </p:cNvPr>
            <p:cNvSpPr/>
            <p:nvPr/>
          </p:nvSpPr>
          <p:spPr>
            <a:xfrm>
              <a:off x="5135804" y="4218349"/>
              <a:ext cx="405880" cy="307777"/>
            </a:xfrm>
            <a:prstGeom prst="rect">
              <a:avLst/>
            </a:prstGeom>
          </p:spPr>
          <p:txBody>
            <a:bodyPr wrap="none" anchor="ctr">
              <a:spAutoFit/>
            </a:bodyPr>
            <a:lstStyle/>
            <a:p>
              <a:r>
                <a:rPr lang="en-US" sz="1400" b="1" dirty="0">
                  <a:solidFill>
                    <a:schemeClr val="bg1"/>
                  </a:solidFill>
                  <a:cs typeface="+mn-ea"/>
                  <a:sym typeface="+mn-lt"/>
                </a:rPr>
                <a:t>04</a:t>
              </a:r>
            </a:p>
          </p:txBody>
        </p:sp>
      </p:grpSp>
      <p:grpSp>
        <p:nvGrpSpPr>
          <p:cNvPr id="66" name="组合 65">
            <a:extLst>
              <a:ext uri="{FF2B5EF4-FFF2-40B4-BE49-F238E27FC236}">
                <a16:creationId xmlns:a16="http://schemas.microsoft.com/office/drawing/2014/main" id="{79114057-3BD2-400E-A89C-3515EE5DE6F0}"/>
              </a:ext>
            </a:extLst>
          </p:cNvPr>
          <p:cNvGrpSpPr/>
          <p:nvPr/>
        </p:nvGrpSpPr>
        <p:grpSpPr>
          <a:xfrm>
            <a:off x="5129608" y="2739463"/>
            <a:ext cx="405880" cy="328154"/>
            <a:chOff x="5129608" y="2739463"/>
            <a:chExt cx="405880" cy="328154"/>
          </a:xfrm>
          <a:effectLst>
            <a:outerShdw blurRad="177800" dist="101600" dir="2700000" algn="tl" rotWithShape="0">
              <a:prstClr val="black">
                <a:alpha val="40000"/>
              </a:prstClr>
            </a:outerShdw>
          </a:effectLst>
        </p:grpSpPr>
        <p:sp>
          <p:nvSpPr>
            <p:cNvPr id="16" name="Oval 57">
              <a:extLst>
                <a:ext uri="{FF2B5EF4-FFF2-40B4-BE49-F238E27FC236}">
                  <a16:creationId xmlns:a16="http://schemas.microsoft.com/office/drawing/2014/main" id="{9570BF4F-0680-4D15-B3F3-788A7D9E0341}"/>
                </a:ext>
              </a:extLst>
            </p:cNvPr>
            <p:cNvSpPr/>
            <p:nvPr/>
          </p:nvSpPr>
          <p:spPr>
            <a:xfrm>
              <a:off x="5173349" y="2739463"/>
              <a:ext cx="325223" cy="325223"/>
            </a:xfrm>
            <a:prstGeom prst="ellipse">
              <a:avLst/>
            </a:prstGeom>
            <a:solidFill>
              <a:srgbClr val="347F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cs typeface="+mn-ea"/>
                <a:sym typeface="+mn-lt"/>
              </a:endParaRPr>
            </a:p>
          </p:txBody>
        </p:sp>
        <p:sp>
          <p:nvSpPr>
            <p:cNvPr id="54" name="Rectangle 79">
              <a:extLst>
                <a:ext uri="{FF2B5EF4-FFF2-40B4-BE49-F238E27FC236}">
                  <a16:creationId xmlns:a16="http://schemas.microsoft.com/office/drawing/2014/main" id="{C5E48DFF-0404-49E8-B5EE-8A004C49BDB6}"/>
                </a:ext>
              </a:extLst>
            </p:cNvPr>
            <p:cNvSpPr/>
            <p:nvPr/>
          </p:nvSpPr>
          <p:spPr>
            <a:xfrm>
              <a:off x="5129608" y="2759840"/>
              <a:ext cx="405880" cy="307777"/>
            </a:xfrm>
            <a:prstGeom prst="rect">
              <a:avLst/>
            </a:prstGeom>
            <a:noFill/>
          </p:spPr>
          <p:txBody>
            <a:bodyPr wrap="none" anchor="ctr">
              <a:spAutoFit/>
            </a:bodyPr>
            <a:lstStyle/>
            <a:p>
              <a:r>
                <a:rPr lang="en-US" sz="1400" b="1" dirty="0">
                  <a:solidFill>
                    <a:schemeClr val="bg1"/>
                  </a:solidFill>
                  <a:cs typeface="+mn-ea"/>
                  <a:sym typeface="+mn-lt"/>
                </a:rPr>
                <a:t>01</a:t>
              </a:r>
            </a:p>
          </p:txBody>
        </p:sp>
      </p:grpSp>
      <p:grpSp>
        <p:nvGrpSpPr>
          <p:cNvPr id="64" name="组合 63">
            <a:extLst>
              <a:ext uri="{FF2B5EF4-FFF2-40B4-BE49-F238E27FC236}">
                <a16:creationId xmlns:a16="http://schemas.microsoft.com/office/drawing/2014/main" id="{75B5A5CB-FE68-44A4-83E7-2517DC4DC9FB}"/>
              </a:ext>
            </a:extLst>
          </p:cNvPr>
          <p:cNvGrpSpPr/>
          <p:nvPr/>
        </p:nvGrpSpPr>
        <p:grpSpPr>
          <a:xfrm>
            <a:off x="6615588" y="4200263"/>
            <a:ext cx="405880" cy="325863"/>
            <a:chOff x="6615588" y="4200263"/>
            <a:chExt cx="405880" cy="325863"/>
          </a:xfrm>
          <a:effectLst>
            <a:outerShdw blurRad="177800" dist="101600" dir="2700000" algn="tl" rotWithShape="0">
              <a:prstClr val="black">
                <a:alpha val="40000"/>
              </a:prstClr>
            </a:outerShdw>
          </a:effectLst>
        </p:grpSpPr>
        <p:sp>
          <p:nvSpPr>
            <p:cNvPr id="25" name="Oval 66">
              <a:extLst>
                <a:ext uri="{FF2B5EF4-FFF2-40B4-BE49-F238E27FC236}">
                  <a16:creationId xmlns:a16="http://schemas.microsoft.com/office/drawing/2014/main" id="{0B8939DE-56F4-47CD-A6F3-C4CA5021578F}"/>
                </a:ext>
              </a:extLst>
            </p:cNvPr>
            <p:cNvSpPr/>
            <p:nvPr/>
          </p:nvSpPr>
          <p:spPr>
            <a:xfrm flipH="1" flipV="1">
              <a:off x="6655093" y="4200263"/>
              <a:ext cx="325223" cy="325223"/>
            </a:xfrm>
            <a:prstGeom prst="ellipse">
              <a:avLst/>
            </a:prstGeom>
            <a:solidFill>
              <a:srgbClr val="347F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cs typeface="+mn-ea"/>
                <a:sym typeface="+mn-lt"/>
              </a:endParaRPr>
            </a:p>
          </p:txBody>
        </p:sp>
        <p:sp>
          <p:nvSpPr>
            <p:cNvPr id="56" name="Rectangle 81">
              <a:extLst>
                <a:ext uri="{FF2B5EF4-FFF2-40B4-BE49-F238E27FC236}">
                  <a16:creationId xmlns:a16="http://schemas.microsoft.com/office/drawing/2014/main" id="{A7A55E87-77B1-416A-952A-D4F3C732108A}"/>
                </a:ext>
              </a:extLst>
            </p:cNvPr>
            <p:cNvSpPr/>
            <p:nvPr/>
          </p:nvSpPr>
          <p:spPr>
            <a:xfrm>
              <a:off x="6615588" y="4218349"/>
              <a:ext cx="405880" cy="307777"/>
            </a:xfrm>
            <a:prstGeom prst="rect">
              <a:avLst/>
            </a:prstGeom>
            <a:noFill/>
          </p:spPr>
          <p:txBody>
            <a:bodyPr wrap="none" anchor="ctr">
              <a:spAutoFit/>
            </a:bodyPr>
            <a:lstStyle/>
            <a:p>
              <a:r>
                <a:rPr lang="en-US" sz="1400" b="1" dirty="0">
                  <a:solidFill>
                    <a:schemeClr val="bg1"/>
                  </a:solidFill>
                  <a:cs typeface="+mn-ea"/>
                  <a:sym typeface="+mn-lt"/>
                </a:rPr>
                <a:t>03</a:t>
              </a:r>
            </a:p>
          </p:txBody>
        </p:sp>
      </p:grpSp>
      <p:grpSp>
        <p:nvGrpSpPr>
          <p:cNvPr id="65" name="组合 64">
            <a:extLst>
              <a:ext uri="{FF2B5EF4-FFF2-40B4-BE49-F238E27FC236}">
                <a16:creationId xmlns:a16="http://schemas.microsoft.com/office/drawing/2014/main" id="{BB8B6019-7335-493B-B7BF-5565FC684C97}"/>
              </a:ext>
            </a:extLst>
          </p:cNvPr>
          <p:cNvGrpSpPr/>
          <p:nvPr/>
        </p:nvGrpSpPr>
        <p:grpSpPr>
          <a:xfrm>
            <a:off x="6612152" y="2739463"/>
            <a:ext cx="405880" cy="328154"/>
            <a:chOff x="6612152" y="2739463"/>
            <a:chExt cx="405880" cy="328154"/>
          </a:xfrm>
          <a:effectLst>
            <a:outerShdw blurRad="177800" dist="101600" dir="2700000" algn="tl" rotWithShape="0">
              <a:prstClr val="black">
                <a:alpha val="40000"/>
              </a:prstClr>
            </a:outerShdw>
          </a:effectLst>
        </p:grpSpPr>
        <p:sp>
          <p:nvSpPr>
            <p:cNvPr id="19" name="Oval 60">
              <a:extLst>
                <a:ext uri="{FF2B5EF4-FFF2-40B4-BE49-F238E27FC236}">
                  <a16:creationId xmlns:a16="http://schemas.microsoft.com/office/drawing/2014/main" id="{9CC45F84-9773-4054-B1CB-28AAE0A9EE67}"/>
                </a:ext>
              </a:extLst>
            </p:cNvPr>
            <p:cNvSpPr/>
            <p:nvPr/>
          </p:nvSpPr>
          <p:spPr>
            <a:xfrm flipH="1">
              <a:off x="6655093" y="2739463"/>
              <a:ext cx="325223" cy="325223"/>
            </a:xfrm>
            <a:prstGeom prst="ellipse">
              <a:avLst/>
            </a:prstGeom>
            <a:solidFill>
              <a:srgbClr val="347F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cs typeface="+mn-ea"/>
                <a:sym typeface="+mn-lt"/>
              </a:endParaRPr>
            </a:p>
          </p:txBody>
        </p:sp>
        <p:sp>
          <p:nvSpPr>
            <p:cNvPr id="57" name="Rectangle 80">
              <a:extLst>
                <a:ext uri="{FF2B5EF4-FFF2-40B4-BE49-F238E27FC236}">
                  <a16:creationId xmlns:a16="http://schemas.microsoft.com/office/drawing/2014/main" id="{2699960B-C042-431C-8C2F-E1B84A6B52A8}"/>
                </a:ext>
              </a:extLst>
            </p:cNvPr>
            <p:cNvSpPr/>
            <p:nvPr/>
          </p:nvSpPr>
          <p:spPr>
            <a:xfrm>
              <a:off x="6612152" y="2759840"/>
              <a:ext cx="405880" cy="307777"/>
            </a:xfrm>
            <a:prstGeom prst="rect">
              <a:avLst/>
            </a:prstGeom>
            <a:noFill/>
          </p:spPr>
          <p:txBody>
            <a:bodyPr wrap="none" anchor="ctr">
              <a:spAutoFit/>
            </a:bodyPr>
            <a:lstStyle/>
            <a:p>
              <a:r>
                <a:rPr lang="en-US" sz="1400" b="1" dirty="0">
                  <a:solidFill>
                    <a:schemeClr val="bg1"/>
                  </a:solidFill>
                  <a:cs typeface="+mn-ea"/>
                  <a:sym typeface="+mn-lt"/>
                </a:rPr>
                <a:t>02</a:t>
              </a:r>
            </a:p>
          </p:txBody>
        </p:sp>
      </p:grpSp>
      <p:grpSp>
        <p:nvGrpSpPr>
          <p:cNvPr id="71" name="组合 70">
            <a:extLst>
              <a:ext uri="{FF2B5EF4-FFF2-40B4-BE49-F238E27FC236}">
                <a16:creationId xmlns:a16="http://schemas.microsoft.com/office/drawing/2014/main" id="{D7CFD603-26D9-49A8-B34B-65B82AA66B48}"/>
              </a:ext>
            </a:extLst>
          </p:cNvPr>
          <p:cNvGrpSpPr/>
          <p:nvPr/>
        </p:nvGrpSpPr>
        <p:grpSpPr>
          <a:xfrm rot="18783648">
            <a:off x="5645680" y="3132507"/>
            <a:ext cx="900636" cy="899728"/>
            <a:chOff x="6963200" y="4517666"/>
            <a:chExt cx="416433" cy="416013"/>
          </a:xfrm>
          <a:solidFill>
            <a:srgbClr val="347FC2"/>
          </a:solidFill>
          <a:effectLst>
            <a:outerShdw blurRad="177800" dist="101600" dir="2700000" algn="tl" rotWithShape="0">
              <a:prstClr val="black">
                <a:alpha val="40000"/>
              </a:prstClr>
            </a:outerShdw>
          </a:effectLst>
        </p:grpSpPr>
        <p:sp>
          <p:nvSpPr>
            <p:cNvPr id="73" name="Freeform 1273">
              <a:extLst>
                <a:ext uri="{FF2B5EF4-FFF2-40B4-BE49-F238E27FC236}">
                  <a16:creationId xmlns:a16="http://schemas.microsoft.com/office/drawing/2014/main" id="{41E9E59D-5398-4D4F-81EC-70D43959C544}"/>
                </a:ext>
              </a:extLst>
            </p:cNvPr>
            <p:cNvSpPr>
              <a:spLocks/>
            </p:cNvSpPr>
            <p:nvPr/>
          </p:nvSpPr>
          <p:spPr bwMode="auto">
            <a:xfrm>
              <a:off x="6964882" y="4653044"/>
              <a:ext cx="103215" cy="104686"/>
            </a:xfrm>
            <a:custGeom>
              <a:avLst/>
              <a:gdLst>
                <a:gd name="T0" fmla="*/ 980 w 980"/>
                <a:gd name="T1" fmla="*/ 0 h 996"/>
                <a:gd name="T2" fmla="*/ 952 w 980"/>
                <a:gd name="T3" fmla="*/ 46 h 996"/>
                <a:gd name="T4" fmla="*/ 921 w 980"/>
                <a:gd name="T5" fmla="*/ 94 h 996"/>
                <a:gd name="T6" fmla="*/ 890 w 980"/>
                <a:gd name="T7" fmla="*/ 145 h 996"/>
                <a:gd name="T8" fmla="*/ 856 w 980"/>
                <a:gd name="T9" fmla="*/ 198 h 996"/>
                <a:gd name="T10" fmla="*/ 819 w 980"/>
                <a:gd name="T11" fmla="*/ 255 h 996"/>
                <a:gd name="T12" fmla="*/ 781 w 980"/>
                <a:gd name="T13" fmla="*/ 314 h 996"/>
                <a:gd name="T14" fmla="*/ 740 w 980"/>
                <a:gd name="T15" fmla="*/ 376 h 996"/>
                <a:gd name="T16" fmla="*/ 696 w 980"/>
                <a:gd name="T17" fmla="*/ 444 h 996"/>
                <a:gd name="T18" fmla="*/ 649 w 980"/>
                <a:gd name="T19" fmla="*/ 514 h 996"/>
                <a:gd name="T20" fmla="*/ 599 w 980"/>
                <a:gd name="T21" fmla="*/ 588 h 996"/>
                <a:gd name="T22" fmla="*/ 546 w 980"/>
                <a:gd name="T23" fmla="*/ 665 h 996"/>
                <a:gd name="T24" fmla="*/ 491 w 980"/>
                <a:gd name="T25" fmla="*/ 748 h 996"/>
                <a:gd name="T26" fmla="*/ 431 w 980"/>
                <a:gd name="T27" fmla="*/ 834 h 996"/>
                <a:gd name="T28" fmla="*/ 369 w 980"/>
                <a:gd name="T29" fmla="*/ 926 h 996"/>
                <a:gd name="T30" fmla="*/ 347 w 980"/>
                <a:gd name="T31" fmla="*/ 960 h 996"/>
                <a:gd name="T32" fmla="*/ 331 w 980"/>
                <a:gd name="T33" fmla="*/ 996 h 996"/>
                <a:gd name="T34" fmla="*/ 0 w 980"/>
                <a:gd name="T35" fmla="*/ 666 h 996"/>
                <a:gd name="T36" fmla="*/ 2 w 980"/>
                <a:gd name="T37" fmla="*/ 664 h 996"/>
                <a:gd name="T38" fmla="*/ 8 w 980"/>
                <a:gd name="T39" fmla="*/ 657 h 996"/>
                <a:gd name="T40" fmla="*/ 18 w 980"/>
                <a:gd name="T41" fmla="*/ 645 h 996"/>
                <a:gd name="T42" fmla="*/ 30 w 980"/>
                <a:gd name="T43" fmla="*/ 629 h 996"/>
                <a:gd name="T44" fmla="*/ 47 w 980"/>
                <a:gd name="T45" fmla="*/ 609 h 996"/>
                <a:gd name="T46" fmla="*/ 66 w 980"/>
                <a:gd name="T47" fmla="*/ 588 h 996"/>
                <a:gd name="T48" fmla="*/ 89 w 980"/>
                <a:gd name="T49" fmla="*/ 561 h 996"/>
                <a:gd name="T50" fmla="*/ 115 w 980"/>
                <a:gd name="T51" fmla="*/ 533 h 996"/>
                <a:gd name="T52" fmla="*/ 144 w 980"/>
                <a:gd name="T53" fmla="*/ 503 h 996"/>
                <a:gd name="T54" fmla="*/ 174 w 980"/>
                <a:gd name="T55" fmla="*/ 471 h 996"/>
                <a:gd name="T56" fmla="*/ 208 w 980"/>
                <a:gd name="T57" fmla="*/ 438 h 996"/>
                <a:gd name="T58" fmla="*/ 244 w 980"/>
                <a:gd name="T59" fmla="*/ 403 h 996"/>
                <a:gd name="T60" fmla="*/ 283 w 980"/>
                <a:gd name="T61" fmla="*/ 368 h 996"/>
                <a:gd name="T62" fmla="*/ 324 w 980"/>
                <a:gd name="T63" fmla="*/ 332 h 996"/>
                <a:gd name="T64" fmla="*/ 366 w 980"/>
                <a:gd name="T65" fmla="*/ 296 h 996"/>
                <a:gd name="T66" fmla="*/ 410 w 980"/>
                <a:gd name="T67" fmla="*/ 261 h 996"/>
                <a:gd name="T68" fmla="*/ 457 w 980"/>
                <a:gd name="T69" fmla="*/ 226 h 996"/>
                <a:gd name="T70" fmla="*/ 504 w 980"/>
                <a:gd name="T71" fmla="*/ 192 h 996"/>
                <a:gd name="T72" fmla="*/ 554 w 980"/>
                <a:gd name="T73" fmla="*/ 160 h 996"/>
                <a:gd name="T74" fmla="*/ 603 w 980"/>
                <a:gd name="T75" fmla="*/ 130 h 996"/>
                <a:gd name="T76" fmla="*/ 655 w 980"/>
                <a:gd name="T77" fmla="*/ 102 h 996"/>
                <a:gd name="T78" fmla="*/ 707 w 980"/>
                <a:gd name="T79" fmla="*/ 76 h 996"/>
                <a:gd name="T80" fmla="*/ 761 w 980"/>
                <a:gd name="T81" fmla="*/ 54 h 996"/>
                <a:gd name="T82" fmla="*/ 815 w 980"/>
                <a:gd name="T83" fmla="*/ 35 h 996"/>
                <a:gd name="T84" fmla="*/ 870 w 980"/>
                <a:gd name="T85" fmla="*/ 19 h 996"/>
                <a:gd name="T86" fmla="*/ 925 w 980"/>
                <a:gd name="T87" fmla="*/ 7 h 996"/>
                <a:gd name="T88" fmla="*/ 980 w 980"/>
                <a:gd name="T89" fmla="*/ 0 h 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80" h="996">
                  <a:moveTo>
                    <a:pt x="980" y="0"/>
                  </a:moveTo>
                  <a:lnTo>
                    <a:pt x="952" y="46"/>
                  </a:lnTo>
                  <a:lnTo>
                    <a:pt x="921" y="94"/>
                  </a:lnTo>
                  <a:lnTo>
                    <a:pt x="890" y="145"/>
                  </a:lnTo>
                  <a:lnTo>
                    <a:pt x="856" y="198"/>
                  </a:lnTo>
                  <a:lnTo>
                    <a:pt x="819" y="255"/>
                  </a:lnTo>
                  <a:lnTo>
                    <a:pt x="781" y="314"/>
                  </a:lnTo>
                  <a:lnTo>
                    <a:pt x="740" y="376"/>
                  </a:lnTo>
                  <a:lnTo>
                    <a:pt x="696" y="444"/>
                  </a:lnTo>
                  <a:lnTo>
                    <a:pt x="649" y="514"/>
                  </a:lnTo>
                  <a:lnTo>
                    <a:pt x="599" y="588"/>
                  </a:lnTo>
                  <a:lnTo>
                    <a:pt x="546" y="665"/>
                  </a:lnTo>
                  <a:lnTo>
                    <a:pt x="491" y="748"/>
                  </a:lnTo>
                  <a:lnTo>
                    <a:pt x="431" y="834"/>
                  </a:lnTo>
                  <a:lnTo>
                    <a:pt x="369" y="926"/>
                  </a:lnTo>
                  <a:lnTo>
                    <a:pt x="347" y="960"/>
                  </a:lnTo>
                  <a:lnTo>
                    <a:pt x="331" y="996"/>
                  </a:lnTo>
                  <a:lnTo>
                    <a:pt x="0" y="666"/>
                  </a:lnTo>
                  <a:lnTo>
                    <a:pt x="2" y="664"/>
                  </a:lnTo>
                  <a:lnTo>
                    <a:pt x="8" y="657"/>
                  </a:lnTo>
                  <a:lnTo>
                    <a:pt x="18" y="645"/>
                  </a:lnTo>
                  <a:lnTo>
                    <a:pt x="30" y="629"/>
                  </a:lnTo>
                  <a:lnTo>
                    <a:pt x="47" y="609"/>
                  </a:lnTo>
                  <a:lnTo>
                    <a:pt x="66" y="588"/>
                  </a:lnTo>
                  <a:lnTo>
                    <a:pt x="89" y="561"/>
                  </a:lnTo>
                  <a:lnTo>
                    <a:pt x="115" y="533"/>
                  </a:lnTo>
                  <a:lnTo>
                    <a:pt x="144" y="503"/>
                  </a:lnTo>
                  <a:lnTo>
                    <a:pt x="174" y="471"/>
                  </a:lnTo>
                  <a:lnTo>
                    <a:pt x="208" y="438"/>
                  </a:lnTo>
                  <a:lnTo>
                    <a:pt x="244" y="403"/>
                  </a:lnTo>
                  <a:lnTo>
                    <a:pt x="283" y="368"/>
                  </a:lnTo>
                  <a:lnTo>
                    <a:pt x="324" y="332"/>
                  </a:lnTo>
                  <a:lnTo>
                    <a:pt x="366" y="296"/>
                  </a:lnTo>
                  <a:lnTo>
                    <a:pt x="410" y="261"/>
                  </a:lnTo>
                  <a:lnTo>
                    <a:pt x="457" y="226"/>
                  </a:lnTo>
                  <a:lnTo>
                    <a:pt x="504" y="192"/>
                  </a:lnTo>
                  <a:lnTo>
                    <a:pt x="554" y="160"/>
                  </a:lnTo>
                  <a:lnTo>
                    <a:pt x="603" y="130"/>
                  </a:lnTo>
                  <a:lnTo>
                    <a:pt x="655" y="102"/>
                  </a:lnTo>
                  <a:lnTo>
                    <a:pt x="707" y="76"/>
                  </a:lnTo>
                  <a:lnTo>
                    <a:pt x="761" y="54"/>
                  </a:lnTo>
                  <a:lnTo>
                    <a:pt x="815" y="35"/>
                  </a:lnTo>
                  <a:lnTo>
                    <a:pt x="870" y="19"/>
                  </a:lnTo>
                  <a:lnTo>
                    <a:pt x="925" y="7"/>
                  </a:lnTo>
                  <a:lnTo>
                    <a:pt x="98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sp>
          <p:nvSpPr>
            <p:cNvPr id="74" name="Freeform 1274">
              <a:extLst>
                <a:ext uri="{FF2B5EF4-FFF2-40B4-BE49-F238E27FC236}">
                  <a16:creationId xmlns:a16="http://schemas.microsoft.com/office/drawing/2014/main" id="{A6679645-9297-430C-B72A-0892AE5B827B}"/>
                </a:ext>
              </a:extLst>
            </p:cNvPr>
            <p:cNvSpPr>
              <a:spLocks/>
            </p:cNvSpPr>
            <p:nvPr/>
          </p:nvSpPr>
          <p:spPr bwMode="auto">
            <a:xfrm>
              <a:off x="7139359" y="4828782"/>
              <a:ext cx="104686" cy="102795"/>
            </a:xfrm>
            <a:custGeom>
              <a:avLst/>
              <a:gdLst>
                <a:gd name="T0" fmla="*/ 998 w 998"/>
                <a:gd name="T1" fmla="*/ 0 h 979"/>
                <a:gd name="T2" fmla="*/ 990 w 998"/>
                <a:gd name="T3" fmla="*/ 55 h 979"/>
                <a:gd name="T4" fmla="*/ 978 w 998"/>
                <a:gd name="T5" fmla="*/ 111 h 979"/>
                <a:gd name="T6" fmla="*/ 963 w 998"/>
                <a:gd name="T7" fmla="*/ 165 h 979"/>
                <a:gd name="T8" fmla="*/ 943 w 998"/>
                <a:gd name="T9" fmla="*/ 220 h 979"/>
                <a:gd name="T10" fmla="*/ 920 w 998"/>
                <a:gd name="T11" fmla="*/ 273 h 979"/>
                <a:gd name="T12" fmla="*/ 895 w 998"/>
                <a:gd name="T13" fmla="*/ 326 h 979"/>
                <a:gd name="T14" fmla="*/ 867 w 998"/>
                <a:gd name="T15" fmla="*/ 377 h 979"/>
                <a:gd name="T16" fmla="*/ 837 w 998"/>
                <a:gd name="T17" fmla="*/ 427 h 979"/>
                <a:gd name="T18" fmla="*/ 804 w 998"/>
                <a:gd name="T19" fmla="*/ 477 h 979"/>
                <a:gd name="T20" fmla="*/ 770 w 998"/>
                <a:gd name="T21" fmla="*/ 524 h 979"/>
                <a:gd name="T22" fmla="*/ 736 w 998"/>
                <a:gd name="T23" fmla="*/ 570 h 979"/>
                <a:gd name="T24" fmla="*/ 700 w 998"/>
                <a:gd name="T25" fmla="*/ 614 h 979"/>
                <a:gd name="T26" fmla="*/ 665 w 998"/>
                <a:gd name="T27" fmla="*/ 657 h 979"/>
                <a:gd name="T28" fmla="*/ 629 w 998"/>
                <a:gd name="T29" fmla="*/ 698 h 979"/>
                <a:gd name="T30" fmla="*/ 594 w 998"/>
                <a:gd name="T31" fmla="*/ 736 h 979"/>
                <a:gd name="T32" fmla="*/ 559 w 998"/>
                <a:gd name="T33" fmla="*/ 771 h 979"/>
                <a:gd name="T34" fmla="*/ 525 w 998"/>
                <a:gd name="T35" fmla="*/ 805 h 979"/>
                <a:gd name="T36" fmla="*/ 494 w 998"/>
                <a:gd name="T37" fmla="*/ 837 h 979"/>
                <a:gd name="T38" fmla="*/ 463 w 998"/>
                <a:gd name="T39" fmla="*/ 866 h 979"/>
                <a:gd name="T40" fmla="*/ 434 w 998"/>
                <a:gd name="T41" fmla="*/ 891 h 979"/>
                <a:gd name="T42" fmla="*/ 409 w 998"/>
                <a:gd name="T43" fmla="*/ 914 h 979"/>
                <a:gd name="T44" fmla="*/ 386 w 998"/>
                <a:gd name="T45" fmla="*/ 933 h 979"/>
                <a:gd name="T46" fmla="*/ 367 w 998"/>
                <a:gd name="T47" fmla="*/ 949 h 979"/>
                <a:gd name="T48" fmla="*/ 351 w 998"/>
                <a:gd name="T49" fmla="*/ 962 h 979"/>
                <a:gd name="T50" fmla="*/ 340 w 998"/>
                <a:gd name="T51" fmla="*/ 972 h 979"/>
                <a:gd name="T52" fmla="*/ 333 w 998"/>
                <a:gd name="T53" fmla="*/ 978 h 979"/>
                <a:gd name="T54" fmla="*/ 330 w 998"/>
                <a:gd name="T55" fmla="*/ 979 h 979"/>
                <a:gd name="T56" fmla="*/ 0 w 998"/>
                <a:gd name="T57" fmla="*/ 649 h 979"/>
                <a:gd name="T58" fmla="*/ 35 w 998"/>
                <a:gd name="T59" fmla="*/ 633 h 979"/>
                <a:gd name="T60" fmla="*/ 70 w 998"/>
                <a:gd name="T61" fmla="*/ 612 h 979"/>
                <a:gd name="T62" fmla="*/ 161 w 998"/>
                <a:gd name="T63" fmla="*/ 549 h 979"/>
                <a:gd name="T64" fmla="*/ 248 w 998"/>
                <a:gd name="T65" fmla="*/ 490 h 979"/>
                <a:gd name="T66" fmla="*/ 330 w 998"/>
                <a:gd name="T67" fmla="*/ 433 h 979"/>
                <a:gd name="T68" fmla="*/ 409 w 998"/>
                <a:gd name="T69" fmla="*/ 381 h 979"/>
                <a:gd name="T70" fmla="*/ 483 w 998"/>
                <a:gd name="T71" fmla="*/ 332 h 979"/>
                <a:gd name="T72" fmla="*/ 553 w 998"/>
                <a:gd name="T73" fmla="*/ 285 h 979"/>
                <a:gd name="T74" fmla="*/ 619 w 998"/>
                <a:gd name="T75" fmla="*/ 241 h 979"/>
                <a:gd name="T76" fmla="*/ 682 w 998"/>
                <a:gd name="T77" fmla="*/ 200 h 979"/>
                <a:gd name="T78" fmla="*/ 743 w 998"/>
                <a:gd name="T79" fmla="*/ 162 h 979"/>
                <a:gd name="T80" fmla="*/ 799 w 998"/>
                <a:gd name="T81" fmla="*/ 125 h 979"/>
                <a:gd name="T82" fmla="*/ 853 w 998"/>
                <a:gd name="T83" fmla="*/ 92 h 979"/>
                <a:gd name="T84" fmla="*/ 903 w 998"/>
                <a:gd name="T85" fmla="*/ 59 h 979"/>
                <a:gd name="T86" fmla="*/ 952 w 998"/>
                <a:gd name="T87" fmla="*/ 29 h 979"/>
                <a:gd name="T88" fmla="*/ 998 w 998"/>
                <a:gd name="T89" fmla="*/ 0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98" h="979">
                  <a:moveTo>
                    <a:pt x="998" y="0"/>
                  </a:moveTo>
                  <a:lnTo>
                    <a:pt x="990" y="55"/>
                  </a:lnTo>
                  <a:lnTo>
                    <a:pt x="978" y="111"/>
                  </a:lnTo>
                  <a:lnTo>
                    <a:pt x="963" y="165"/>
                  </a:lnTo>
                  <a:lnTo>
                    <a:pt x="943" y="220"/>
                  </a:lnTo>
                  <a:lnTo>
                    <a:pt x="920" y="273"/>
                  </a:lnTo>
                  <a:lnTo>
                    <a:pt x="895" y="326"/>
                  </a:lnTo>
                  <a:lnTo>
                    <a:pt x="867" y="377"/>
                  </a:lnTo>
                  <a:lnTo>
                    <a:pt x="837" y="427"/>
                  </a:lnTo>
                  <a:lnTo>
                    <a:pt x="804" y="477"/>
                  </a:lnTo>
                  <a:lnTo>
                    <a:pt x="770" y="524"/>
                  </a:lnTo>
                  <a:lnTo>
                    <a:pt x="736" y="570"/>
                  </a:lnTo>
                  <a:lnTo>
                    <a:pt x="700" y="614"/>
                  </a:lnTo>
                  <a:lnTo>
                    <a:pt x="665" y="657"/>
                  </a:lnTo>
                  <a:lnTo>
                    <a:pt x="629" y="698"/>
                  </a:lnTo>
                  <a:lnTo>
                    <a:pt x="594" y="736"/>
                  </a:lnTo>
                  <a:lnTo>
                    <a:pt x="559" y="771"/>
                  </a:lnTo>
                  <a:lnTo>
                    <a:pt x="525" y="805"/>
                  </a:lnTo>
                  <a:lnTo>
                    <a:pt x="494" y="837"/>
                  </a:lnTo>
                  <a:lnTo>
                    <a:pt x="463" y="866"/>
                  </a:lnTo>
                  <a:lnTo>
                    <a:pt x="434" y="891"/>
                  </a:lnTo>
                  <a:lnTo>
                    <a:pt x="409" y="914"/>
                  </a:lnTo>
                  <a:lnTo>
                    <a:pt x="386" y="933"/>
                  </a:lnTo>
                  <a:lnTo>
                    <a:pt x="367" y="949"/>
                  </a:lnTo>
                  <a:lnTo>
                    <a:pt x="351" y="962"/>
                  </a:lnTo>
                  <a:lnTo>
                    <a:pt x="340" y="972"/>
                  </a:lnTo>
                  <a:lnTo>
                    <a:pt x="333" y="978"/>
                  </a:lnTo>
                  <a:lnTo>
                    <a:pt x="330" y="979"/>
                  </a:lnTo>
                  <a:lnTo>
                    <a:pt x="0" y="649"/>
                  </a:lnTo>
                  <a:lnTo>
                    <a:pt x="35" y="633"/>
                  </a:lnTo>
                  <a:lnTo>
                    <a:pt x="70" y="612"/>
                  </a:lnTo>
                  <a:lnTo>
                    <a:pt x="161" y="549"/>
                  </a:lnTo>
                  <a:lnTo>
                    <a:pt x="248" y="490"/>
                  </a:lnTo>
                  <a:lnTo>
                    <a:pt x="330" y="433"/>
                  </a:lnTo>
                  <a:lnTo>
                    <a:pt x="409" y="381"/>
                  </a:lnTo>
                  <a:lnTo>
                    <a:pt x="483" y="332"/>
                  </a:lnTo>
                  <a:lnTo>
                    <a:pt x="553" y="285"/>
                  </a:lnTo>
                  <a:lnTo>
                    <a:pt x="619" y="241"/>
                  </a:lnTo>
                  <a:lnTo>
                    <a:pt x="682" y="200"/>
                  </a:lnTo>
                  <a:lnTo>
                    <a:pt x="743" y="162"/>
                  </a:lnTo>
                  <a:lnTo>
                    <a:pt x="799" y="125"/>
                  </a:lnTo>
                  <a:lnTo>
                    <a:pt x="853" y="92"/>
                  </a:lnTo>
                  <a:lnTo>
                    <a:pt x="903" y="59"/>
                  </a:lnTo>
                  <a:lnTo>
                    <a:pt x="952" y="29"/>
                  </a:lnTo>
                  <a:lnTo>
                    <a:pt x="99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sp>
          <p:nvSpPr>
            <p:cNvPr id="75" name="Freeform 1275">
              <a:extLst>
                <a:ext uri="{FF2B5EF4-FFF2-40B4-BE49-F238E27FC236}">
                  <a16:creationId xmlns:a16="http://schemas.microsoft.com/office/drawing/2014/main" id="{FA4032C6-73EE-4087-BB1A-681052D9AC86}"/>
                </a:ext>
              </a:extLst>
            </p:cNvPr>
            <p:cNvSpPr>
              <a:spLocks/>
            </p:cNvSpPr>
            <p:nvPr/>
          </p:nvSpPr>
          <p:spPr bwMode="auto">
            <a:xfrm>
              <a:off x="6963200" y="4803767"/>
              <a:ext cx="129912" cy="129912"/>
            </a:xfrm>
            <a:custGeom>
              <a:avLst/>
              <a:gdLst>
                <a:gd name="T0" fmla="*/ 496 w 1237"/>
                <a:gd name="T1" fmla="*/ 0 h 1235"/>
                <a:gd name="T2" fmla="*/ 532 w 1237"/>
                <a:gd name="T3" fmla="*/ 36 h 1235"/>
                <a:gd name="T4" fmla="*/ 502 w 1237"/>
                <a:gd name="T5" fmla="*/ 104 h 1235"/>
                <a:gd name="T6" fmla="*/ 474 w 1237"/>
                <a:gd name="T7" fmla="*/ 173 h 1235"/>
                <a:gd name="T8" fmla="*/ 447 w 1237"/>
                <a:gd name="T9" fmla="*/ 248 h 1235"/>
                <a:gd name="T10" fmla="*/ 423 w 1237"/>
                <a:gd name="T11" fmla="*/ 324 h 1235"/>
                <a:gd name="T12" fmla="*/ 403 w 1237"/>
                <a:gd name="T13" fmla="*/ 401 h 1235"/>
                <a:gd name="T14" fmla="*/ 375 w 1237"/>
                <a:gd name="T15" fmla="*/ 522 h 1235"/>
                <a:gd name="T16" fmla="*/ 353 w 1237"/>
                <a:gd name="T17" fmla="*/ 644 h 1235"/>
                <a:gd name="T18" fmla="*/ 335 w 1237"/>
                <a:gd name="T19" fmla="*/ 767 h 1235"/>
                <a:gd name="T20" fmla="*/ 323 w 1237"/>
                <a:gd name="T21" fmla="*/ 890 h 1235"/>
                <a:gd name="T22" fmla="*/ 320 w 1237"/>
                <a:gd name="T23" fmla="*/ 915 h 1235"/>
                <a:gd name="T24" fmla="*/ 423 w 1237"/>
                <a:gd name="T25" fmla="*/ 906 h 1235"/>
                <a:gd name="T26" fmla="*/ 526 w 1237"/>
                <a:gd name="T27" fmla="*/ 893 h 1235"/>
                <a:gd name="T28" fmla="*/ 647 w 1237"/>
                <a:gd name="T29" fmla="*/ 874 h 1235"/>
                <a:gd name="T30" fmla="*/ 766 w 1237"/>
                <a:gd name="T31" fmla="*/ 849 h 1235"/>
                <a:gd name="T32" fmla="*/ 885 w 1237"/>
                <a:gd name="T33" fmla="*/ 820 h 1235"/>
                <a:gd name="T34" fmla="*/ 1002 w 1237"/>
                <a:gd name="T35" fmla="*/ 784 h 1235"/>
                <a:gd name="T36" fmla="*/ 1060 w 1237"/>
                <a:gd name="T37" fmla="*/ 763 h 1235"/>
                <a:gd name="T38" fmla="*/ 1117 w 1237"/>
                <a:gd name="T39" fmla="*/ 740 h 1235"/>
                <a:gd name="T40" fmla="*/ 1173 w 1237"/>
                <a:gd name="T41" fmla="*/ 717 h 1235"/>
                <a:gd name="T42" fmla="*/ 1200 w 1237"/>
                <a:gd name="T43" fmla="*/ 704 h 1235"/>
                <a:gd name="T44" fmla="*/ 1237 w 1237"/>
                <a:gd name="T45" fmla="*/ 740 h 1235"/>
                <a:gd name="T46" fmla="*/ 1194 w 1237"/>
                <a:gd name="T47" fmla="*/ 797 h 1235"/>
                <a:gd name="T48" fmla="*/ 1147 w 1237"/>
                <a:gd name="T49" fmla="*/ 851 h 1235"/>
                <a:gd name="T50" fmla="*/ 1095 w 1237"/>
                <a:gd name="T51" fmla="*/ 901 h 1235"/>
                <a:gd name="T52" fmla="*/ 1041 w 1237"/>
                <a:gd name="T53" fmla="*/ 947 h 1235"/>
                <a:gd name="T54" fmla="*/ 983 w 1237"/>
                <a:gd name="T55" fmla="*/ 989 h 1235"/>
                <a:gd name="T56" fmla="*/ 922 w 1237"/>
                <a:gd name="T57" fmla="*/ 1027 h 1235"/>
                <a:gd name="T58" fmla="*/ 858 w 1237"/>
                <a:gd name="T59" fmla="*/ 1062 h 1235"/>
                <a:gd name="T60" fmla="*/ 794 w 1237"/>
                <a:gd name="T61" fmla="*/ 1094 h 1235"/>
                <a:gd name="T62" fmla="*/ 728 w 1237"/>
                <a:gd name="T63" fmla="*/ 1123 h 1235"/>
                <a:gd name="T64" fmla="*/ 661 w 1237"/>
                <a:gd name="T65" fmla="*/ 1147 h 1235"/>
                <a:gd name="T66" fmla="*/ 594 w 1237"/>
                <a:gd name="T67" fmla="*/ 1169 h 1235"/>
                <a:gd name="T68" fmla="*/ 491 w 1237"/>
                <a:gd name="T69" fmla="*/ 1196 h 1235"/>
                <a:gd name="T70" fmla="*/ 386 w 1237"/>
                <a:gd name="T71" fmla="*/ 1217 h 1235"/>
                <a:gd name="T72" fmla="*/ 280 w 1237"/>
                <a:gd name="T73" fmla="*/ 1229 h 1235"/>
                <a:gd name="T74" fmla="*/ 174 w 1237"/>
                <a:gd name="T75" fmla="*/ 1235 h 1235"/>
                <a:gd name="T76" fmla="*/ 151 w 1237"/>
                <a:gd name="T77" fmla="*/ 1235 h 1235"/>
                <a:gd name="T78" fmla="*/ 128 w 1237"/>
                <a:gd name="T79" fmla="*/ 1233 h 1235"/>
                <a:gd name="T80" fmla="*/ 106 w 1237"/>
                <a:gd name="T81" fmla="*/ 1228 h 1235"/>
                <a:gd name="T82" fmla="*/ 80 w 1237"/>
                <a:gd name="T83" fmla="*/ 1217 h 1235"/>
                <a:gd name="T84" fmla="*/ 57 w 1237"/>
                <a:gd name="T85" fmla="*/ 1201 h 1235"/>
                <a:gd name="T86" fmla="*/ 36 w 1237"/>
                <a:gd name="T87" fmla="*/ 1182 h 1235"/>
                <a:gd name="T88" fmla="*/ 21 w 1237"/>
                <a:gd name="T89" fmla="*/ 1159 h 1235"/>
                <a:gd name="T90" fmla="*/ 8 w 1237"/>
                <a:gd name="T91" fmla="*/ 1134 h 1235"/>
                <a:gd name="T92" fmla="*/ 1 w 1237"/>
                <a:gd name="T93" fmla="*/ 1106 h 1235"/>
                <a:gd name="T94" fmla="*/ 0 w 1237"/>
                <a:gd name="T95" fmla="*/ 1073 h 1235"/>
                <a:gd name="T96" fmla="*/ 0 w 1237"/>
                <a:gd name="T97" fmla="*/ 1041 h 1235"/>
                <a:gd name="T98" fmla="*/ 6 w 1237"/>
                <a:gd name="T99" fmla="*/ 947 h 1235"/>
                <a:gd name="T100" fmla="*/ 18 w 1237"/>
                <a:gd name="T101" fmla="*/ 855 h 1235"/>
                <a:gd name="T102" fmla="*/ 35 w 1237"/>
                <a:gd name="T103" fmla="*/ 762 h 1235"/>
                <a:gd name="T104" fmla="*/ 57 w 1237"/>
                <a:gd name="T105" fmla="*/ 671 h 1235"/>
                <a:gd name="T106" fmla="*/ 85 w 1237"/>
                <a:gd name="T107" fmla="*/ 582 h 1235"/>
                <a:gd name="T108" fmla="*/ 115 w 1237"/>
                <a:gd name="T109" fmla="*/ 501 h 1235"/>
                <a:gd name="T110" fmla="*/ 150 w 1237"/>
                <a:gd name="T111" fmla="*/ 421 h 1235"/>
                <a:gd name="T112" fmla="*/ 190 w 1237"/>
                <a:gd name="T113" fmla="*/ 345 h 1235"/>
                <a:gd name="T114" fmla="*/ 235 w 1237"/>
                <a:gd name="T115" fmla="*/ 270 h 1235"/>
                <a:gd name="T116" fmla="*/ 285 w 1237"/>
                <a:gd name="T117" fmla="*/ 200 h 1235"/>
                <a:gd name="T118" fmla="*/ 331 w 1237"/>
                <a:gd name="T119" fmla="*/ 144 h 1235"/>
                <a:gd name="T120" fmla="*/ 382 w 1237"/>
                <a:gd name="T121" fmla="*/ 92 h 1235"/>
                <a:gd name="T122" fmla="*/ 438 w 1237"/>
                <a:gd name="T123" fmla="*/ 44 h 1235"/>
                <a:gd name="T124" fmla="*/ 496 w 1237"/>
                <a:gd name="T125" fmla="*/ 0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37" h="1235">
                  <a:moveTo>
                    <a:pt x="496" y="0"/>
                  </a:moveTo>
                  <a:lnTo>
                    <a:pt x="532" y="36"/>
                  </a:lnTo>
                  <a:lnTo>
                    <a:pt x="502" y="104"/>
                  </a:lnTo>
                  <a:lnTo>
                    <a:pt x="474" y="173"/>
                  </a:lnTo>
                  <a:lnTo>
                    <a:pt x="447" y="248"/>
                  </a:lnTo>
                  <a:lnTo>
                    <a:pt x="423" y="324"/>
                  </a:lnTo>
                  <a:lnTo>
                    <a:pt x="403" y="401"/>
                  </a:lnTo>
                  <a:lnTo>
                    <a:pt x="375" y="522"/>
                  </a:lnTo>
                  <a:lnTo>
                    <a:pt x="353" y="644"/>
                  </a:lnTo>
                  <a:lnTo>
                    <a:pt x="335" y="767"/>
                  </a:lnTo>
                  <a:lnTo>
                    <a:pt x="323" y="890"/>
                  </a:lnTo>
                  <a:lnTo>
                    <a:pt x="320" y="915"/>
                  </a:lnTo>
                  <a:lnTo>
                    <a:pt x="423" y="906"/>
                  </a:lnTo>
                  <a:lnTo>
                    <a:pt x="526" y="893"/>
                  </a:lnTo>
                  <a:lnTo>
                    <a:pt x="647" y="874"/>
                  </a:lnTo>
                  <a:lnTo>
                    <a:pt x="766" y="849"/>
                  </a:lnTo>
                  <a:lnTo>
                    <a:pt x="885" y="820"/>
                  </a:lnTo>
                  <a:lnTo>
                    <a:pt x="1002" y="784"/>
                  </a:lnTo>
                  <a:lnTo>
                    <a:pt x="1060" y="763"/>
                  </a:lnTo>
                  <a:lnTo>
                    <a:pt x="1117" y="740"/>
                  </a:lnTo>
                  <a:lnTo>
                    <a:pt x="1173" y="717"/>
                  </a:lnTo>
                  <a:lnTo>
                    <a:pt x="1200" y="704"/>
                  </a:lnTo>
                  <a:lnTo>
                    <a:pt x="1237" y="740"/>
                  </a:lnTo>
                  <a:lnTo>
                    <a:pt x="1194" y="797"/>
                  </a:lnTo>
                  <a:lnTo>
                    <a:pt x="1147" y="851"/>
                  </a:lnTo>
                  <a:lnTo>
                    <a:pt x="1095" y="901"/>
                  </a:lnTo>
                  <a:lnTo>
                    <a:pt x="1041" y="947"/>
                  </a:lnTo>
                  <a:lnTo>
                    <a:pt x="983" y="989"/>
                  </a:lnTo>
                  <a:lnTo>
                    <a:pt x="922" y="1027"/>
                  </a:lnTo>
                  <a:lnTo>
                    <a:pt x="858" y="1062"/>
                  </a:lnTo>
                  <a:lnTo>
                    <a:pt x="794" y="1094"/>
                  </a:lnTo>
                  <a:lnTo>
                    <a:pt x="728" y="1123"/>
                  </a:lnTo>
                  <a:lnTo>
                    <a:pt x="661" y="1147"/>
                  </a:lnTo>
                  <a:lnTo>
                    <a:pt x="594" y="1169"/>
                  </a:lnTo>
                  <a:lnTo>
                    <a:pt x="491" y="1196"/>
                  </a:lnTo>
                  <a:lnTo>
                    <a:pt x="386" y="1217"/>
                  </a:lnTo>
                  <a:lnTo>
                    <a:pt x="280" y="1229"/>
                  </a:lnTo>
                  <a:lnTo>
                    <a:pt x="174" y="1235"/>
                  </a:lnTo>
                  <a:lnTo>
                    <a:pt x="151" y="1235"/>
                  </a:lnTo>
                  <a:lnTo>
                    <a:pt x="128" y="1233"/>
                  </a:lnTo>
                  <a:lnTo>
                    <a:pt x="106" y="1228"/>
                  </a:lnTo>
                  <a:lnTo>
                    <a:pt x="80" y="1217"/>
                  </a:lnTo>
                  <a:lnTo>
                    <a:pt x="57" y="1201"/>
                  </a:lnTo>
                  <a:lnTo>
                    <a:pt x="36" y="1182"/>
                  </a:lnTo>
                  <a:lnTo>
                    <a:pt x="21" y="1159"/>
                  </a:lnTo>
                  <a:lnTo>
                    <a:pt x="8" y="1134"/>
                  </a:lnTo>
                  <a:lnTo>
                    <a:pt x="1" y="1106"/>
                  </a:lnTo>
                  <a:lnTo>
                    <a:pt x="0" y="1073"/>
                  </a:lnTo>
                  <a:lnTo>
                    <a:pt x="0" y="1041"/>
                  </a:lnTo>
                  <a:lnTo>
                    <a:pt x="6" y="947"/>
                  </a:lnTo>
                  <a:lnTo>
                    <a:pt x="18" y="855"/>
                  </a:lnTo>
                  <a:lnTo>
                    <a:pt x="35" y="762"/>
                  </a:lnTo>
                  <a:lnTo>
                    <a:pt x="57" y="671"/>
                  </a:lnTo>
                  <a:lnTo>
                    <a:pt x="85" y="582"/>
                  </a:lnTo>
                  <a:lnTo>
                    <a:pt x="115" y="501"/>
                  </a:lnTo>
                  <a:lnTo>
                    <a:pt x="150" y="421"/>
                  </a:lnTo>
                  <a:lnTo>
                    <a:pt x="190" y="345"/>
                  </a:lnTo>
                  <a:lnTo>
                    <a:pt x="235" y="270"/>
                  </a:lnTo>
                  <a:lnTo>
                    <a:pt x="285" y="200"/>
                  </a:lnTo>
                  <a:lnTo>
                    <a:pt x="331" y="144"/>
                  </a:lnTo>
                  <a:lnTo>
                    <a:pt x="382" y="92"/>
                  </a:lnTo>
                  <a:lnTo>
                    <a:pt x="438" y="44"/>
                  </a:lnTo>
                  <a:lnTo>
                    <a:pt x="4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sp>
          <p:nvSpPr>
            <p:cNvPr id="76" name="Freeform 1276">
              <a:extLst>
                <a:ext uri="{FF2B5EF4-FFF2-40B4-BE49-F238E27FC236}">
                  <a16:creationId xmlns:a16="http://schemas.microsoft.com/office/drawing/2014/main" id="{9F2AD342-57C1-473B-8A88-65994E38BBC2}"/>
                </a:ext>
              </a:extLst>
            </p:cNvPr>
            <p:cNvSpPr>
              <a:spLocks noEditPoints="1"/>
            </p:cNvSpPr>
            <p:nvPr/>
          </p:nvSpPr>
          <p:spPr bwMode="auto">
            <a:xfrm>
              <a:off x="7015753" y="4517666"/>
              <a:ext cx="363880" cy="363460"/>
            </a:xfrm>
            <a:custGeom>
              <a:avLst/>
              <a:gdLst>
                <a:gd name="T0" fmla="*/ 1977 w 3461"/>
                <a:gd name="T1" fmla="*/ 939 h 3456"/>
                <a:gd name="T2" fmla="*/ 1837 w 3461"/>
                <a:gd name="T3" fmla="*/ 996 h 3456"/>
                <a:gd name="T4" fmla="*/ 1719 w 3461"/>
                <a:gd name="T5" fmla="*/ 1101 h 3456"/>
                <a:gd name="T6" fmla="*/ 1646 w 3461"/>
                <a:gd name="T7" fmla="*/ 1235 h 3456"/>
                <a:gd name="T8" fmla="*/ 1621 w 3461"/>
                <a:gd name="T9" fmla="*/ 1382 h 3456"/>
                <a:gd name="T10" fmla="*/ 1646 w 3461"/>
                <a:gd name="T11" fmla="*/ 1529 h 3456"/>
                <a:gd name="T12" fmla="*/ 1719 w 3461"/>
                <a:gd name="T13" fmla="*/ 1665 h 3456"/>
                <a:gd name="T14" fmla="*/ 1837 w 3461"/>
                <a:gd name="T15" fmla="*/ 1770 h 3456"/>
                <a:gd name="T16" fmla="*/ 1977 w 3461"/>
                <a:gd name="T17" fmla="*/ 1826 h 3456"/>
                <a:gd name="T18" fmla="*/ 2127 w 3461"/>
                <a:gd name="T19" fmla="*/ 1835 h 3456"/>
                <a:gd name="T20" fmla="*/ 2270 w 3461"/>
                <a:gd name="T21" fmla="*/ 1794 h 3456"/>
                <a:gd name="T22" fmla="*/ 2399 w 3461"/>
                <a:gd name="T23" fmla="*/ 1705 h 3456"/>
                <a:gd name="T24" fmla="*/ 2488 w 3461"/>
                <a:gd name="T25" fmla="*/ 1577 h 3456"/>
                <a:gd name="T26" fmla="*/ 2529 w 3461"/>
                <a:gd name="T27" fmla="*/ 1433 h 3456"/>
                <a:gd name="T28" fmla="*/ 2521 w 3461"/>
                <a:gd name="T29" fmla="*/ 1283 h 3456"/>
                <a:gd name="T30" fmla="*/ 2464 w 3461"/>
                <a:gd name="T31" fmla="*/ 1143 h 3456"/>
                <a:gd name="T32" fmla="*/ 2359 w 3461"/>
                <a:gd name="T33" fmla="*/ 1026 h 3456"/>
                <a:gd name="T34" fmla="*/ 2225 w 3461"/>
                <a:gd name="T35" fmla="*/ 952 h 3456"/>
                <a:gd name="T36" fmla="*/ 2076 w 3461"/>
                <a:gd name="T37" fmla="*/ 928 h 3456"/>
                <a:gd name="T38" fmla="*/ 3351 w 3461"/>
                <a:gd name="T39" fmla="*/ 2 h 3456"/>
                <a:gd name="T40" fmla="*/ 3421 w 3461"/>
                <a:gd name="T41" fmla="*/ 40 h 3456"/>
                <a:gd name="T42" fmla="*/ 3459 w 3461"/>
                <a:gd name="T43" fmla="*/ 111 h 3456"/>
                <a:gd name="T44" fmla="*/ 3457 w 3461"/>
                <a:gd name="T45" fmla="*/ 256 h 3456"/>
                <a:gd name="T46" fmla="*/ 3444 w 3461"/>
                <a:gd name="T47" fmla="*/ 471 h 3456"/>
                <a:gd name="T48" fmla="*/ 3416 w 3461"/>
                <a:gd name="T49" fmla="*/ 722 h 3456"/>
                <a:gd name="T50" fmla="*/ 3372 w 3461"/>
                <a:gd name="T51" fmla="*/ 997 h 3456"/>
                <a:gd name="T52" fmla="*/ 3304 w 3461"/>
                <a:gd name="T53" fmla="*/ 1283 h 3456"/>
                <a:gd name="T54" fmla="*/ 3210 w 3461"/>
                <a:gd name="T55" fmla="*/ 1569 h 3456"/>
                <a:gd name="T56" fmla="*/ 3083 w 3461"/>
                <a:gd name="T57" fmla="*/ 1845 h 3456"/>
                <a:gd name="T58" fmla="*/ 2922 w 3461"/>
                <a:gd name="T59" fmla="*/ 2094 h 3456"/>
                <a:gd name="T60" fmla="*/ 2738 w 3461"/>
                <a:gd name="T61" fmla="*/ 2296 h 3456"/>
                <a:gd name="T62" fmla="*/ 2592 w 3461"/>
                <a:gd name="T63" fmla="*/ 2431 h 3456"/>
                <a:gd name="T64" fmla="*/ 2457 w 3461"/>
                <a:gd name="T65" fmla="*/ 2538 h 3456"/>
                <a:gd name="T66" fmla="*/ 2318 w 3461"/>
                <a:gd name="T67" fmla="*/ 2635 h 3456"/>
                <a:gd name="T68" fmla="*/ 2156 w 3461"/>
                <a:gd name="T69" fmla="*/ 2738 h 3456"/>
                <a:gd name="T70" fmla="*/ 2003 w 3461"/>
                <a:gd name="T71" fmla="*/ 2833 h 3456"/>
                <a:gd name="T72" fmla="*/ 1849 w 3461"/>
                <a:gd name="T73" fmla="*/ 2931 h 3456"/>
                <a:gd name="T74" fmla="*/ 1665 w 3461"/>
                <a:gd name="T75" fmla="*/ 3049 h 3456"/>
                <a:gd name="T76" fmla="*/ 1449 w 3461"/>
                <a:gd name="T77" fmla="*/ 3193 h 3456"/>
                <a:gd name="T78" fmla="*/ 1193 w 3461"/>
                <a:gd name="T79" fmla="*/ 3366 h 3456"/>
                <a:gd name="T80" fmla="*/ 1048 w 3461"/>
                <a:gd name="T81" fmla="*/ 3453 h 3456"/>
                <a:gd name="T82" fmla="*/ 969 w 3461"/>
                <a:gd name="T83" fmla="*/ 3445 h 3456"/>
                <a:gd name="T84" fmla="*/ 40 w 3461"/>
                <a:gd name="T85" fmla="*/ 2534 h 3456"/>
                <a:gd name="T86" fmla="*/ 3 w 3461"/>
                <a:gd name="T87" fmla="*/ 2463 h 3456"/>
                <a:gd name="T88" fmla="*/ 11 w 3461"/>
                <a:gd name="T89" fmla="*/ 2383 h 3456"/>
                <a:gd name="T90" fmla="*/ 152 w 3461"/>
                <a:gd name="T91" fmla="*/ 2175 h 3456"/>
                <a:gd name="T92" fmla="*/ 315 w 3461"/>
                <a:gd name="T93" fmla="*/ 1934 h 3456"/>
                <a:gd name="T94" fmla="*/ 449 w 3461"/>
                <a:gd name="T95" fmla="*/ 1729 h 3456"/>
                <a:gd name="T96" fmla="*/ 560 w 3461"/>
                <a:gd name="T97" fmla="*/ 1556 h 3456"/>
                <a:gd name="T98" fmla="*/ 653 w 3461"/>
                <a:gd name="T99" fmla="*/ 1409 h 3456"/>
                <a:gd name="T100" fmla="*/ 755 w 3461"/>
                <a:gd name="T101" fmla="*/ 1246 h 3456"/>
                <a:gd name="T102" fmla="*/ 855 w 3461"/>
                <a:gd name="T103" fmla="*/ 1094 h 3456"/>
                <a:gd name="T104" fmla="*/ 953 w 3461"/>
                <a:gd name="T105" fmla="*/ 957 h 3456"/>
                <a:gd name="T106" fmla="*/ 1068 w 3461"/>
                <a:gd name="T107" fmla="*/ 822 h 3456"/>
                <a:gd name="T108" fmla="*/ 1215 w 3461"/>
                <a:gd name="T109" fmla="*/ 667 h 3456"/>
                <a:gd name="T110" fmla="*/ 1442 w 3461"/>
                <a:gd name="T111" fmla="*/ 480 h 3456"/>
                <a:gd name="T112" fmla="*/ 1704 w 3461"/>
                <a:gd name="T113" fmla="*/ 332 h 3456"/>
                <a:gd name="T114" fmla="*/ 1983 w 3461"/>
                <a:gd name="T115" fmla="*/ 217 h 3456"/>
                <a:gd name="T116" fmla="*/ 2272 w 3461"/>
                <a:gd name="T117" fmla="*/ 131 h 3456"/>
                <a:gd name="T118" fmla="*/ 2556 w 3461"/>
                <a:gd name="T119" fmla="*/ 72 h 3456"/>
                <a:gd name="T120" fmla="*/ 2824 w 3461"/>
                <a:gd name="T121" fmla="*/ 34 h 3456"/>
                <a:gd name="T122" fmla="*/ 3065 w 3461"/>
                <a:gd name="T123" fmla="*/ 11 h 3456"/>
                <a:gd name="T124" fmla="*/ 3265 w 3461"/>
                <a:gd name="T125" fmla="*/ 1 h 3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61" h="3456">
                  <a:moveTo>
                    <a:pt x="2076" y="928"/>
                  </a:moveTo>
                  <a:lnTo>
                    <a:pt x="2026" y="931"/>
                  </a:lnTo>
                  <a:lnTo>
                    <a:pt x="1977" y="939"/>
                  </a:lnTo>
                  <a:lnTo>
                    <a:pt x="1928" y="952"/>
                  </a:lnTo>
                  <a:lnTo>
                    <a:pt x="1881" y="972"/>
                  </a:lnTo>
                  <a:lnTo>
                    <a:pt x="1837" y="996"/>
                  </a:lnTo>
                  <a:lnTo>
                    <a:pt x="1794" y="1026"/>
                  </a:lnTo>
                  <a:lnTo>
                    <a:pt x="1754" y="1061"/>
                  </a:lnTo>
                  <a:lnTo>
                    <a:pt x="1719" y="1101"/>
                  </a:lnTo>
                  <a:lnTo>
                    <a:pt x="1689" y="1143"/>
                  </a:lnTo>
                  <a:lnTo>
                    <a:pt x="1665" y="1188"/>
                  </a:lnTo>
                  <a:lnTo>
                    <a:pt x="1646" y="1235"/>
                  </a:lnTo>
                  <a:lnTo>
                    <a:pt x="1632" y="1283"/>
                  </a:lnTo>
                  <a:lnTo>
                    <a:pt x="1624" y="1333"/>
                  </a:lnTo>
                  <a:lnTo>
                    <a:pt x="1621" y="1382"/>
                  </a:lnTo>
                  <a:lnTo>
                    <a:pt x="1624" y="1433"/>
                  </a:lnTo>
                  <a:lnTo>
                    <a:pt x="1632" y="1481"/>
                  </a:lnTo>
                  <a:lnTo>
                    <a:pt x="1646" y="1529"/>
                  </a:lnTo>
                  <a:lnTo>
                    <a:pt x="1665" y="1577"/>
                  </a:lnTo>
                  <a:lnTo>
                    <a:pt x="1689" y="1622"/>
                  </a:lnTo>
                  <a:lnTo>
                    <a:pt x="1719" y="1665"/>
                  </a:lnTo>
                  <a:lnTo>
                    <a:pt x="1754" y="1705"/>
                  </a:lnTo>
                  <a:lnTo>
                    <a:pt x="1794" y="1740"/>
                  </a:lnTo>
                  <a:lnTo>
                    <a:pt x="1837" y="1770"/>
                  </a:lnTo>
                  <a:lnTo>
                    <a:pt x="1881" y="1794"/>
                  </a:lnTo>
                  <a:lnTo>
                    <a:pt x="1928" y="1813"/>
                  </a:lnTo>
                  <a:lnTo>
                    <a:pt x="1977" y="1826"/>
                  </a:lnTo>
                  <a:lnTo>
                    <a:pt x="2026" y="1835"/>
                  </a:lnTo>
                  <a:lnTo>
                    <a:pt x="2076" y="1837"/>
                  </a:lnTo>
                  <a:lnTo>
                    <a:pt x="2127" y="1835"/>
                  </a:lnTo>
                  <a:lnTo>
                    <a:pt x="2175" y="1826"/>
                  </a:lnTo>
                  <a:lnTo>
                    <a:pt x="2225" y="1813"/>
                  </a:lnTo>
                  <a:lnTo>
                    <a:pt x="2270" y="1794"/>
                  </a:lnTo>
                  <a:lnTo>
                    <a:pt x="2316" y="1770"/>
                  </a:lnTo>
                  <a:lnTo>
                    <a:pt x="2359" y="1740"/>
                  </a:lnTo>
                  <a:lnTo>
                    <a:pt x="2399" y="1705"/>
                  </a:lnTo>
                  <a:lnTo>
                    <a:pt x="2434" y="1665"/>
                  </a:lnTo>
                  <a:lnTo>
                    <a:pt x="2464" y="1622"/>
                  </a:lnTo>
                  <a:lnTo>
                    <a:pt x="2488" y="1577"/>
                  </a:lnTo>
                  <a:lnTo>
                    <a:pt x="2507" y="1529"/>
                  </a:lnTo>
                  <a:lnTo>
                    <a:pt x="2521" y="1481"/>
                  </a:lnTo>
                  <a:lnTo>
                    <a:pt x="2529" y="1433"/>
                  </a:lnTo>
                  <a:lnTo>
                    <a:pt x="2532" y="1382"/>
                  </a:lnTo>
                  <a:lnTo>
                    <a:pt x="2529" y="1333"/>
                  </a:lnTo>
                  <a:lnTo>
                    <a:pt x="2521" y="1283"/>
                  </a:lnTo>
                  <a:lnTo>
                    <a:pt x="2507" y="1235"/>
                  </a:lnTo>
                  <a:lnTo>
                    <a:pt x="2488" y="1188"/>
                  </a:lnTo>
                  <a:lnTo>
                    <a:pt x="2464" y="1143"/>
                  </a:lnTo>
                  <a:lnTo>
                    <a:pt x="2434" y="1101"/>
                  </a:lnTo>
                  <a:lnTo>
                    <a:pt x="2399" y="1061"/>
                  </a:lnTo>
                  <a:lnTo>
                    <a:pt x="2359" y="1026"/>
                  </a:lnTo>
                  <a:lnTo>
                    <a:pt x="2316" y="996"/>
                  </a:lnTo>
                  <a:lnTo>
                    <a:pt x="2270" y="972"/>
                  </a:lnTo>
                  <a:lnTo>
                    <a:pt x="2225" y="952"/>
                  </a:lnTo>
                  <a:lnTo>
                    <a:pt x="2175" y="939"/>
                  </a:lnTo>
                  <a:lnTo>
                    <a:pt x="2127" y="931"/>
                  </a:lnTo>
                  <a:lnTo>
                    <a:pt x="2076" y="928"/>
                  </a:lnTo>
                  <a:close/>
                  <a:moveTo>
                    <a:pt x="3322" y="0"/>
                  </a:moveTo>
                  <a:lnTo>
                    <a:pt x="3325" y="0"/>
                  </a:lnTo>
                  <a:lnTo>
                    <a:pt x="3351" y="2"/>
                  </a:lnTo>
                  <a:lnTo>
                    <a:pt x="3377" y="10"/>
                  </a:lnTo>
                  <a:lnTo>
                    <a:pt x="3401" y="23"/>
                  </a:lnTo>
                  <a:lnTo>
                    <a:pt x="3421" y="40"/>
                  </a:lnTo>
                  <a:lnTo>
                    <a:pt x="3438" y="60"/>
                  </a:lnTo>
                  <a:lnTo>
                    <a:pt x="3451" y="86"/>
                  </a:lnTo>
                  <a:lnTo>
                    <a:pt x="3459" y="111"/>
                  </a:lnTo>
                  <a:lnTo>
                    <a:pt x="3461" y="139"/>
                  </a:lnTo>
                  <a:lnTo>
                    <a:pt x="3460" y="194"/>
                  </a:lnTo>
                  <a:lnTo>
                    <a:pt x="3457" y="256"/>
                  </a:lnTo>
                  <a:lnTo>
                    <a:pt x="3454" y="323"/>
                  </a:lnTo>
                  <a:lnTo>
                    <a:pt x="3450" y="395"/>
                  </a:lnTo>
                  <a:lnTo>
                    <a:pt x="3444" y="471"/>
                  </a:lnTo>
                  <a:lnTo>
                    <a:pt x="3437" y="552"/>
                  </a:lnTo>
                  <a:lnTo>
                    <a:pt x="3427" y="635"/>
                  </a:lnTo>
                  <a:lnTo>
                    <a:pt x="3416" y="722"/>
                  </a:lnTo>
                  <a:lnTo>
                    <a:pt x="3404" y="811"/>
                  </a:lnTo>
                  <a:lnTo>
                    <a:pt x="3389" y="903"/>
                  </a:lnTo>
                  <a:lnTo>
                    <a:pt x="3372" y="997"/>
                  </a:lnTo>
                  <a:lnTo>
                    <a:pt x="3351" y="1091"/>
                  </a:lnTo>
                  <a:lnTo>
                    <a:pt x="3329" y="1187"/>
                  </a:lnTo>
                  <a:lnTo>
                    <a:pt x="3304" y="1283"/>
                  </a:lnTo>
                  <a:lnTo>
                    <a:pt x="3275" y="1380"/>
                  </a:lnTo>
                  <a:lnTo>
                    <a:pt x="3244" y="1475"/>
                  </a:lnTo>
                  <a:lnTo>
                    <a:pt x="3210" y="1569"/>
                  </a:lnTo>
                  <a:lnTo>
                    <a:pt x="3171" y="1663"/>
                  </a:lnTo>
                  <a:lnTo>
                    <a:pt x="3129" y="1755"/>
                  </a:lnTo>
                  <a:lnTo>
                    <a:pt x="3083" y="1845"/>
                  </a:lnTo>
                  <a:lnTo>
                    <a:pt x="3033" y="1932"/>
                  </a:lnTo>
                  <a:lnTo>
                    <a:pt x="2980" y="2015"/>
                  </a:lnTo>
                  <a:lnTo>
                    <a:pt x="2922" y="2094"/>
                  </a:lnTo>
                  <a:lnTo>
                    <a:pt x="2859" y="2172"/>
                  </a:lnTo>
                  <a:lnTo>
                    <a:pt x="2793" y="2243"/>
                  </a:lnTo>
                  <a:lnTo>
                    <a:pt x="2738" y="2296"/>
                  </a:lnTo>
                  <a:lnTo>
                    <a:pt x="2686" y="2346"/>
                  </a:lnTo>
                  <a:lnTo>
                    <a:pt x="2638" y="2390"/>
                  </a:lnTo>
                  <a:lnTo>
                    <a:pt x="2592" y="2431"/>
                  </a:lnTo>
                  <a:lnTo>
                    <a:pt x="2546" y="2469"/>
                  </a:lnTo>
                  <a:lnTo>
                    <a:pt x="2501" y="2504"/>
                  </a:lnTo>
                  <a:lnTo>
                    <a:pt x="2457" y="2538"/>
                  </a:lnTo>
                  <a:lnTo>
                    <a:pt x="2412" y="2571"/>
                  </a:lnTo>
                  <a:lnTo>
                    <a:pt x="2366" y="2603"/>
                  </a:lnTo>
                  <a:lnTo>
                    <a:pt x="2318" y="2635"/>
                  </a:lnTo>
                  <a:lnTo>
                    <a:pt x="2267" y="2668"/>
                  </a:lnTo>
                  <a:lnTo>
                    <a:pt x="2214" y="2702"/>
                  </a:lnTo>
                  <a:lnTo>
                    <a:pt x="2156" y="2738"/>
                  </a:lnTo>
                  <a:lnTo>
                    <a:pt x="2094" y="2777"/>
                  </a:lnTo>
                  <a:lnTo>
                    <a:pt x="2050" y="2804"/>
                  </a:lnTo>
                  <a:lnTo>
                    <a:pt x="2003" y="2833"/>
                  </a:lnTo>
                  <a:lnTo>
                    <a:pt x="1955" y="2865"/>
                  </a:lnTo>
                  <a:lnTo>
                    <a:pt x="1903" y="2897"/>
                  </a:lnTo>
                  <a:lnTo>
                    <a:pt x="1849" y="2931"/>
                  </a:lnTo>
                  <a:lnTo>
                    <a:pt x="1791" y="2969"/>
                  </a:lnTo>
                  <a:lnTo>
                    <a:pt x="1729" y="3007"/>
                  </a:lnTo>
                  <a:lnTo>
                    <a:pt x="1665" y="3049"/>
                  </a:lnTo>
                  <a:lnTo>
                    <a:pt x="1597" y="3094"/>
                  </a:lnTo>
                  <a:lnTo>
                    <a:pt x="1525" y="3142"/>
                  </a:lnTo>
                  <a:lnTo>
                    <a:pt x="1449" y="3193"/>
                  </a:lnTo>
                  <a:lnTo>
                    <a:pt x="1368" y="3247"/>
                  </a:lnTo>
                  <a:lnTo>
                    <a:pt x="1283" y="3304"/>
                  </a:lnTo>
                  <a:lnTo>
                    <a:pt x="1193" y="3366"/>
                  </a:lnTo>
                  <a:lnTo>
                    <a:pt x="1099" y="3431"/>
                  </a:lnTo>
                  <a:lnTo>
                    <a:pt x="1074" y="3445"/>
                  </a:lnTo>
                  <a:lnTo>
                    <a:pt x="1048" y="3453"/>
                  </a:lnTo>
                  <a:lnTo>
                    <a:pt x="1021" y="3456"/>
                  </a:lnTo>
                  <a:lnTo>
                    <a:pt x="994" y="3454"/>
                  </a:lnTo>
                  <a:lnTo>
                    <a:pt x="969" y="3445"/>
                  </a:lnTo>
                  <a:lnTo>
                    <a:pt x="946" y="3433"/>
                  </a:lnTo>
                  <a:lnTo>
                    <a:pt x="924" y="3415"/>
                  </a:lnTo>
                  <a:lnTo>
                    <a:pt x="40" y="2534"/>
                  </a:lnTo>
                  <a:lnTo>
                    <a:pt x="23" y="2512"/>
                  </a:lnTo>
                  <a:lnTo>
                    <a:pt x="10" y="2488"/>
                  </a:lnTo>
                  <a:lnTo>
                    <a:pt x="3" y="2463"/>
                  </a:lnTo>
                  <a:lnTo>
                    <a:pt x="0" y="2436"/>
                  </a:lnTo>
                  <a:lnTo>
                    <a:pt x="3" y="2408"/>
                  </a:lnTo>
                  <a:lnTo>
                    <a:pt x="11" y="2383"/>
                  </a:lnTo>
                  <a:lnTo>
                    <a:pt x="25" y="2359"/>
                  </a:lnTo>
                  <a:lnTo>
                    <a:pt x="90" y="2265"/>
                  </a:lnTo>
                  <a:lnTo>
                    <a:pt x="152" y="2175"/>
                  </a:lnTo>
                  <a:lnTo>
                    <a:pt x="210" y="2090"/>
                  </a:lnTo>
                  <a:lnTo>
                    <a:pt x="264" y="2010"/>
                  </a:lnTo>
                  <a:lnTo>
                    <a:pt x="315" y="1934"/>
                  </a:lnTo>
                  <a:lnTo>
                    <a:pt x="362" y="1861"/>
                  </a:lnTo>
                  <a:lnTo>
                    <a:pt x="407" y="1794"/>
                  </a:lnTo>
                  <a:lnTo>
                    <a:pt x="449" y="1729"/>
                  </a:lnTo>
                  <a:lnTo>
                    <a:pt x="489" y="1668"/>
                  </a:lnTo>
                  <a:lnTo>
                    <a:pt x="525" y="1610"/>
                  </a:lnTo>
                  <a:lnTo>
                    <a:pt x="560" y="1556"/>
                  </a:lnTo>
                  <a:lnTo>
                    <a:pt x="593" y="1504"/>
                  </a:lnTo>
                  <a:lnTo>
                    <a:pt x="624" y="1456"/>
                  </a:lnTo>
                  <a:lnTo>
                    <a:pt x="653" y="1409"/>
                  </a:lnTo>
                  <a:lnTo>
                    <a:pt x="681" y="1365"/>
                  </a:lnTo>
                  <a:lnTo>
                    <a:pt x="718" y="1303"/>
                  </a:lnTo>
                  <a:lnTo>
                    <a:pt x="755" y="1246"/>
                  </a:lnTo>
                  <a:lnTo>
                    <a:pt x="790" y="1193"/>
                  </a:lnTo>
                  <a:lnTo>
                    <a:pt x="822" y="1142"/>
                  </a:lnTo>
                  <a:lnTo>
                    <a:pt x="855" y="1094"/>
                  </a:lnTo>
                  <a:lnTo>
                    <a:pt x="886" y="1048"/>
                  </a:lnTo>
                  <a:lnTo>
                    <a:pt x="919" y="1002"/>
                  </a:lnTo>
                  <a:lnTo>
                    <a:pt x="953" y="957"/>
                  </a:lnTo>
                  <a:lnTo>
                    <a:pt x="989" y="914"/>
                  </a:lnTo>
                  <a:lnTo>
                    <a:pt x="1027" y="868"/>
                  </a:lnTo>
                  <a:lnTo>
                    <a:pt x="1068" y="822"/>
                  </a:lnTo>
                  <a:lnTo>
                    <a:pt x="1112" y="773"/>
                  </a:lnTo>
                  <a:lnTo>
                    <a:pt x="1161" y="722"/>
                  </a:lnTo>
                  <a:lnTo>
                    <a:pt x="1215" y="667"/>
                  </a:lnTo>
                  <a:lnTo>
                    <a:pt x="1287" y="601"/>
                  </a:lnTo>
                  <a:lnTo>
                    <a:pt x="1363" y="538"/>
                  </a:lnTo>
                  <a:lnTo>
                    <a:pt x="1442" y="480"/>
                  </a:lnTo>
                  <a:lnTo>
                    <a:pt x="1527" y="427"/>
                  </a:lnTo>
                  <a:lnTo>
                    <a:pt x="1613" y="378"/>
                  </a:lnTo>
                  <a:lnTo>
                    <a:pt x="1704" y="332"/>
                  </a:lnTo>
                  <a:lnTo>
                    <a:pt x="1794" y="290"/>
                  </a:lnTo>
                  <a:lnTo>
                    <a:pt x="1889" y="252"/>
                  </a:lnTo>
                  <a:lnTo>
                    <a:pt x="1983" y="217"/>
                  </a:lnTo>
                  <a:lnTo>
                    <a:pt x="2080" y="186"/>
                  </a:lnTo>
                  <a:lnTo>
                    <a:pt x="2175" y="157"/>
                  </a:lnTo>
                  <a:lnTo>
                    <a:pt x="2272" y="131"/>
                  </a:lnTo>
                  <a:lnTo>
                    <a:pt x="2367" y="110"/>
                  </a:lnTo>
                  <a:lnTo>
                    <a:pt x="2463" y="89"/>
                  </a:lnTo>
                  <a:lnTo>
                    <a:pt x="2556" y="72"/>
                  </a:lnTo>
                  <a:lnTo>
                    <a:pt x="2648" y="57"/>
                  </a:lnTo>
                  <a:lnTo>
                    <a:pt x="2737" y="45"/>
                  </a:lnTo>
                  <a:lnTo>
                    <a:pt x="2824" y="34"/>
                  </a:lnTo>
                  <a:lnTo>
                    <a:pt x="2909" y="24"/>
                  </a:lnTo>
                  <a:lnTo>
                    <a:pt x="2988" y="17"/>
                  </a:lnTo>
                  <a:lnTo>
                    <a:pt x="3065" y="11"/>
                  </a:lnTo>
                  <a:lnTo>
                    <a:pt x="3137" y="6"/>
                  </a:lnTo>
                  <a:lnTo>
                    <a:pt x="3204" y="3"/>
                  </a:lnTo>
                  <a:lnTo>
                    <a:pt x="3265" y="1"/>
                  </a:lnTo>
                  <a:lnTo>
                    <a:pt x="33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grpSp>
      <p:grpSp>
        <p:nvGrpSpPr>
          <p:cNvPr id="79" name="Group 547">
            <a:extLst>
              <a:ext uri="{FF2B5EF4-FFF2-40B4-BE49-F238E27FC236}">
                <a16:creationId xmlns:a16="http://schemas.microsoft.com/office/drawing/2014/main" id="{814253F8-03DB-4EFE-9334-F9A3FC7697AA}"/>
              </a:ext>
            </a:extLst>
          </p:cNvPr>
          <p:cNvGrpSpPr>
            <a:grpSpLocks noChangeAspect="1"/>
          </p:cNvGrpSpPr>
          <p:nvPr/>
        </p:nvGrpSpPr>
        <p:grpSpPr bwMode="auto">
          <a:xfrm>
            <a:off x="6954825" y="4466144"/>
            <a:ext cx="478668" cy="478203"/>
            <a:chOff x="647" y="1848"/>
            <a:chExt cx="2051" cy="2049"/>
          </a:xfrm>
          <a:solidFill>
            <a:schemeClr val="bg1"/>
          </a:solidFill>
        </p:grpSpPr>
        <p:sp>
          <p:nvSpPr>
            <p:cNvPr id="80" name="Freeform 549">
              <a:extLst>
                <a:ext uri="{FF2B5EF4-FFF2-40B4-BE49-F238E27FC236}">
                  <a16:creationId xmlns:a16="http://schemas.microsoft.com/office/drawing/2014/main" id="{74045E31-A67F-475B-8043-89CEA1B6B576}"/>
                </a:ext>
              </a:extLst>
            </p:cNvPr>
            <p:cNvSpPr>
              <a:spLocks/>
            </p:cNvSpPr>
            <p:nvPr/>
          </p:nvSpPr>
          <p:spPr bwMode="auto">
            <a:xfrm>
              <a:off x="647" y="1982"/>
              <a:ext cx="1466" cy="1496"/>
            </a:xfrm>
            <a:custGeom>
              <a:avLst/>
              <a:gdLst>
                <a:gd name="T0" fmla="*/ 1428 w 2931"/>
                <a:gd name="T1" fmla="*/ 0 h 2992"/>
                <a:gd name="T2" fmla="*/ 1479 w 2931"/>
                <a:gd name="T3" fmla="*/ 18 h 2992"/>
                <a:gd name="T4" fmla="*/ 1519 w 2931"/>
                <a:gd name="T5" fmla="*/ 54 h 2992"/>
                <a:gd name="T6" fmla="*/ 1542 w 2931"/>
                <a:gd name="T7" fmla="*/ 104 h 2992"/>
                <a:gd name="T8" fmla="*/ 1544 w 2931"/>
                <a:gd name="T9" fmla="*/ 1407 h 2992"/>
                <a:gd name="T10" fmla="*/ 1557 w 2931"/>
                <a:gd name="T11" fmla="*/ 1464 h 2992"/>
                <a:gd name="T12" fmla="*/ 1593 w 2931"/>
                <a:gd name="T13" fmla="*/ 1508 h 2992"/>
                <a:gd name="T14" fmla="*/ 1645 w 2931"/>
                <a:gd name="T15" fmla="*/ 1534 h 2992"/>
                <a:gd name="T16" fmla="*/ 2931 w 2931"/>
                <a:gd name="T17" fmla="*/ 1536 h 2992"/>
                <a:gd name="T18" fmla="*/ 2860 w 2931"/>
                <a:gd name="T19" fmla="*/ 1596 h 2992"/>
                <a:gd name="T20" fmla="*/ 2807 w 2931"/>
                <a:gd name="T21" fmla="*/ 1673 h 2992"/>
                <a:gd name="T22" fmla="*/ 2778 w 2931"/>
                <a:gd name="T23" fmla="*/ 1766 h 2992"/>
                <a:gd name="T24" fmla="*/ 2701 w 2931"/>
                <a:gd name="T25" fmla="*/ 1746 h 2992"/>
                <a:gd name="T26" fmla="*/ 2619 w 2931"/>
                <a:gd name="T27" fmla="*/ 1746 h 2992"/>
                <a:gd name="T28" fmla="*/ 2536 w 2931"/>
                <a:gd name="T29" fmla="*/ 1768 h 2992"/>
                <a:gd name="T30" fmla="*/ 2463 w 2931"/>
                <a:gd name="T31" fmla="*/ 1811 h 2992"/>
                <a:gd name="T32" fmla="*/ 2402 w 2931"/>
                <a:gd name="T33" fmla="*/ 1870 h 2992"/>
                <a:gd name="T34" fmla="*/ 2232 w 2931"/>
                <a:gd name="T35" fmla="*/ 2159 h 2992"/>
                <a:gd name="T36" fmla="*/ 2201 w 2931"/>
                <a:gd name="T37" fmla="*/ 2235 h 2992"/>
                <a:gd name="T38" fmla="*/ 2155 w 2931"/>
                <a:gd name="T39" fmla="*/ 2254 h 2992"/>
                <a:gd name="T40" fmla="*/ 2071 w 2931"/>
                <a:gd name="T41" fmla="*/ 2228 h 2992"/>
                <a:gd name="T42" fmla="*/ 1793 w 2931"/>
                <a:gd name="T43" fmla="*/ 2224 h 2992"/>
                <a:gd name="T44" fmla="*/ 1707 w 2931"/>
                <a:gd name="T45" fmla="*/ 2237 h 2992"/>
                <a:gd name="T46" fmla="*/ 1631 w 2931"/>
                <a:gd name="T47" fmla="*/ 2271 h 2992"/>
                <a:gd name="T48" fmla="*/ 1569 w 2931"/>
                <a:gd name="T49" fmla="*/ 2325 h 2992"/>
                <a:gd name="T50" fmla="*/ 1522 w 2931"/>
                <a:gd name="T51" fmla="*/ 2394 h 2992"/>
                <a:gd name="T52" fmla="*/ 1476 w 2931"/>
                <a:gd name="T53" fmla="*/ 2427 h 2992"/>
                <a:gd name="T54" fmla="*/ 1404 w 2931"/>
                <a:gd name="T55" fmla="*/ 2428 h 2992"/>
                <a:gd name="T56" fmla="*/ 1328 w 2931"/>
                <a:gd name="T57" fmla="*/ 2448 h 2992"/>
                <a:gd name="T58" fmla="*/ 1260 w 2931"/>
                <a:gd name="T59" fmla="*/ 2488 h 2992"/>
                <a:gd name="T60" fmla="*/ 1205 w 2931"/>
                <a:gd name="T61" fmla="*/ 2543 h 2992"/>
                <a:gd name="T62" fmla="*/ 1067 w 2931"/>
                <a:gd name="T63" fmla="*/ 2777 h 2992"/>
                <a:gd name="T64" fmla="*/ 1034 w 2931"/>
                <a:gd name="T65" fmla="*/ 2862 h 2992"/>
                <a:gd name="T66" fmla="*/ 1028 w 2931"/>
                <a:gd name="T67" fmla="*/ 2949 h 2992"/>
                <a:gd name="T68" fmla="*/ 935 w 2931"/>
                <a:gd name="T69" fmla="*/ 2954 h 2992"/>
                <a:gd name="T70" fmla="*/ 748 w 2931"/>
                <a:gd name="T71" fmla="*/ 2858 h 2992"/>
                <a:gd name="T72" fmla="*/ 577 w 2931"/>
                <a:gd name="T73" fmla="*/ 2739 h 2992"/>
                <a:gd name="T74" fmla="*/ 424 w 2931"/>
                <a:gd name="T75" fmla="*/ 2598 h 2992"/>
                <a:gd name="T76" fmla="*/ 291 w 2931"/>
                <a:gd name="T77" fmla="*/ 2438 h 2992"/>
                <a:gd name="T78" fmla="*/ 180 w 2931"/>
                <a:gd name="T79" fmla="*/ 2262 h 2992"/>
                <a:gd name="T80" fmla="*/ 94 w 2931"/>
                <a:gd name="T81" fmla="*/ 2068 h 2992"/>
                <a:gd name="T82" fmla="*/ 35 w 2931"/>
                <a:gd name="T83" fmla="*/ 1864 h 2992"/>
                <a:gd name="T84" fmla="*/ 3 w 2931"/>
                <a:gd name="T85" fmla="*/ 1649 h 2992"/>
                <a:gd name="T86" fmla="*/ 3 w 2931"/>
                <a:gd name="T87" fmla="*/ 1428 h 2992"/>
                <a:gd name="T88" fmla="*/ 33 w 2931"/>
                <a:gd name="T89" fmla="*/ 1218 h 2992"/>
                <a:gd name="T90" fmla="*/ 89 w 2931"/>
                <a:gd name="T91" fmla="*/ 1016 h 2992"/>
                <a:gd name="T92" fmla="*/ 173 w 2931"/>
                <a:gd name="T93" fmla="*/ 828 h 2992"/>
                <a:gd name="T94" fmla="*/ 279 w 2931"/>
                <a:gd name="T95" fmla="*/ 653 h 2992"/>
                <a:gd name="T96" fmla="*/ 406 w 2931"/>
                <a:gd name="T97" fmla="*/ 494 h 2992"/>
                <a:gd name="T98" fmla="*/ 553 w 2931"/>
                <a:gd name="T99" fmla="*/ 354 h 2992"/>
                <a:gd name="T100" fmla="*/ 716 w 2931"/>
                <a:gd name="T101" fmla="*/ 233 h 2992"/>
                <a:gd name="T102" fmla="*/ 897 w 2931"/>
                <a:gd name="T103" fmla="*/ 135 h 2992"/>
                <a:gd name="T104" fmla="*/ 1090 w 2931"/>
                <a:gd name="T105" fmla="*/ 61 h 2992"/>
                <a:gd name="T106" fmla="*/ 1295 w 2931"/>
                <a:gd name="T107" fmla="*/ 14 h 2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31" h="2992">
                  <a:moveTo>
                    <a:pt x="1401" y="0"/>
                  </a:moveTo>
                  <a:lnTo>
                    <a:pt x="1428" y="0"/>
                  </a:lnTo>
                  <a:lnTo>
                    <a:pt x="1454" y="7"/>
                  </a:lnTo>
                  <a:lnTo>
                    <a:pt x="1479" y="18"/>
                  </a:lnTo>
                  <a:lnTo>
                    <a:pt x="1502" y="34"/>
                  </a:lnTo>
                  <a:lnTo>
                    <a:pt x="1519" y="54"/>
                  </a:lnTo>
                  <a:lnTo>
                    <a:pt x="1533" y="78"/>
                  </a:lnTo>
                  <a:lnTo>
                    <a:pt x="1542" y="104"/>
                  </a:lnTo>
                  <a:lnTo>
                    <a:pt x="1544" y="130"/>
                  </a:lnTo>
                  <a:lnTo>
                    <a:pt x="1544" y="1407"/>
                  </a:lnTo>
                  <a:lnTo>
                    <a:pt x="1548" y="1437"/>
                  </a:lnTo>
                  <a:lnTo>
                    <a:pt x="1557" y="1464"/>
                  </a:lnTo>
                  <a:lnTo>
                    <a:pt x="1573" y="1488"/>
                  </a:lnTo>
                  <a:lnTo>
                    <a:pt x="1593" y="1508"/>
                  </a:lnTo>
                  <a:lnTo>
                    <a:pt x="1618" y="1524"/>
                  </a:lnTo>
                  <a:lnTo>
                    <a:pt x="1645" y="1534"/>
                  </a:lnTo>
                  <a:lnTo>
                    <a:pt x="1675" y="1536"/>
                  </a:lnTo>
                  <a:lnTo>
                    <a:pt x="2931" y="1536"/>
                  </a:lnTo>
                  <a:lnTo>
                    <a:pt x="2894" y="1564"/>
                  </a:lnTo>
                  <a:lnTo>
                    <a:pt x="2860" y="1596"/>
                  </a:lnTo>
                  <a:lnTo>
                    <a:pt x="2830" y="1634"/>
                  </a:lnTo>
                  <a:lnTo>
                    <a:pt x="2807" y="1673"/>
                  </a:lnTo>
                  <a:lnTo>
                    <a:pt x="2789" y="1718"/>
                  </a:lnTo>
                  <a:lnTo>
                    <a:pt x="2778" y="1766"/>
                  </a:lnTo>
                  <a:lnTo>
                    <a:pt x="2741" y="1753"/>
                  </a:lnTo>
                  <a:lnTo>
                    <a:pt x="2701" y="1746"/>
                  </a:lnTo>
                  <a:lnTo>
                    <a:pt x="2661" y="1743"/>
                  </a:lnTo>
                  <a:lnTo>
                    <a:pt x="2619" y="1746"/>
                  </a:lnTo>
                  <a:lnTo>
                    <a:pt x="2576" y="1754"/>
                  </a:lnTo>
                  <a:lnTo>
                    <a:pt x="2536" y="1768"/>
                  </a:lnTo>
                  <a:lnTo>
                    <a:pt x="2498" y="1787"/>
                  </a:lnTo>
                  <a:lnTo>
                    <a:pt x="2463" y="1811"/>
                  </a:lnTo>
                  <a:lnTo>
                    <a:pt x="2430" y="1839"/>
                  </a:lnTo>
                  <a:lnTo>
                    <a:pt x="2402" y="1870"/>
                  </a:lnTo>
                  <a:lnTo>
                    <a:pt x="2378" y="1906"/>
                  </a:lnTo>
                  <a:lnTo>
                    <a:pt x="2232" y="2159"/>
                  </a:lnTo>
                  <a:lnTo>
                    <a:pt x="2213" y="2197"/>
                  </a:lnTo>
                  <a:lnTo>
                    <a:pt x="2201" y="2235"/>
                  </a:lnTo>
                  <a:lnTo>
                    <a:pt x="2192" y="2275"/>
                  </a:lnTo>
                  <a:lnTo>
                    <a:pt x="2155" y="2254"/>
                  </a:lnTo>
                  <a:lnTo>
                    <a:pt x="2114" y="2238"/>
                  </a:lnTo>
                  <a:lnTo>
                    <a:pt x="2071" y="2228"/>
                  </a:lnTo>
                  <a:lnTo>
                    <a:pt x="2025" y="2224"/>
                  </a:lnTo>
                  <a:lnTo>
                    <a:pt x="1793" y="2224"/>
                  </a:lnTo>
                  <a:lnTo>
                    <a:pt x="1750" y="2228"/>
                  </a:lnTo>
                  <a:lnTo>
                    <a:pt x="1707" y="2237"/>
                  </a:lnTo>
                  <a:lnTo>
                    <a:pt x="1669" y="2252"/>
                  </a:lnTo>
                  <a:lnTo>
                    <a:pt x="1631" y="2271"/>
                  </a:lnTo>
                  <a:lnTo>
                    <a:pt x="1598" y="2296"/>
                  </a:lnTo>
                  <a:lnTo>
                    <a:pt x="1569" y="2325"/>
                  </a:lnTo>
                  <a:lnTo>
                    <a:pt x="1543" y="2357"/>
                  </a:lnTo>
                  <a:lnTo>
                    <a:pt x="1522" y="2394"/>
                  </a:lnTo>
                  <a:lnTo>
                    <a:pt x="1507" y="2432"/>
                  </a:lnTo>
                  <a:lnTo>
                    <a:pt x="1476" y="2427"/>
                  </a:lnTo>
                  <a:lnTo>
                    <a:pt x="1444" y="2426"/>
                  </a:lnTo>
                  <a:lnTo>
                    <a:pt x="1404" y="2428"/>
                  </a:lnTo>
                  <a:lnTo>
                    <a:pt x="1366" y="2436"/>
                  </a:lnTo>
                  <a:lnTo>
                    <a:pt x="1328" y="2448"/>
                  </a:lnTo>
                  <a:lnTo>
                    <a:pt x="1294" y="2466"/>
                  </a:lnTo>
                  <a:lnTo>
                    <a:pt x="1260" y="2488"/>
                  </a:lnTo>
                  <a:lnTo>
                    <a:pt x="1231" y="2513"/>
                  </a:lnTo>
                  <a:lnTo>
                    <a:pt x="1205" y="2543"/>
                  </a:lnTo>
                  <a:lnTo>
                    <a:pt x="1183" y="2577"/>
                  </a:lnTo>
                  <a:lnTo>
                    <a:pt x="1067" y="2777"/>
                  </a:lnTo>
                  <a:lnTo>
                    <a:pt x="1047" y="2818"/>
                  </a:lnTo>
                  <a:lnTo>
                    <a:pt x="1034" y="2862"/>
                  </a:lnTo>
                  <a:lnTo>
                    <a:pt x="1027" y="2906"/>
                  </a:lnTo>
                  <a:lnTo>
                    <a:pt x="1028" y="2949"/>
                  </a:lnTo>
                  <a:lnTo>
                    <a:pt x="1034" y="2992"/>
                  </a:lnTo>
                  <a:lnTo>
                    <a:pt x="935" y="2954"/>
                  </a:lnTo>
                  <a:lnTo>
                    <a:pt x="840" y="2909"/>
                  </a:lnTo>
                  <a:lnTo>
                    <a:pt x="748" y="2858"/>
                  </a:lnTo>
                  <a:lnTo>
                    <a:pt x="660" y="2801"/>
                  </a:lnTo>
                  <a:lnTo>
                    <a:pt x="577" y="2739"/>
                  </a:lnTo>
                  <a:lnTo>
                    <a:pt x="498" y="2671"/>
                  </a:lnTo>
                  <a:lnTo>
                    <a:pt x="424" y="2598"/>
                  </a:lnTo>
                  <a:lnTo>
                    <a:pt x="355" y="2521"/>
                  </a:lnTo>
                  <a:lnTo>
                    <a:pt x="291" y="2438"/>
                  </a:lnTo>
                  <a:lnTo>
                    <a:pt x="233" y="2351"/>
                  </a:lnTo>
                  <a:lnTo>
                    <a:pt x="180" y="2262"/>
                  </a:lnTo>
                  <a:lnTo>
                    <a:pt x="134" y="2167"/>
                  </a:lnTo>
                  <a:lnTo>
                    <a:pt x="94" y="2068"/>
                  </a:lnTo>
                  <a:lnTo>
                    <a:pt x="61" y="1968"/>
                  </a:lnTo>
                  <a:lnTo>
                    <a:pt x="35" y="1864"/>
                  </a:lnTo>
                  <a:lnTo>
                    <a:pt x="16" y="1757"/>
                  </a:lnTo>
                  <a:lnTo>
                    <a:pt x="3" y="1649"/>
                  </a:lnTo>
                  <a:lnTo>
                    <a:pt x="0" y="1536"/>
                  </a:lnTo>
                  <a:lnTo>
                    <a:pt x="3" y="1428"/>
                  </a:lnTo>
                  <a:lnTo>
                    <a:pt x="15" y="1322"/>
                  </a:lnTo>
                  <a:lnTo>
                    <a:pt x="33" y="1218"/>
                  </a:lnTo>
                  <a:lnTo>
                    <a:pt x="58" y="1115"/>
                  </a:lnTo>
                  <a:lnTo>
                    <a:pt x="89" y="1016"/>
                  </a:lnTo>
                  <a:lnTo>
                    <a:pt x="128" y="920"/>
                  </a:lnTo>
                  <a:lnTo>
                    <a:pt x="173" y="828"/>
                  </a:lnTo>
                  <a:lnTo>
                    <a:pt x="223" y="738"/>
                  </a:lnTo>
                  <a:lnTo>
                    <a:pt x="279" y="653"/>
                  </a:lnTo>
                  <a:lnTo>
                    <a:pt x="340" y="571"/>
                  </a:lnTo>
                  <a:lnTo>
                    <a:pt x="406" y="494"/>
                  </a:lnTo>
                  <a:lnTo>
                    <a:pt x="477" y="421"/>
                  </a:lnTo>
                  <a:lnTo>
                    <a:pt x="553" y="354"/>
                  </a:lnTo>
                  <a:lnTo>
                    <a:pt x="633" y="291"/>
                  </a:lnTo>
                  <a:lnTo>
                    <a:pt x="716" y="233"/>
                  </a:lnTo>
                  <a:lnTo>
                    <a:pt x="805" y="182"/>
                  </a:lnTo>
                  <a:lnTo>
                    <a:pt x="897" y="135"/>
                  </a:lnTo>
                  <a:lnTo>
                    <a:pt x="992" y="95"/>
                  </a:lnTo>
                  <a:lnTo>
                    <a:pt x="1090" y="61"/>
                  </a:lnTo>
                  <a:lnTo>
                    <a:pt x="1191" y="34"/>
                  </a:lnTo>
                  <a:lnTo>
                    <a:pt x="1295" y="14"/>
                  </a:lnTo>
                  <a:lnTo>
                    <a:pt x="140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81" name="Freeform 550">
              <a:extLst>
                <a:ext uri="{FF2B5EF4-FFF2-40B4-BE49-F238E27FC236}">
                  <a16:creationId xmlns:a16="http://schemas.microsoft.com/office/drawing/2014/main" id="{AAE1B9F7-A5E2-4F9F-A3E5-4C2EC8909A6D}"/>
                </a:ext>
              </a:extLst>
            </p:cNvPr>
            <p:cNvSpPr>
              <a:spLocks/>
            </p:cNvSpPr>
            <p:nvPr/>
          </p:nvSpPr>
          <p:spPr bwMode="auto">
            <a:xfrm>
              <a:off x="1554" y="1848"/>
              <a:ext cx="769" cy="768"/>
            </a:xfrm>
            <a:custGeom>
              <a:avLst/>
              <a:gdLst>
                <a:gd name="T0" fmla="*/ 143 w 1538"/>
                <a:gd name="T1" fmla="*/ 0 h 1537"/>
                <a:gd name="T2" fmla="*/ 248 w 1538"/>
                <a:gd name="T3" fmla="*/ 13 h 1537"/>
                <a:gd name="T4" fmla="*/ 350 w 1538"/>
                <a:gd name="T5" fmla="*/ 33 h 1537"/>
                <a:gd name="T6" fmla="*/ 449 w 1538"/>
                <a:gd name="T7" fmla="*/ 60 h 1537"/>
                <a:gd name="T8" fmla="*/ 546 w 1538"/>
                <a:gd name="T9" fmla="*/ 93 h 1537"/>
                <a:gd name="T10" fmla="*/ 641 w 1538"/>
                <a:gd name="T11" fmla="*/ 131 h 1537"/>
                <a:gd name="T12" fmla="*/ 730 w 1538"/>
                <a:gd name="T13" fmla="*/ 177 h 1537"/>
                <a:gd name="T14" fmla="*/ 818 w 1538"/>
                <a:gd name="T15" fmla="*/ 227 h 1537"/>
                <a:gd name="T16" fmla="*/ 901 w 1538"/>
                <a:gd name="T17" fmla="*/ 283 h 1537"/>
                <a:gd name="T18" fmla="*/ 981 w 1538"/>
                <a:gd name="T19" fmla="*/ 344 h 1537"/>
                <a:gd name="T20" fmla="*/ 1056 w 1538"/>
                <a:gd name="T21" fmla="*/ 410 h 1537"/>
                <a:gd name="T22" fmla="*/ 1127 w 1538"/>
                <a:gd name="T23" fmla="*/ 481 h 1537"/>
                <a:gd name="T24" fmla="*/ 1193 w 1538"/>
                <a:gd name="T25" fmla="*/ 556 h 1537"/>
                <a:gd name="T26" fmla="*/ 1254 w 1538"/>
                <a:gd name="T27" fmla="*/ 636 h 1537"/>
                <a:gd name="T28" fmla="*/ 1310 w 1538"/>
                <a:gd name="T29" fmla="*/ 719 h 1537"/>
                <a:gd name="T30" fmla="*/ 1361 w 1538"/>
                <a:gd name="T31" fmla="*/ 807 h 1537"/>
                <a:gd name="T32" fmla="*/ 1406 w 1538"/>
                <a:gd name="T33" fmla="*/ 897 h 1537"/>
                <a:gd name="T34" fmla="*/ 1445 w 1538"/>
                <a:gd name="T35" fmla="*/ 991 h 1537"/>
                <a:gd name="T36" fmla="*/ 1478 w 1538"/>
                <a:gd name="T37" fmla="*/ 1088 h 1537"/>
                <a:gd name="T38" fmla="*/ 1505 w 1538"/>
                <a:gd name="T39" fmla="*/ 1188 h 1537"/>
                <a:gd name="T40" fmla="*/ 1524 w 1538"/>
                <a:gd name="T41" fmla="*/ 1289 h 1537"/>
                <a:gd name="T42" fmla="*/ 1538 w 1538"/>
                <a:gd name="T43" fmla="*/ 1393 h 1537"/>
                <a:gd name="T44" fmla="*/ 1537 w 1538"/>
                <a:gd name="T45" fmla="*/ 1421 h 1537"/>
                <a:gd name="T46" fmla="*/ 1532 w 1538"/>
                <a:gd name="T47" fmla="*/ 1447 h 1537"/>
                <a:gd name="T48" fmla="*/ 1521 w 1538"/>
                <a:gd name="T49" fmla="*/ 1472 h 1537"/>
                <a:gd name="T50" fmla="*/ 1505 w 1538"/>
                <a:gd name="T51" fmla="*/ 1494 h 1537"/>
                <a:gd name="T52" fmla="*/ 1483 w 1538"/>
                <a:gd name="T53" fmla="*/ 1512 h 1537"/>
                <a:gd name="T54" fmla="*/ 1461 w 1538"/>
                <a:gd name="T55" fmla="*/ 1525 h 1537"/>
                <a:gd name="T56" fmla="*/ 1435 w 1538"/>
                <a:gd name="T57" fmla="*/ 1534 h 1537"/>
                <a:gd name="T58" fmla="*/ 1407 w 1538"/>
                <a:gd name="T59" fmla="*/ 1537 h 1537"/>
                <a:gd name="T60" fmla="*/ 131 w 1538"/>
                <a:gd name="T61" fmla="*/ 1537 h 1537"/>
                <a:gd name="T62" fmla="*/ 101 w 1538"/>
                <a:gd name="T63" fmla="*/ 1533 h 1537"/>
                <a:gd name="T64" fmla="*/ 74 w 1538"/>
                <a:gd name="T65" fmla="*/ 1523 h 1537"/>
                <a:gd name="T66" fmla="*/ 50 w 1538"/>
                <a:gd name="T67" fmla="*/ 1508 h 1537"/>
                <a:gd name="T68" fmla="*/ 29 w 1538"/>
                <a:gd name="T69" fmla="*/ 1488 h 1537"/>
                <a:gd name="T70" fmla="*/ 14 w 1538"/>
                <a:gd name="T71" fmla="*/ 1463 h 1537"/>
                <a:gd name="T72" fmla="*/ 4 w 1538"/>
                <a:gd name="T73" fmla="*/ 1436 h 1537"/>
                <a:gd name="T74" fmla="*/ 0 w 1538"/>
                <a:gd name="T75" fmla="*/ 1406 h 1537"/>
                <a:gd name="T76" fmla="*/ 0 w 1538"/>
                <a:gd name="T77" fmla="*/ 130 h 1537"/>
                <a:gd name="T78" fmla="*/ 4 w 1538"/>
                <a:gd name="T79" fmla="*/ 103 h 1537"/>
                <a:gd name="T80" fmla="*/ 11 w 1538"/>
                <a:gd name="T81" fmla="*/ 78 h 1537"/>
                <a:gd name="T82" fmla="*/ 25 w 1538"/>
                <a:gd name="T83" fmla="*/ 54 h 1537"/>
                <a:gd name="T84" fmla="*/ 44 w 1538"/>
                <a:gd name="T85" fmla="*/ 34 h 1537"/>
                <a:gd name="T86" fmla="*/ 65 w 1538"/>
                <a:gd name="T87" fmla="*/ 18 h 1537"/>
                <a:gd name="T88" fmla="*/ 90 w 1538"/>
                <a:gd name="T89" fmla="*/ 7 h 1537"/>
                <a:gd name="T90" fmla="*/ 116 w 1538"/>
                <a:gd name="T91" fmla="*/ 0 h 1537"/>
                <a:gd name="T92" fmla="*/ 143 w 1538"/>
                <a:gd name="T93" fmla="*/ 0 h 1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38" h="1537">
                  <a:moveTo>
                    <a:pt x="143" y="0"/>
                  </a:moveTo>
                  <a:lnTo>
                    <a:pt x="248" y="13"/>
                  </a:lnTo>
                  <a:lnTo>
                    <a:pt x="350" y="33"/>
                  </a:lnTo>
                  <a:lnTo>
                    <a:pt x="449" y="60"/>
                  </a:lnTo>
                  <a:lnTo>
                    <a:pt x="546" y="93"/>
                  </a:lnTo>
                  <a:lnTo>
                    <a:pt x="641" y="131"/>
                  </a:lnTo>
                  <a:lnTo>
                    <a:pt x="730" y="177"/>
                  </a:lnTo>
                  <a:lnTo>
                    <a:pt x="818" y="227"/>
                  </a:lnTo>
                  <a:lnTo>
                    <a:pt x="901" y="283"/>
                  </a:lnTo>
                  <a:lnTo>
                    <a:pt x="981" y="344"/>
                  </a:lnTo>
                  <a:lnTo>
                    <a:pt x="1056" y="410"/>
                  </a:lnTo>
                  <a:lnTo>
                    <a:pt x="1127" y="481"/>
                  </a:lnTo>
                  <a:lnTo>
                    <a:pt x="1193" y="556"/>
                  </a:lnTo>
                  <a:lnTo>
                    <a:pt x="1254" y="636"/>
                  </a:lnTo>
                  <a:lnTo>
                    <a:pt x="1310" y="719"/>
                  </a:lnTo>
                  <a:lnTo>
                    <a:pt x="1361" y="807"/>
                  </a:lnTo>
                  <a:lnTo>
                    <a:pt x="1406" y="897"/>
                  </a:lnTo>
                  <a:lnTo>
                    <a:pt x="1445" y="991"/>
                  </a:lnTo>
                  <a:lnTo>
                    <a:pt x="1478" y="1088"/>
                  </a:lnTo>
                  <a:lnTo>
                    <a:pt x="1505" y="1188"/>
                  </a:lnTo>
                  <a:lnTo>
                    <a:pt x="1524" y="1289"/>
                  </a:lnTo>
                  <a:lnTo>
                    <a:pt x="1538" y="1393"/>
                  </a:lnTo>
                  <a:lnTo>
                    <a:pt x="1537" y="1421"/>
                  </a:lnTo>
                  <a:lnTo>
                    <a:pt x="1532" y="1447"/>
                  </a:lnTo>
                  <a:lnTo>
                    <a:pt x="1521" y="1472"/>
                  </a:lnTo>
                  <a:lnTo>
                    <a:pt x="1505" y="1494"/>
                  </a:lnTo>
                  <a:lnTo>
                    <a:pt x="1483" y="1512"/>
                  </a:lnTo>
                  <a:lnTo>
                    <a:pt x="1461" y="1525"/>
                  </a:lnTo>
                  <a:lnTo>
                    <a:pt x="1435" y="1534"/>
                  </a:lnTo>
                  <a:lnTo>
                    <a:pt x="1407" y="1537"/>
                  </a:lnTo>
                  <a:lnTo>
                    <a:pt x="131" y="1537"/>
                  </a:lnTo>
                  <a:lnTo>
                    <a:pt x="101" y="1533"/>
                  </a:lnTo>
                  <a:lnTo>
                    <a:pt x="74" y="1523"/>
                  </a:lnTo>
                  <a:lnTo>
                    <a:pt x="50" y="1508"/>
                  </a:lnTo>
                  <a:lnTo>
                    <a:pt x="29" y="1488"/>
                  </a:lnTo>
                  <a:lnTo>
                    <a:pt x="14" y="1463"/>
                  </a:lnTo>
                  <a:lnTo>
                    <a:pt x="4" y="1436"/>
                  </a:lnTo>
                  <a:lnTo>
                    <a:pt x="0" y="1406"/>
                  </a:lnTo>
                  <a:lnTo>
                    <a:pt x="0" y="130"/>
                  </a:lnTo>
                  <a:lnTo>
                    <a:pt x="4" y="103"/>
                  </a:lnTo>
                  <a:lnTo>
                    <a:pt x="11" y="78"/>
                  </a:lnTo>
                  <a:lnTo>
                    <a:pt x="25" y="54"/>
                  </a:lnTo>
                  <a:lnTo>
                    <a:pt x="44" y="34"/>
                  </a:lnTo>
                  <a:lnTo>
                    <a:pt x="65" y="18"/>
                  </a:lnTo>
                  <a:lnTo>
                    <a:pt x="90" y="7"/>
                  </a:lnTo>
                  <a:lnTo>
                    <a:pt x="116" y="0"/>
                  </a:lnTo>
                  <a:lnTo>
                    <a:pt x="14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82" name="Freeform 551">
              <a:extLst>
                <a:ext uri="{FF2B5EF4-FFF2-40B4-BE49-F238E27FC236}">
                  <a16:creationId xmlns:a16="http://schemas.microsoft.com/office/drawing/2014/main" id="{0567A751-6101-4A1F-B664-21DA663108A4}"/>
                </a:ext>
              </a:extLst>
            </p:cNvPr>
            <p:cNvSpPr>
              <a:spLocks/>
            </p:cNvSpPr>
            <p:nvPr/>
          </p:nvSpPr>
          <p:spPr bwMode="auto">
            <a:xfrm>
              <a:off x="2118" y="3117"/>
              <a:ext cx="307" cy="307"/>
            </a:xfrm>
            <a:custGeom>
              <a:avLst/>
              <a:gdLst>
                <a:gd name="T0" fmla="*/ 307 w 614"/>
                <a:gd name="T1" fmla="*/ 0 h 613"/>
                <a:gd name="T2" fmla="*/ 352 w 614"/>
                <a:gd name="T3" fmla="*/ 4 h 613"/>
                <a:gd name="T4" fmla="*/ 395 w 614"/>
                <a:gd name="T5" fmla="*/ 14 h 613"/>
                <a:gd name="T6" fmla="*/ 435 w 614"/>
                <a:gd name="T7" fmla="*/ 29 h 613"/>
                <a:gd name="T8" fmla="*/ 473 w 614"/>
                <a:gd name="T9" fmla="*/ 50 h 613"/>
                <a:gd name="T10" fmla="*/ 508 w 614"/>
                <a:gd name="T11" fmla="*/ 76 h 613"/>
                <a:gd name="T12" fmla="*/ 538 w 614"/>
                <a:gd name="T13" fmla="*/ 106 h 613"/>
                <a:gd name="T14" fmla="*/ 564 w 614"/>
                <a:gd name="T15" fmla="*/ 141 h 613"/>
                <a:gd name="T16" fmla="*/ 585 w 614"/>
                <a:gd name="T17" fmla="*/ 178 h 613"/>
                <a:gd name="T18" fmla="*/ 600 w 614"/>
                <a:gd name="T19" fmla="*/ 218 h 613"/>
                <a:gd name="T20" fmla="*/ 610 w 614"/>
                <a:gd name="T21" fmla="*/ 262 h 613"/>
                <a:gd name="T22" fmla="*/ 614 w 614"/>
                <a:gd name="T23" fmla="*/ 307 h 613"/>
                <a:gd name="T24" fmla="*/ 610 w 614"/>
                <a:gd name="T25" fmla="*/ 353 h 613"/>
                <a:gd name="T26" fmla="*/ 600 w 614"/>
                <a:gd name="T27" fmla="*/ 395 h 613"/>
                <a:gd name="T28" fmla="*/ 585 w 614"/>
                <a:gd name="T29" fmla="*/ 436 h 613"/>
                <a:gd name="T30" fmla="*/ 564 w 614"/>
                <a:gd name="T31" fmla="*/ 474 h 613"/>
                <a:gd name="T32" fmla="*/ 538 w 614"/>
                <a:gd name="T33" fmla="*/ 509 h 613"/>
                <a:gd name="T34" fmla="*/ 508 w 614"/>
                <a:gd name="T35" fmla="*/ 538 h 613"/>
                <a:gd name="T36" fmla="*/ 473 w 614"/>
                <a:gd name="T37" fmla="*/ 565 h 613"/>
                <a:gd name="T38" fmla="*/ 435 w 614"/>
                <a:gd name="T39" fmla="*/ 585 h 613"/>
                <a:gd name="T40" fmla="*/ 395 w 614"/>
                <a:gd name="T41" fmla="*/ 601 h 613"/>
                <a:gd name="T42" fmla="*/ 352 w 614"/>
                <a:gd name="T43" fmla="*/ 611 h 613"/>
                <a:gd name="T44" fmla="*/ 307 w 614"/>
                <a:gd name="T45" fmla="*/ 613 h 613"/>
                <a:gd name="T46" fmla="*/ 261 w 614"/>
                <a:gd name="T47" fmla="*/ 611 h 613"/>
                <a:gd name="T48" fmla="*/ 218 w 614"/>
                <a:gd name="T49" fmla="*/ 601 h 613"/>
                <a:gd name="T50" fmla="*/ 177 w 614"/>
                <a:gd name="T51" fmla="*/ 585 h 613"/>
                <a:gd name="T52" fmla="*/ 140 w 614"/>
                <a:gd name="T53" fmla="*/ 565 h 613"/>
                <a:gd name="T54" fmla="*/ 105 w 614"/>
                <a:gd name="T55" fmla="*/ 538 h 613"/>
                <a:gd name="T56" fmla="*/ 75 w 614"/>
                <a:gd name="T57" fmla="*/ 509 h 613"/>
                <a:gd name="T58" fmla="*/ 49 w 614"/>
                <a:gd name="T59" fmla="*/ 474 h 613"/>
                <a:gd name="T60" fmla="*/ 28 w 614"/>
                <a:gd name="T61" fmla="*/ 436 h 613"/>
                <a:gd name="T62" fmla="*/ 13 w 614"/>
                <a:gd name="T63" fmla="*/ 395 h 613"/>
                <a:gd name="T64" fmla="*/ 3 w 614"/>
                <a:gd name="T65" fmla="*/ 353 h 613"/>
                <a:gd name="T66" fmla="*/ 0 w 614"/>
                <a:gd name="T67" fmla="*/ 307 h 613"/>
                <a:gd name="T68" fmla="*/ 3 w 614"/>
                <a:gd name="T69" fmla="*/ 262 h 613"/>
                <a:gd name="T70" fmla="*/ 13 w 614"/>
                <a:gd name="T71" fmla="*/ 218 h 613"/>
                <a:gd name="T72" fmla="*/ 28 w 614"/>
                <a:gd name="T73" fmla="*/ 178 h 613"/>
                <a:gd name="T74" fmla="*/ 49 w 614"/>
                <a:gd name="T75" fmla="*/ 141 h 613"/>
                <a:gd name="T76" fmla="*/ 75 w 614"/>
                <a:gd name="T77" fmla="*/ 106 h 613"/>
                <a:gd name="T78" fmla="*/ 105 w 614"/>
                <a:gd name="T79" fmla="*/ 76 h 613"/>
                <a:gd name="T80" fmla="*/ 140 w 614"/>
                <a:gd name="T81" fmla="*/ 50 h 613"/>
                <a:gd name="T82" fmla="*/ 177 w 614"/>
                <a:gd name="T83" fmla="*/ 29 h 613"/>
                <a:gd name="T84" fmla="*/ 218 w 614"/>
                <a:gd name="T85" fmla="*/ 14 h 613"/>
                <a:gd name="T86" fmla="*/ 261 w 614"/>
                <a:gd name="T87" fmla="*/ 4 h 613"/>
                <a:gd name="T88" fmla="*/ 307 w 614"/>
                <a:gd name="T89" fmla="*/ 0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14" h="613">
                  <a:moveTo>
                    <a:pt x="307" y="0"/>
                  </a:moveTo>
                  <a:lnTo>
                    <a:pt x="352" y="4"/>
                  </a:lnTo>
                  <a:lnTo>
                    <a:pt x="395" y="14"/>
                  </a:lnTo>
                  <a:lnTo>
                    <a:pt x="435" y="29"/>
                  </a:lnTo>
                  <a:lnTo>
                    <a:pt x="473" y="50"/>
                  </a:lnTo>
                  <a:lnTo>
                    <a:pt x="508" y="76"/>
                  </a:lnTo>
                  <a:lnTo>
                    <a:pt x="538" y="106"/>
                  </a:lnTo>
                  <a:lnTo>
                    <a:pt x="564" y="141"/>
                  </a:lnTo>
                  <a:lnTo>
                    <a:pt x="585" y="178"/>
                  </a:lnTo>
                  <a:lnTo>
                    <a:pt x="600" y="218"/>
                  </a:lnTo>
                  <a:lnTo>
                    <a:pt x="610" y="262"/>
                  </a:lnTo>
                  <a:lnTo>
                    <a:pt x="614" y="307"/>
                  </a:lnTo>
                  <a:lnTo>
                    <a:pt x="610" y="353"/>
                  </a:lnTo>
                  <a:lnTo>
                    <a:pt x="600" y="395"/>
                  </a:lnTo>
                  <a:lnTo>
                    <a:pt x="585" y="436"/>
                  </a:lnTo>
                  <a:lnTo>
                    <a:pt x="564" y="474"/>
                  </a:lnTo>
                  <a:lnTo>
                    <a:pt x="538" y="509"/>
                  </a:lnTo>
                  <a:lnTo>
                    <a:pt x="508" y="538"/>
                  </a:lnTo>
                  <a:lnTo>
                    <a:pt x="473" y="565"/>
                  </a:lnTo>
                  <a:lnTo>
                    <a:pt x="435" y="585"/>
                  </a:lnTo>
                  <a:lnTo>
                    <a:pt x="395" y="601"/>
                  </a:lnTo>
                  <a:lnTo>
                    <a:pt x="352" y="611"/>
                  </a:lnTo>
                  <a:lnTo>
                    <a:pt x="307" y="613"/>
                  </a:lnTo>
                  <a:lnTo>
                    <a:pt x="261" y="611"/>
                  </a:lnTo>
                  <a:lnTo>
                    <a:pt x="218" y="601"/>
                  </a:lnTo>
                  <a:lnTo>
                    <a:pt x="177" y="585"/>
                  </a:lnTo>
                  <a:lnTo>
                    <a:pt x="140" y="565"/>
                  </a:lnTo>
                  <a:lnTo>
                    <a:pt x="105" y="538"/>
                  </a:lnTo>
                  <a:lnTo>
                    <a:pt x="75" y="509"/>
                  </a:lnTo>
                  <a:lnTo>
                    <a:pt x="49" y="474"/>
                  </a:lnTo>
                  <a:lnTo>
                    <a:pt x="28" y="436"/>
                  </a:lnTo>
                  <a:lnTo>
                    <a:pt x="13" y="395"/>
                  </a:lnTo>
                  <a:lnTo>
                    <a:pt x="3" y="353"/>
                  </a:lnTo>
                  <a:lnTo>
                    <a:pt x="0" y="307"/>
                  </a:lnTo>
                  <a:lnTo>
                    <a:pt x="3" y="262"/>
                  </a:lnTo>
                  <a:lnTo>
                    <a:pt x="13" y="218"/>
                  </a:lnTo>
                  <a:lnTo>
                    <a:pt x="28" y="178"/>
                  </a:lnTo>
                  <a:lnTo>
                    <a:pt x="49" y="141"/>
                  </a:lnTo>
                  <a:lnTo>
                    <a:pt x="75" y="106"/>
                  </a:lnTo>
                  <a:lnTo>
                    <a:pt x="105" y="76"/>
                  </a:lnTo>
                  <a:lnTo>
                    <a:pt x="140" y="50"/>
                  </a:lnTo>
                  <a:lnTo>
                    <a:pt x="177" y="29"/>
                  </a:lnTo>
                  <a:lnTo>
                    <a:pt x="218" y="14"/>
                  </a:lnTo>
                  <a:lnTo>
                    <a:pt x="261" y="4"/>
                  </a:lnTo>
                  <a:lnTo>
                    <a:pt x="30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83" name="Freeform 552">
              <a:extLst>
                <a:ext uri="{FF2B5EF4-FFF2-40B4-BE49-F238E27FC236}">
                  <a16:creationId xmlns:a16="http://schemas.microsoft.com/office/drawing/2014/main" id="{CFC0F5B3-DE76-4620-9E4E-166363C7B2FF}"/>
                </a:ext>
              </a:extLst>
            </p:cNvPr>
            <p:cNvSpPr>
              <a:spLocks noEditPoints="1"/>
            </p:cNvSpPr>
            <p:nvPr/>
          </p:nvSpPr>
          <p:spPr bwMode="auto">
            <a:xfrm>
              <a:off x="1845" y="2830"/>
              <a:ext cx="853" cy="881"/>
            </a:xfrm>
            <a:custGeom>
              <a:avLst/>
              <a:gdLst>
                <a:gd name="T0" fmla="*/ 743 w 1706"/>
                <a:gd name="T1" fmla="*/ 451 h 1763"/>
                <a:gd name="T2" fmla="*/ 599 w 1706"/>
                <a:gd name="T3" fmla="*/ 517 h 1763"/>
                <a:gd name="T4" fmla="*/ 488 w 1706"/>
                <a:gd name="T5" fmla="*/ 628 h 1763"/>
                <a:gd name="T6" fmla="*/ 422 w 1706"/>
                <a:gd name="T7" fmla="*/ 772 h 1763"/>
                <a:gd name="T8" fmla="*/ 412 w 1706"/>
                <a:gd name="T9" fmla="*/ 937 h 1763"/>
                <a:gd name="T10" fmla="*/ 460 w 1706"/>
                <a:gd name="T11" fmla="*/ 1090 h 1763"/>
                <a:gd name="T12" fmla="*/ 558 w 1706"/>
                <a:gd name="T13" fmla="*/ 1213 h 1763"/>
                <a:gd name="T14" fmla="*/ 692 w 1706"/>
                <a:gd name="T15" fmla="*/ 1296 h 1763"/>
                <a:gd name="T16" fmla="*/ 853 w 1706"/>
                <a:gd name="T17" fmla="*/ 1325 h 1763"/>
                <a:gd name="T18" fmla="*/ 1012 w 1706"/>
                <a:gd name="T19" fmla="*/ 1296 h 1763"/>
                <a:gd name="T20" fmla="*/ 1147 w 1706"/>
                <a:gd name="T21" fmla="*/ 1213 h 1763"/>
                <a:gd name="T22" fmla="*/ 1244 w 1706"/>
                <a:gd name="T23" fmla="*/ 1090 h 1763"/>
                <a:gd name="T24" fmla="*/ 1293 w 1706"/>
                <a:gd name="T25" fmla="*/ 937 h 1763"/>
                <a:gd name="T26" fmla="*/ 1283 w 1706"/>
                <a:gd name="T27" fmla="*/ 772 h 1763"/>
                <a:gd name="T28" fmla="*/ 1217 w 1706"/>
                <a:gd name="T29" fmla="*/ 628 h 1763"/>
                <a:gd name="T30" fmla="*/ 1106 w 1706"/>
                <a:gd name="T31" fmla="*/ 517 h 1763"/>
                <a:gd name="T32" fmla="*/ 961 w 1706"/>
                <a:gd name="T33" fmla="*/ 451 h 1763"/>
                <a:gd name="T34" fmla="*/ 706 w 1706"/>
                <a:gd name="T35" fmla="*/ 0 h 1763"/>
                <a:gd name="T36" fmla="*/ 1051 w 1706"/>
                <a:gd name="T37" fmla="*/ 12 h 1763"/>
                <a:gd name="T38" fmla="*/ 1107 w 1706"/>
                <a:gd name="T39" fmla="*/ 67 h 1763"/>
                <a:gd name="T40" fmla="*/ 1120 w 1706"/>
                <a:gd name="T41" fmla="*/ 244 h 1763"/>
                <a:gd name="T42" fmla="*/ 1268 w 1706"/>
                <a:gd name="T43" fmla="*/ 334 h 1763"/>
                <a:gd name="T44" fmla="*/ 1418 w 1706"/>
                <a:gd name="T45" fmla="*/ 255 h 1763"/>
                <a:gd name="T46" fmla="*/ 1486 w 1706"/>
                <a:gd name="T47" fmla="*/ 264 h 1763"/>
                <a:gd name="T48" fmla="*/ 1542 w 1706"/>
                <a:gd name="T49" fmla="*/ 314 h 1763"/>
                <a:gd name="T50" fmla="*/ 1704 w 1706"/>
                <a:gd name="T51" fmla="*/ 612 h 1763"/>
                <a:gd name="T52" fmla="*/ 1693 w 1706"/>
                <a:gd name="T53" fmla="*/ 680 h 1763"/>
                <a:gd name="T54" fmla="*/ 1644 w 1706"/>
                <a:gd name="T55" fmla="*/ 731 h 1763"/>
                <a:gd name="T56" fmla="*/ 1543 w 1706"/>
                <a:gd name="T57" fmla="*/ 881 h 1763"/>
                <a:gd name="T58" fmla="*/ 1644 w 1706"/>
                <a:gd name="T59" fmla="*/ 1030 h 1763"/>
                <a:gd name="T60" fmla="*/ 1697 w 1706"/>
                <a:gd name="T61" fmla="*/ 1091 h 1763"/>
                <a:gd name="T62" fmla="*/ 1701 w 1706"/>
                <a:gd name="T63" fmla="*/ 1170 h 1763"/>
                <a:gd name="T64" fmla="*/ 1529 w 1706"/>
                <a:gd name="T65" fmla="*/ 1468 h 1763"/>
                <a:gd name="T66" fmla="*/ 1470 w 1706"/>
                <a:gd name="T67" fmla="*/ 1505 h 1763"/>
                <a:gd name="T68" fmla="*/ 1398 w 1706"/>
                <a:gd name="T69" fmla="*/ 1501 h 1763"/>
                <a:gd name="T70" fmla="*/ 1222 w 1706"/>
                <a:gd name="T71" fmla="*/ 1463 h 1763"/>
                <a:gd name="T72" fmla="*/ 1120 w 1706"/>
                <a:gd name="T73" fmla="*/ 1642 h 1763"/>
                <a:gd name="T74" fmla="*/ 1092 w 1706"/>
                <a:gd name="T75" fmla="*/ 1718 h 1763"/>
                <a:gd name="T76" fmla="*/ 1026 w 1706"/>
                <a:gd name="T77" fmla="*/ 1759 h 1763"/>
                <a:gd name="T78" fmla="*/ 678 w 1706"/>
                <a:gd name="T79" fmla="*/ 1759 h 1763"/>
                <a:gd name="T80" fmla="*/ 612 w 1706"/>
                <a:gd name="T81" fmla="*/ 1718 h 1763"/>
                <a:gd name="T82" fmla="*/ 586 w 1706"/>
                <a:gd name="T83" fmla="*/ 1642 h 1763"/>
                <a:gd name="T84" fmla="*/ 484 w 1706"/>
                <a:gd name="T85" fmla="*/ 1463 h 1763"/>
                <a:gd name="T86" fmla="*/ 338 w 1706"/>
                <a:gd name="T87" fmla="*/ 1455 h 1763"/>
                <a:gd name="T88" fmla="*/ 361 w 1706"/>
                <a:gd name="T89" fmla="*/ 1377 h 1763"/>
                <a:gd name="T90" fmla="*/ 396 w 1706"/>
                <a:gd name="T91" fmla="*/ 1263 h 1763"/>
                <a:gd name="T92" fmla="*/ 378 w 1706"/>
                <a:gd name="T93" fmla="*/ 1125 h 1763"/>
                <a:gd name="T94" fmla="*/ 221 w 1706"/>
                <a:gd name="T95" fmla="*/ 851 h 1763"/>
                <a:gd name="T96" fmla="*/ 170 w 1706"/>
                <a:gd name="T97" fmla="*/ 795 h 1763"/>
                <a:gd name="T98" fmla="*/ 60 w 1706"/>
                <a:gd name="T99" fmla="*/ 731 h 1763"/>
                <a:gd name="T100" fmla="*/ 8 w 1706"/>
                <a:gd name="T101" fmla="*/ 671 h 1763"/>
                <a:gd name="T102" fmla="*/ 4 w 1706"/>
                <a:gd name="T103" fmla="*/ 593 h 1763"/>
                <a:gd name="T104" fmla="*/ 176 w 1706"/>
                <a:gd name="T105" fmla="*/ 295 h 1763"/>
                <a:gd name="T106" fmla="*/ 235 w 1706"/>
                <a:gd name="T107" fmla="*/ 258 h 1763"/>
                <a:gd name="T108" fmla="*/ 307 w 1706"/>
                <a:gd name="T109" fmla="*/ 262 h 1763"/>
                <a:gd name="T110" fmla="*/ 484 w 1706"/>
                <a:gd name="T111" fmla="*/ 300 h 1763"/>
                <a:gd name="T112" fmla="*/ 586 w 1706"/>
                <a:gd name="T113" fmla="*/ 121 h 1763"/>
                <a:gd name="T114" fmla="*/ 612 w 1706"/>
                <a:gd name="T115" fmla="*/ 45 h 1763"/>
                <a:gd name="T116" fmla="*/ 678 w 1706"/>
                <a:gd name="T117" fmla="*/ 4 h 1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06" h="1763">
                  <a:moveTo>
                    <a:pt x="853" y="437"/>
                  </a:moveTo>
                  <a:lnTo>
                    <a:pt x="797" y="441"/>
                  </a:lnTo>
                  <a:lnTo>
                    <a:pt x="743" y="451"/>
                  </a:lnTo>
                  <a:lnTo>
                    <a:pt x="692" y="467"/>
                  </a:lnTo>
                  <a:lnTo>
                    <a:pt x="644" y="490"/>
                  </a:lnTo>
                  <a:lnTo>
                    <a:pt x="599" y="517"/>
                  </a:lnTo>
                  <a:lnTo>
                    <a:pt x="558" y="549"/>
                  </a:lnTo>
                  <a:lnTo>
                    <a:pt x="520" y="587"/>
                  </a:lnTo>
                  <a:lnTo>
                    <a:pt x="488" y="628"/>
                  </a:lnTo>
                  <a:lnTo>
                    <a:pt x="460" y="673"/>
                  </a:lnTo>
                  <a:lnTo>
                    <a:pt x="438" y="721"/>
                  </a:lnTo>
                  <a:lnTo>
                    <a:pt x="422" y="772"/>
                  </a:lnTo>
                  <a:lnTo>
                    <a:pt x="412" y="826"/>
                  </a:lnTo>
                  <a:lnTo>
                    <a:pt x="408" y="881"/>
                  </a:lnTo>
                  <a:lnTo>
                    <a:pt x="412" y="937"/>
                  </a:lnTo>
                  <a:lnTo>
                    <a:pt x="422" y="990"/>
                  </a:lnTo>
                  <a:lnTo>
                    <a:pt x="438" y="1041"/>
                  </a:lnTo>
                  <a:lnTo>
                    <a:pt x="460" y="1090"/>
                  </a:lnTo>
                  <a:lnTo>
                    <a:pt x="488" y="1135"/>
                  </a:lnTo>
                  <a:lnTo>
                    <a:pt x="520" y="1176"/>
                  </a:lnTo>
                  <a:lnTo>
                    <a:pt x="558" y="1213"/>
                  </a:lnTo>
                  <a:lnTo>
                    <a:pt x="599" y="1246"/>
                  </a:lnTo>
                  <a:lnTo>
                    <a:pt x="644" y="1273"/>
                  </a:lnTo>
                  <a:lnTo>
                    <a:pt x="692" y="1296"/>
                  </a:lnTo>
                  <a:lnTo>
                    <a:pt x="743" y="1312"/>
                  </a:lnTo>
                  <a:lnTo>
                    <a:pt x="797" y="1322"/>
                  </a:lnTo>
                  <a:lnTo>
                    <a:pt x="853" y="1325"/>
                  </a:lnTo>
                  <a:lnTo>
                    <a:pt x="908" y="1322"/>
                  </a:lnTo>
                  <a:lnTo>
                    <a:pt x="961" y="1312"/>
                  </a:lnTo>
                  <a:lnTo>
                    <a:pt x="1012" y="1296"/>
                  </a:lnTo>
                  <a:lnTo>
                    <a:pt x="1061" y="1273"/>
                  </a:lnTo>
                  <a:lnTo>
                    <a:pt x="1106" y="1246"/>
                  </a:lnTo>
                  <a:lnTo>
                    <a:pt x="1147" y="1213"/>
                  </a:lnTo>
                  <a:lnTo>
                    <a:pt x="1184" y="1176"/>
                  </a:lnTo>
                  <a:lnTo>
                    <a:pt x="1217" y="1135"/>
                  </a:lnTo>
                  <a:lnTo>
                    <a:pt x="1244" y="1090"/>
                  </a:lnTo>
                  <a:lnTo>
                    <a:pt x="1267" y="1041"/>
                  </a:lnTo>
                  <a:lnTo>
                    <a:pt x="1283" y="990"/>
                  </a:lnTo>
                  <a:lnTo>
                    <a:pt x="1293" y="937"/>
                  </a:lnTo>
                  <a:lnTo>
                    <a:pt x="1297" y="881"/>
                  </a:lnTo>
                  <a:lnTo>
                    <a:pt x="1293" y="826"/>
                  </a:lnTo>
                  <a:lnTo>
                    <a:pt x="1283" y="772"/>
                  </a:lnTo>
                  <a:lnTo>
                    <a:pt x="1267" y="721"/>
                  </a:lnTo>
                  <a:lnTo>
                    <a:pt x="1244" y="673"/>
                  </a:lnTo>
                  <a:lnTo>
                    <a:pt x="1217" y="628"/>
                  </a:lnTo>
                  <a:lnTo>
                    <a:pt x="1184" y="587"/>
                  </a:lnTo>
                  <a:lnTo>
                    <a:pt x="1147" y="549"/>
                  </a:lnTo>
                  <a:lnTo>
                    <a:pt x="1106" y="517"/>
                  </a:lnTo>
                  <a:lnTo>
                    <a:pt x="1061" y="490"/>
                  </a:lnTo>
                  <a:lnTo>
                    <a:pt x="1012" y="467"/>
                  </a:lnTo>
                  <a:lnTo>
                    <a:pt x="961" y="451"/>
                  </a:lnTo>
                  <a:lnTo>
                    <a:pt x="908" y="441"/>
                  </a:lnTo>
                  <a:lnTo>
                    <a:pt x="853" y="437"/>
                  </a:lnTo>
                  <a:close/>
                  <a:moveTo>
                    <a:pt x="706" y="0"/>
                  </a:moveTo>
                  <a:lnTo>
                    <a:pt x="999" y="0"/>
                  </a:lnTo>
                  <a:lnTo>
                    <a:pt x="1026" y="4"/>
                  </a:lnTo>
                  <a:lnTo>
                    <a:pt x="1051" y="12"/>
                  </a:lnTo>
                  <a:lnTo>
                    <a:pt x="1074" y="26"/>
                  </a:lnTo>
                  <a:lnTo>
                    <a:pt x="1092" y="45"/>
                  </a:lnTo>
                  <a:lnTo>
                    <a:pt x="1107" y="67"/>
                  </a:lnTo>
                  <a:lnTo>
                    <a:pt x="1116" y="92"/>
                  </a:lnTo>
                  <a:lnTo>
                    <a:pt x="1120" y="121"/>
                  </a:lnTo>
                  <a:lnTo>
                    <a:pt x="1120" y="244"/>
                  </a:lnTo>
                  <a:lnTo>
                    <a:pt x="1172" y="269"/>
                  </a:lnTo>
                  <a:lnTo>
                    <a:pt x="1221" y="300"/>
                  </a:lnTo>
                  <a:lnTo>
                    <a:pt x="1268" y="334"/>
                  </a:lnTo>
                  <a:lnTo>
                    <a:pt x="1379" y="270"/>
                  </a:lnTo>
                  <a:lnTo>
                    <a:pt x="1398" y="260"/>
                  </a:lnTo>
                  <a:lnTo>
                    <a:pt x="1418" y="255"/>
                  </a:lnTo>
                  <a:lnTo>
                    <a:pt x="1439" y="254"/>
                  </a:lnTo>
                  <a:lnTo>
                    <a:pt x="1464" y="257"/>
                  </a:lnTo>
                  <a:lnTo>
                    <a:pt x="1486" y="264"/>
                  </a:lnTo>
                  <a:lnTo>
                    <a:pt x="1509" y="276"/>
                  </a:lnTo>
                  <a:lnTo>
                    <a:pt x="1527" y="293"/>
                  </a:lnTo>
                  <a:lnTo>
                    <a:pt x="1542" y="314"/>
                  </a:lnTo>
                  <a:lnTo>
                    <a:pt x="1689" y="567"/>
                  </a:lnTo>
                  <a:lnTo>
                    <a:pt x="1699" y="589"/>
                  </a:lnTo>
                  <a:lnTo>
                    <a:pt x="1704" y="612"/>
                  </a:lnTo>
                  <a:lnTo>
                    <a:pt x="1706" y="635"/>
                  </a:lnTo>
                  <a:lnTo>
                    <a:pt x="1701" y="659"/>
                  </a:lnTo>
                  <a:lnTo>
                    <a:pt x="1693" y="680"/>
                  </a:lnTo>
                  <a:lnTo>
                    <a:pt x="1681" y="700"/>
                  </a:lnTo>
                  <a:lnTo>
                    <a:pt x="1664" y="718"/>
                  </a:lnTo>
                  <a:lnTo>
                    <a:pt x="1644" y="731"/>
                  </a:lnTo>
                  <a:lnTo>
                    <a:pt x="1535" y="795"/>
                  </a:lnTo>
                  <a:lnTo>
                    <a:pt x="1540" y="838"/>
                  </a:lnTo>
                  <a:lnTo>
                    <a:pt x="1543" y="881"/>
                  </a:lnTo>
                  <a:lnTo>
                    <a:pt x="1540" y="924"/>
                  </a:lnTo>
                  <a:lnTo>
                    <a:pt x="1535" y="967"/>
                  </a:lnTo>
                  <a:lnTo>
                    <a:pt x="1644" y="1030"/>
                  </a:lnTo>
                  <a:lnTo>
                    <a:pt x="1667" y="1048"/>
                  </a:lnTo>
                  <a:lnTo>
                    <a:pt x="1684" y="1068"/>
                  </a:lnTo>
                  <a:lnTo>
                    <a:pt x="1697" y="1091"/>
                  </a:lnTo>
                  <a:lnTo>
                    <a:pt x="1704" y="1117"/>
                  </a:lnTo>
                  <a:lnTo>
                    <a:pt x="1706" y="1144"/>
                  </a:lnTo>
                  <a:lnTo>
                    <a:pt x="1701" y="1170"/>
                  </a:lnTo>
                  <a:lnTo>
                    <a:pt x="1689" y="1195"/>
                  </a:lnTo>
                  <a:lnTo>
                    <a:pt x="1542" y="1449"/>
                  </a:lnTo>
                  <a:lnTo>
                    <a:pt x="1529" y="1468"/>
                  </a:lnTo>
                  <a:lnTo>
                    <a:pt x="1512" y="1484"/>
                  </a:lnTo>
                  <a:lnTo>
                    <a:pt x="1492" y="1496"/>
                  </a:lnTo>
                  <a:lnTo>
                    <a:pt x="1470" y="1505"/>
                  </a:lnTo>
                  <a:lnTo>
                    <a:pt x="1439" y="1509"/>
                  </a:lnTo>
                  <a:lnTo>
                    <a:pt x="1418" y="1507"/>
                  </a:lnTo>
                  <a:lnTo>
                    <a:pt x="1398" y="1501"/>
                  </a:lnTo>
                  <a:lnTo>
                    <a:pt x="1379" y="1492"/>
                  </a:lnTo>
                  <a:lnTo>
                    <a:pt x="1268" y="1429"/>
                  </a:lnTo>
                  <a:lnTo>
                    <a:pt x="1222" y="1463"/>
                  </a:lnTo>
                  <a:lnTo>
                    <a:pt x="1172" y="1492"/>
                  </a:lnTo>
                  <a:lnTo>
                    <a:pt x="1120" y="1519"/>
                  </a:lnTo>
                  <a:lnTo>
                    <a:pt x="1120" y="1642"/>
                  </a:lnTo>
                  <a:lnTo>
                    <a:pt x="1116" y="1669"/>
                  </a:lnTo>
                  <a:lnTo>
                    <a:pt x="1107" y="1696"/>
                  </a:lnTo>
                  <a:lnTo>
                    <a:pt x="1092" y="1718"/>
                  </a:lnTo>
                  <a:lnTo>
                    <a:pt x="1074" y="1737"/>
                  </a:lnTo>
                  <a:lnTo>
                    <a:pt x="1051" y="1750"/>
                  </a:lnTo>
                  <a:lnTo>
                    <a:pt x="1026" y="1759"/>
                  </a:lnTo>
                  <a:lnTo>
                    <a:pt x="999" y="1763"/>
                  </a:lnTo>
                  <a:lnTo>
                    <a:pt x="706" y="1763"/>
                  </a:lnTo>
                  <a:lnTo>
                    <a:pt x="678" y="1759"/>
                  </a:lnTo>
                  <a:lnTo>
                    <a:pt x="654" y="1750"/>
                  </a:lnTo>
                  <a:lnTo>
                    <a:pt x="631" y="1737"/>
                  </a:lnTo>
                  <a:lnTo>
                    <a:pt x="612" y="1718"/>
                  </a:lnTo>
                  <a:lnTo>
                    <a:pt x="597" y="1696"/>
                  </a:lnTo>
                  <a:lnTo>
                    <a:pt x="589" y="1669"/>
                  </a:lnTo>
                  <a:lnTo>
                    <a:pt x="586" y="1642"/>
                  </a:lnTo>
                  <a:lnTo>
                    <a:pt x="586" y="1519"/>
                  </a:lnTo>
                  <a:lnTo>
                    <a:pt x="533" y="1492"/>
                  </a:lnTo>
                  <a:lnTo>
                    <a:pt x="484" y="1463"/>
                  </a:lnTo>
                  <a:lnTo>
                    <a:pt x="437" y="1429"/>
                  </a:lnTo>
                  <a:lnTo>
                    <a:pt x="352" y="1477"/>
                  </a:lnTo>
                  <a:lnTo>
                    <a:pt x="338" y="1455"/>
                  </a:lnTo>
                  <a:lnTo>
                    <a:pt x="321" y="1434"/>
                  </a:lnTo>
                  <a:lnTo>
                    <a:pt x="343" y="1406"/>
                  </a:lnTo>
                  <a:lnTo>
                    <a:pt x="361" y="1377"/>
                  </a:lnTo>
                  <a:lnTo>
                    <a:pt x="376" y="1345"/>
                  </a:lnTo>
                  <a:lnTo>
                    <a:pt x="387" y="1311"/>
                  </a:lnTo>
                  <a:lnTo>
                    <a:pt x="396" y="1263"/>
                  </a:lnTo>
                  <a:lnTo>
                    <a:pt x="397" y="1217"/>
                  </a:lnTo>
                  <a:lnTo>
                    <a:pt x="392" y="1170"/>
                  </a:lnTo>
                  <a:lnTo>
                    <a:pt x="378" y="1125"/>
                  </a:lnTo>
                  <a:lnTo>
                    <a:pt x="358" y="1083"/>
                  </a:lnTo>
                  <a:lnTo>
                    <a:pt x="241" y="881"/>
                  </a:lnTo>
                  <a:lnTo>
                    <a:pt x="221" y="851"/>
                  </a:lnTo>
                  <a:lnTo>
                    <a:pt x="196" y="825"/>
                  </a:lnTo>
                  <a:lnTo>
                    <a:pt x="170" y="800"/>
                  </a:lnTo>
                  <a:lnTo>
                    <a:pt x="170" y="795"/>
                  </a:lnTo>
                  <a:lnTo>
                    <a:pt x="141" y="779"/>
                  </a:lnTo>
                  <a:lnTo>
                    <a:pt x="118" y="765"/>
                  </a:lnTo>
                  <a:lnTo>
                    <a:pt x="60" y="731"/>
                  </a:lnTo>
                  <a:lnTo>
                    <a:pt x="38" y="715"/>
                  </a:lnTo>
                  <a:lnTo>
                    <a:pt x="20" y="695"/>
                  </a:lnTo>
                  <a:lnTo>
                    <a:pt x="8" y="671"/>
                  </a:lnTo>
                  <a:lnTo>
                    <a:pt x="0" y="645"/>
                  </a:lnTo>
                  <a:lnTo>
                    <a:pt x="0" y="619"/>
                  </a:lnTo>
                  <a:lnTo>
                    <a:pt x="4" y="593"/>
                  </a:lnTo>
                  <a:lnTo>
                    <a:pt x="15" y="567"/>
                  </a:lnTo>
                  <a:lnTo>
                    <a:pt x="162" y="314"/>
                  </a:lnTo>
                  <a:lnTo>
                    <a:pt x="176" y="295"/>
                  </a:lnTo>
                  <a:lnTo>
                    <a:pt x="192" y="279"/>
                  </a:lnTo>
                  <a:lnTo>
                    <a:pt x="212" y="267"/>
                  </a:lnTo>
                  <a:lnTo>
                    <a:pt x="235" y="258"/>
                  </a:lnTo>
                  <a:lnTo>
                    <a:pt x="266" y="254"/>
                  </a:lnTo>
                  <a:lnTo>
                    <a:pt x="287" y="255"/>
                  </a:lnTo>
                  <a:lnTo>
                    <a:pt x="307" y="262"/>
                  </a:lnTo>
                  <a:lnTo>
                    <a:pt x="327" y="270"/>
                  </a:lnTo>
                  <a:lnTo>
                    <a:pt x="437" y="334"/>
                  </a:lnTo>
                  <a:lnTo>
                    <a:pt x="484" y="300"/>
                  </a:lnTo>
                  <a:lnTo>
                    <a:pt x="533" y="269"/>
                  </a:lnTo>
                  <a:lnTo>
                    <a:pt x="586" y="244"/>
                  </a:lnTo>
                  <a:lnTo>
                    <a:pt x="586" y="121"/>
                  </a:lnTo>
                  <a:lnTo>
                    <a:pt x="589" y="92"/>
                  </a:lnTo>
                  <a:lnTo>
                    <a:pt x="597" y="67"/>
                  </a:lnTo>
                  <a:lnTo>
                    <a:pt x="612" y="45"/>
                  </a:lnTo>
                  <a:lnTo>
                    <a:pt x="631" y="26"/>
                  </a:lnTo>
                  <a:lnTo>
                    <a:pt x="654" y="12"/>
                  </a:lnTo>
                  <a:lnTo>
                    <a:pt x="678" y="4"/>
                  </a:lnTo>
                  <a:lnTo>
                    <a:pt x="70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84" name="Freeform 553">
              <a:extLst>
                <a:ext uri="{FF2B5EF4-FFF2-40B4-BE49-F238E27FC236}">
                  <a16:creationId xmlns:a16="http://schemas.microsoft.com/office/drawing/2014/main" id="{7787D50B-C509-4660-B35D-C09DF1C79147}"/>
                </a:ext>
              </a:extLst>
            </p:cNvPr>
            <p:cNvSpPr>
              <a:spLocks noEditPoints="1"/>
            </p:cNvSpPr>
            <p:nvPr/>
          </p:nvSpPr>
          <p:spPr bwMode="auto">
            <a:xfrm>
              <a:off x="1264" y="3197"/>
              <a:ext cx="677" cy="700"/>
            </a:xfrm>
            <a:custGeom>
              <a:avLst/>
              <a:gdLst>
                <a:gd name="T0" fmla="*/ 594 w 1354"/>
                <a:gd name="T1" fmla="*/ 448 h 1399"/>
                <a:gd name="T2" fmla="*/ 492 w 1354"/>
                <a:gd name="T3" fmla="*/ 513 h 1399"/>
                <a:gd name="T4" fmla="*/ 427 w 1354"/>
                <a:gd name="T5" fmla="*/ 615 h 1399"/>
                <a:gd name="T6" fmla="*/ 417 w 1354"/>
                <a:gd name="T7" fmla="*/ 741 h 1399"/>
                <a:gd name="T8" fmla="*/ 464 w 1354"/>
                <a:gd name="T9" fmla="*/ 855 h 1399"/>
                <a:gd name="T10" fmla="*/ 556 w 1354"/>
                <a:gd name="T11" fmla="*/ 933 h 1399"/>
                <a:gd name="T12" fmla="*/ 677 w 1354"/>
                <a:gd name="T13" fmla="*/ 963 h 1399"/>
                <a:gd name="T14" fmla="*/ 798 w 1354"/>
                <a:gd name="T15" fmla="*/ 933 h 1399"/>
                <a:gd name="T16" fmla="*/ 890 w 1354"/>
                <a:gd name="T17" fmla="*/ 855 h 1399"/>
                <a:gd name="T18" fmla="*/ 938 w 1354"/>
                <a:gd name="T19" fmla="*/ 741 h 1399"/>
                <a:gd name="T20" fmla="*/ 928 w 1354"/>
                <a:gd name="T21" fmla="*/ 615 h 1399"/>
                <a:gd name="T22" fmla="*/ 864 w 1354"/>
                <a:gd name="T23" fmla="*/ 513 h 1399"/>
                <a:gd name="T24" fmla="*/ 761 w 1354"/>
                <a:gd name="T25" fmla="*/ 448 h 1399"/>
                <a:gd name="T26" fmla="*/ 561 w 1354"/>
                <a:gd name="T27" fmla="*/ 0 h 1399"/>
                <a:gd name="T28" fmla="*/ 842 w 1354"/>
                <a:gd name="T29" fmla="*/ 12 h 1399"/>
                <a:gd name="T30" fmla="*/ 885 w 1354"/>
                <a:gd name="T31" fmla="*/ 70 h 1399"/>
                <a:gd name="T32" fmla="*/ 930 w 1354"/>
                <a:gd name="T33" fmla="*/ 214 h 1399"/>
                <a:gd name="T34" fmla="*/ 1095 w 1354"/>
                <a:gd name="T35" fmla="*/ 214 h 1399"/>
                <a:gd name="T36" fmla="*/ 1162 w 1354"/>
                <a:gd name="T37" fmla="*/ 203 h 1399"/>
                <a:gd name="T38" fmla="*/ 1213 w 1354"/>
                <a:gd name="T39" fmla="*/ 232 h 1399"/>
                <a:gd name="T40" fmla="*/ 1352 w 1354"/>
                <a:gd name="T41" fmla="*/ 473 h 1399"/>
                <a:gd name="T42" fmla="*/ 1342 w 1354"/>
                <a:gd name="T43" fmla="*/ 546 h 1399"/>
                <a:gd name="T44" fmla="*/ 1218 w 1354"/>
                <a:gd name="T45" fmla="*/ 630 h 1399"/>
                <a:gd name="T46" fmla="*/ 1223 w 1354"/>
                <a:gd name="T47" fmla="*/ 734 h 1399"/>
                <a:gd name="T48" fmla="*/ 1324 w 1354"/>
                <a:gd name="T49" fmla="*/ 831 h 1399"/>
                <a:gd name="T50" fmla="*/ 1353 w 1354"/>
                <a:gd name="T51" fmla="*/ 886 h 1399"/>
                <a:gd name="T52" fmla="*/ 1342 w 1354"/>
                <a:gd name="T53" fmla="*/ 948 h 1399"/>
                <a:gd name="T54" fmla="*/ 1191 w 1354"/>
                <a:gd name="T55" fmla="*/ 1185 h 1399"/>
                <a:gd name="T56" fmla="*/ 1119 w 1354"/>
                <a:gd name="T57" fmla="*/ 1193 h 1399"/>
                <a:gd name="T58" fmla="*/ 970 w 1354"/>
                <a:gd name="T59" fmla="*/ 1161 h 1399"/>
                <a:gd name="T60" fmla="*/ 889 w 1354"/>
                <a:gd name="T61" fmla="*/ 1303 h 1399"/>
                <a:gd name="T62" fmla="*/ 861 w 1354"/>
                <a:gd name="T63" fmla="*/ 1370 h 1399"/>
                <a:gd name="T64" fmla="*/ 793 w 1354"/>
                <a:gd name="T65" fmla="*/ 1399 h 1399"/>
                <a:gd name="T66" fmla="*/ 513 w 1354"/>
                <a:gd name="T67" fmla="*/ 1385 h 1399"/>
                <a:gd name="T68" fmla="*/ 469 w 1354"/>
                <a:gd name="T69" fmla="*/ 1328 h 1399"/>
                <a:gd name="T70" fmla="*/ 424 w 1354"/>
                <a:gd name="T71" fmla="*/ 1185 h 1399"/>
                <a:gd name="T72" fmla="*/ 260 w 1354"/>
                <a:gd name="T73" fmla="*/ 1185 h 1399"/>
                <a:gd name="T74" fmla="*/ 187 w 1354"/>
                <a:gd name="T75" fmla="*/ 1193 h 1399"/>
                <a:gd name="T76" fmla="*/ 129 w 1354"/>
                <a:gd name="T77" fmla="*/ 1150 h 1399"/>
                <a:gd name="T78" fmla="*/ 0 w 1354"/>
                <a:gd name="T79" fmla="*/ 907 h 1399"/>
                <a:gd name="T80" fmla="*/ 17 w 1354"/>
                <a:gd name="T81" fmla="*/ 847 h 1399"/>
                <a:gd name="T82" fmla="*/ 136 w 1354"/>
                <a:gd name="T83" fmla="*/ 767 h 1399"/>
                <a:gd name="T84" fmla="*/ 131 w 1354"/>
                <a:gd name="T85" fmla="*/ 665 h 1399"/>
                <a:gd name="T86" fmla="*/ 30 w 1354"/>
                <a:gd name="T87" fmla="*/ 567 h 1399"/>
                <a:gd name="T88" fmla="*/ 2 w 1354"/>
                <a:gd name="T89" fmla="*/ 512 h 1399"/>
                <a:gd name="T90" fmla="*/ 13 w 1354"/>
                <a:gd name="T91" fmla="*/ 450 h 1399"/>
                <a:gd name="T92" fmla="*/ 164 w 1354"/>
                <a:gd name="T93" fmla="*/ 214 h 1399"/>
                <a:gd name="T94" fmla="*/ 237 w 1354"/>
                <a:gd name="T95" fmla="*/ 204 h 1399"/>
                <a:gd name="T96" fmla="*/ 384 w 1354"/>
                <a:gd name="T97" fmla="*/ 238 h 1399"/>
                <a:gd name="T98" fmla="*/ 465 w 1354"/>
                <a:gd name="T99" fmla="*/ 95 h 1399"/>
                <a:gd name="T100" fmla="*/ 494 w 1354"/>
                <a:gd name="T101" fmla="*/ 27 h 1399"/>
                <a:gd name="T102" fmla="*/ 561 w 1354"/>
                <a:gd name="T103" fmla="*/ 0 h 1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54" h="1399">
                  <a:moveTo>
                    <a:pt x="677" y="436"/>
                  </a:moveTo>
                  <a:lnTo>
                    <a:pt x="635" y="438"/>
                  </a:lnTo>
                  <a:lnTo>
                    <a:pt x="594" y="448"/>
                  </a:lnTo>
                  <a:lnTo>
                    <a:pt x="556" y="465"/>
                  </a:lnTo>
                  <a:lnTo>
                    <a:pt x="521" y="487"/>
                  </a:lnTo>
                  <a:lnTo>
                    <a:pt x="492" y="513"/>
                  </a:lnTo>
                  <a:lnTo>
                    <a:pt x="464" y="543"/>
                  </a:lnTo>
                  <a:lnTo>
                    <a:pt x="443" y="578"/>
                  </a:lnTo>
                  <a:lnTo>
                    <a:pt x="427" y="615"/>
                  </a:lnTo>
                  <a:lnTo>
                    <a:pt x="417" y="657"/>
                  </a:lnTo>
                  <a:lnTo>
                    <a:pt x="414" y="699"/>
                  </a:lnTo>
                  <a:lnTo>
                    <a:pt x="417" y="741"/>
                  </a:lnTo>
                  <a:lnTo>
                    <a:pt x="427" y="782"/>
                  </a:lnTo>
                  <a:lnTo>
                    <a:pt x="443" y="820"/>
                  </a:lnTo>
                  <a:lnTo>
                    <a:pt x="464" y="855"/>
                  </a:lnTo>
                  <a:lnTo>
                    <a:pt x="492" y="886"/>
                  </a:lnTo>
                  <a:lnTo>
                    <a:pt x="521" y="912"/>
                  </a:lnTo>
                  <a:lnTo>
                    <a:pt x="556" y="933"/>
                  </a:lnTo>
                  <a:lnTo>
                    <a:pt x="594" y="949"/>
                  </a:lnTo>
                  <a:lnTo>
                    <a:pt x="635" y="959"/>
                  </a:lnTo>
                  <a:lnTo>
                    <a:pt x="677" y="963"/>
                  </a:lnTo>
                  <a:lnTo>
                    <a:pt x="720" y="959"/>
                  </a:lnTo>
                  <a:lnTo>
                    <a:pt x="761" y="949"/>
                  </a:lnTo>
                  <a:lnTo>
                    <a:pt x="798" y="933"/>
                  </a:lnTo>
                  <a:lnTo>
                    <a:pt x="833" y="912"/>
                  </a:lnTo>
                  <a:lnTo>
                    <a:pt x="864" y="886"/>
                  </a:lnTo>
                  <a:lnTo>
                    <a:pt x="890" y="855"/>
                  </a:lnTo>
                  <a:lnTo>
                    <a:pt x="912" y="820"/>
                  </a:lnTo>
                  <a:lnTo>
                    <a:pt x="928" y="782"/>
                  </a:lnTo>
                  <a:lnTo>
                    <a:pt x="938" y="741"/>
                  </a:lnTo>
                  <a:lnTo>
                    <a:pt x="942" y="699"/>
                  </a:lnTo>
                  <a:lnTo>
                    <a:pt x="938" y="657"/>
                  </a:lnTo>
                  <a:lnTo>
                    <a:pt x="928" y="615"/>
                  </a:lnTo>
                  <a:lnTo>
                    <a:pt x="912" y="578"/>
                  </a:lnTo>
                  <a:lnTo>
                    <a:pt x="890" y="543"/>
                  </a:lnTo>
                  <a:lnTo>
                    <a:pt x="864" y="513"/>
                  </a:lnTo>
                  <a:lnTo>
                    <a:pt x="833" y="487"/>
                  </a:lnTo>
                  <a:lnTo>
                    <a:pt x="798" y="465"/>
                  </a:lnTo>
                  <a:lnTo>
                    <a:pt x="761" y="448"/>
                  </a:lnTo>
                  <a:lnTo>
                    <a:pt x="720" y="438"/>
                  </a:lnTo>
                  <a:lnTo>
                    <a:pt x="677" y="436"/>
                  </a:lnTo>
                  <a:close/>
                  <a:moveTo>
                    <a:pt x="561" y="0"/>
                  </a:moveTo>
                  <a:lnTo>
                    <a:pt x="793" y="0"/>
                  </a:lnTo>
                  <a:lnTo>
                    <a:pt x="818" y="2"/>
                  </a:lnTo>
                  <a:lnTo>
                    <a:pt x="842" y="12"/>
                  </a:lnTo>
                  <a:lnTo>
                    <a:pt x="861" y="27"/>
                  </a:lnTo>
                  <a:lnTo>
                    <a:pt x="875" y="47"/>
                  </a:lnTo>
                  <a:lnTo>
                    <a:pt x="885" y="70"/>
                  </a:lnTo>
                  <a:lnTo>
                    <a:pt x="889" y="95"/>
                  </a:lnTo>
                  <a:lnTo>
                    <a:pt x="889" y="193"/>
                  </a:lnTo>
                  <a:lnTo>
                    <a:pt x="930" y="214"/>
                  </a:lnTo>
                  <a:lnTo>
                    <a:pt x="970" y="238"/>
                  </a:lnTo>
                  <a:lnTo>
                    <a:pt x="1008" y="264"/>
                  </a:lnTo>
                  <a:lnTo>
                    <a:pt x="1095" y="214"/>
                  </a:lnTo>
                  <a:lnTo>
                    <a:pt x="1119" y="204"/>
                  </a:lnTo>
                  <a:lnTo>
                    <a:pt x="1142" y="201"/>
                  </a:lnTo>
                  <a:lnTo>
                    <a:pt x="1162" y="203"/>
                  </a:lnTo>
                  <a:lnTo>
                    <a:pt x="1181" y="209"/>
                  </a:lnTo>
                  <a:lnTo>
                    <a:pt x="1198" y="219"/>
                  </a:lnTo>
                  <a:lnTo>
                    <a:pt x="1213" y="232"/>
                  </a:lnTo>
                  <a:lnTo>
                    <a:pt x="1226" y="249"/>
                  </a:lnTo>
                  <a:lnTo>
                    <a:pt x="1342" y="450"/>
                  </a:lnTo>
                  <a:lnTo>
                    <a:pt x="1352" y="473"/>
                  </a:lnTo>
                  <a:lnTo>
                    <a:pt x="1354" y="497"/>
                  </a:lnTo>
                  <a:lnTo>
                    <a:pt x="1352" y="522"/>
                  </a:lnTo>
                  <a:lnTo>
                    <a:pt x="1342" y="546"/>
                  </a:lnTo>
                  <a:lnTo>
                    <a:pt x="1327" y="566"/>
                  </a:lnTo>
                  <a:lnTo>
                    <a:pt x="1307" y="581"/>
                  </a:lnTo>
                  <a:lnTo>
                    <a:pt x="1218" y="630"/>
                  </a:lnTo>
                  <a:lnTo>
                    <a:pt x="1223" y="665"/>
                  </a:lnTo>
                  <a:lnTo>
                    <a:pt x="1226" y="699"/>
                  </a:lnTo>
                  <a:lnTo>
                    <a:pt x="1223" y="734"/>
                  </a:lnTo>
                  <a:lnTo>
                    <a:pt x="1218" y="767"/>
                  </a:lnTo>
                  <a:lnTo>
                    <a:pt x="1307" y="818"/>
                  </a:lnTo>
                  <a:lnTo>
                    <a:pt x="1324" y="831"/>
                  </a:lnTo>
                  <a:lnTo>
                    <a:pt x="1338" y="847"/>
                  </a:lnTo>
                  <a:lnTo>
                    <a:pt x="1348" y="866"/>
                  </a:lnTo>
                  <a:lnTo>
                    <a:pt x="1353" y="886"/>
                  </a:lnTo>
                  <a:lnTo>
                    <a:pt x="1354" y="907"/>
                  </a:lnTo>
                  <a:lnTo>
                    <a:pt x="1350" y="928"/>
                  </a:lnTo>
                  <a:lnTo>
                    <a:pt x="1342" y="948"/>
                  </a:lnTo>
                  <a:lnTo>
                    <a:pt x="1226" y="1150"/>
                  </a:lnTo>
                  <a:lnTo>
                    <a:pt x="1210" y="1169"/>
                  </a:lnTo>
                  <a:lnTo>
                    <a:pt x="1191" y="1185"/>
                  </a:lnTo>
                  <a:lnTo>
                    <a:pt x="1167" y="1193"/>
                  </a:lnTo>
                  <a:lnTo>
                    <a:pt x="1142" y="1197"/>
                  </a:lnTo>
                  <a:lnTo>
                    <a:pt x="1119" y="1193"/>
                  </a:lnTo>
                  <a:lnTo>
                    <a:pt x="1095" y="1185"/>
                  </a:lnTo>
                  <a:lnTo>
                    <a:pt x="1008" y="1134"/>
                  </a:lnTo>
                  <a:lnTo>
                    <a:pt x="970" y="1161"/>
                  </a:lnTo>
                  <a:lnTo>
                    <a:pt x="930" y="1185"/>
                  </a:lnTo>
                  <a:lnTo>
                    <a:pt x="889" y="1205"/>
                  </a:lnTo>
                  <a:lnTo>
                    <a:pt x="889" y="1303"/>
                  </a:lnTo>
                  <a:lnTo>
                    <a:pt x="885" y="1328"/>
                  </a:lnTo>
                  <a:lnTo>
                    <a:pt x="875" y="1352"/>
                  </a:lnTo>
                  <a:lnTo>
                    <a:pt x="861" y="1370"/>
                  </a:lnTo>
                  <a:lnTo>
                    <a:pt x="842" y="1385"/>
                  </a:lnTo>
                  <a:lnTo>
                    <a:pt x="818" y="1395"/>
                  </a:lnTo>
                  <a:lnTo>
                    <a:pt x="793" y="1399"/>
                  </a:lnTo>
                  <a:lnTo>
                    <a:pt x="561" y="1399"/>
                  </a:lnTo>
                  <a:lnTo>
                    <a:pt x="535" y="1395"/>
                  </a:lnTo>
                  <a:lnTo>
                    <a:pt x="513" y="1385"/>
                  </a:lnTo>
                  <a:lnTo>
                    <a:pt x="494" y="1370"/>
                  </a:lnTo>
                  <a:lnTo>
                    <a:pt x="479" y="1352"/>
                  </a:lnTo>
                  <a:lnTo>
                    <a:pt x="469" y="1328"/>
                  </a:lnTo>
                  <a:lnTo>
                    <a:pt x="465" y="1303"/>
                  </a:lnTo>
                  <a:lnTo>
                    <a:pt x="465" y="1205"/>
                  </a:lnTo>
                  <a:lnTo>
                    <a:pt x="424" y="1185"/>
                  </a:lnTo>
                  <a:lnTo>
                    <a:pt x="384" y="1161"/>
                  </a:lnTo>
                  <a:lnTo>
                    <a:pt x="347" y="1134"/>
                  </a:lnTo>
                  <a:lnTo>
                    <a:pt x="260" y="1185"/>
                  </a:lnTo>
                  <a:lnTo>
                    <a:pt x="237" y="1193"/>
                  </a:lnTo>
                  <a:lnTo>
                    <a:pt x="212" y="1197"/>
                  </a:lnTo>
                  <a:lnTo>
                    <a:pt x="187" y="1193"/>
                  </a:lnTo>
                  <a:lnTo>
                    <a:pt x="164" y="1185"/>
                  </a:lnTo>
                  <a:lnTo>
                    <a:pt x="145" y="1169"/>
                  </a:lnTo>
                  <a:lnTo>
                    <a:pt x="129" y="1150"/>
                  </a:lnTo>
                  <a:lnTo>
                    <a:pt x="13" y="948"/>
                  </a:lnTo>
                  <a:lnTo>
                    <a:pt x="4" y="928"/>
                  </a:lnTo>
                  <a:lnTo>
                    <a:pt x="0" y="907"/>
                  </a:lnTo>
                  <a:lnTo>
                    <a:pt x="2" y="886"/>
                  </a:lnTo>
                  <a:lnTo>
                    <a:pt x="7" y="866"/>
                  </a:lnTo>
                  <a:lnTo>
                    <a:pt x="17" y="847"/>
                  </a:lnTo>
                  <a:lnTo>
                    <a:pt x="30" y="831"/>
                  </a:lnTo>
                  <a:lnTo>
                    <a:pt x="48" y="817"/>
                  </a:lnTo>
                  <a:lnTo>
                    <a:pt x="136" y="767"/>
                  </a:lnTo>
                  <a:lnTo>
                    <a:pt x="131" y="734"/>
                  </a:lnTo>
                  <a:lnTo>
                    <a:pt x="129" y="699"/>
                  </a:lnTo>
                  <a:lnTo>
                    <a:pt x="131" y="665"/>
                  </a:lnTo>
                  <a:lnTo>
                    <a:pt x="136" y="630"/>
                  </a:lnTo>
                  <a:lnTo>
                    <a:pt x="48" y="581"/>
                  </a:lnTo>
                  <a:lnTo>
                    <a:pt x="30" y="567"/>
                  </a:lnTo>
                  <a:lnTo>
                    <a:pt x="17" y="551"/>
                  </a:lnTo>
                  <a:lnTo>
                    <a:pt x="7" y="532"/>
                  </a:lnTo>
                  <a:lnTo>
                    <a:pt x="2" y="512"/>
                  </a:lnTo>
                  <a:lnTo>
                    <a:pt x="0" y="491"/>
                  </a:lnTo>
                  <a:lnTo>
                    <a:pt x="4" y="470"/>
                  </a:lnTo>
                  <a:lnTo>
                    <a:pt x="13" y="450"/>
                  </a:lnTo>
                  <a:lnTo>
                    <a:pt x="129" y="249"/>
                  </a:lnTo>
                  <a:lnTo>
                    <a:pt x="145" y="229"/>
                  </a:lnTo>
                  <a:lnTo>
                    <a:pt x="164" y="214"/>
                  </a:lnTo>
                  <a:lnTo>
                    <a:pt x="187" y="204"/>
                  </a:lnTo>
                  <a:lnTo>
                    <a:pt x="212" y="201"/>
                  </a:lnTo>
                  <a:lnTo>
                    <a:pt x="237" y="204"/>
                  </a:lnTo>
                  <a:lnTo>
                    <a:pt x="260" y="214"/>
                  </a:lnTo>
                  <a:lnTo>
                    <a:pt x="347" y="264"/>
                  </a:lnTo>
                  <a:lnTo>
                    <a:pt x="384" y="238"/>
                  </a:lnTo>
                  <a:lnTo>
                    <a:pt x="424" y="214"/>
                  </a:lnTo>
                  <a:lnTo>
                    <a:pt x="465" y="193"/>
                  </a:lnTo>
                  <a:lnTo>
                    <a:pt x="465" y="95"/>
                  </a:lnTo>
                  <a:lnTo>
                    <a:pt x="469" y="70"/>
                  </a:lnTo>
                  <a:lnTo>
                    <a:pt x="479" y="47"/>
                  </a:lnTo>
                  <a:lnTo>
                    <a:pt x="494" y="27"/>
                  </a:lnTo>
                  <a:lnTo>
                    <a:pt x="513" y="12"/>
                  </a:lnTo>
                  <a:lnTo>
                    <a:pt x="535" y="2"/>
                  </a:lnTo>
                  <a:lnTo>
                    <a:pt x="56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sp>
        <p:nvSpPr>
          <p:cNvPr id="85" name="文本框 19">
            <a:extLst>
              <a:ext uri="{FF2B5EF4-FFF2-40B4-BE49-F238E27FC236}">
                <a16:creationId xmlns:a16="http://schemas.microsoft.com/office/drawing/2014/main" id="{E6B4FE15-9DD8-4BC7-8986-273C45308556}"/>
              </a:ext>
            </a:extLst>
          </p:cNvPr>
          <p:cNvSpPr txBox="1"/>
          <p:nvPr/>
        </p:nvSpPr>
        <p:spPr>
          <a:xfrm>
            <a:off x="1611087" y="2279570"/>
            <a:ext cx="2762669" cy="70788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点击添加文字内容点击添加文字内容点击添加文字内容点击添加文字内容点击添加文字内容点击添加文字内容点击添加文字内容点击添加文字内容点击添加文字内容点击添加文字内容</a:t>
            </a:r>
          </a:p>
        </p:txBody>
      </p:sp>
      <p:sp>
        <p:nvSpPr>
          <p:cNvPr id="86" name="矩形 85">
            <a:extLst>
              <a:ext uri="{FF2B5EF4-FFF2-40B4-BE49-F238E27FC236}">
                <a16:creationId xmlns:a16="http://schemas.microsoft.com/office/drawing/2014/main" id="{7B8EFD97-F6C3-43B6-8BC9-BE50152A78AF}"/>
              </a:ext>
            </a:extLst>
          </p:cNvPr>
          <p:cNvSpPr/>
          <p:nvPr/>
        </p:nvSpPr>
        <p:spPr>
          <a:xfrm>
            <a:off x="2819130" y="1973098"/>
            <a:ext cx="1494974" cy="338554"/>
          </a:xfrm>
          <a:prstGeom prst="rect">
            <a:avLst/>
          </a:prstGeom>
        </p:spPr>
        <p:txBody>
          <a:bodyPr wrap="square">
            <a:spAutoFit/>
          </a:bodyPr>
          <a:lstStyle/>
          <a:p>
            <a:pPr algn="r"/>
            <a:r>
              <a:rPr lang="zh-CN" altLang="en-US" sz="1600" b="1" dirty="0">
                <a:solidFill>
                  <a:schemeClr val="tx1">
                    <a:lumMod val="65000"/>
                    <a:lumOff val="35000"/>
                  </a:schemeClr>
                </a:solidFill>
                <a:cs typeface="+mn-ea"/>
                <a:sym typeface="+mn-lt"/>
              </a:rPr>
              <a:t>市场策略</a:t>
            </a:r>
          </a:p>
        </p:txBody>
      </p:sp>
      <p:sp>
        <p:nvSpPr>
          <p:cNvPr id="87" name="文本框 19">
            <a:extLst>
              <a:ext uri="{FF2B5EF4-FFF2-40B4-BE49-F238E27FC236}">
                <a16:creationId xmlns:a16="http://schemas.microsoft.com/office/drawing/2014/main" id="{6DECD7BF-4345-458A-9B04-92DC92EF87DD}"/>
              </a:ext>
            </a:extLst>
          </p:cNvPr>
          <p:cNvSpPr txBox="1"/>
          <p:nvPr/>
        </p:nvSpPr>
        <p:spPr>
          <a:xfrm>
            <a:off x="2735903" y="5225879"/>
            <a:ext cx="2762669" cy="70788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点击添加文字内容点击添加文字内容点击添加文字内容点击添加文字内容点击添加文字内容点击添加文字内容点击添加文字内容点击添加文字内容点击添加文字内容点击添加文字内容</a:t>
            </a:r>
          </a:p>
        </p:txBody>
      </p:sp>
      <p:sp>
        <p:nvSpPr>
          <p:cNvPr id="88" name="矩形 87">
            <a:extLst>
              <a:ext uri="{FF2B5EF4-FFF2-40B4-BE49-F238E27FC236}">
                <a16:creationId xmlns:a16="http://schemas.microsoft.com/office/drawing/2014/main" id="{741C4D95-51E8-423E-B968-AF75C2C112B7}"/>
              </a:ext>
            </a:extLst>
          </p:cNvPr>
          <p:cNvSpPr/>
          <p:nvPr/>
        </p:nvSpPr>
        <p:spPr>
          <a:xfrm>
            <a:off x="2943276" y="4843501"/>
            <a:ext cx="1494974" cy="338554"/>
          </a:xfrm>
          <a:prstGeom prst="rect">
            <a:avLst/>
          </a:prstGeom>
        </p:spPr>
        <p:txBody>
          <a:bodyPr wrap="square">
            <a:spAutoFit/>
          </a:bodyPr>
          <a:lstStyle/>
          <a:p>
            <a:pPr algn="r"/>
            <a:r>
              <a:rPr lang="zh-CN" altLang="en-US" sz="1600" b="1" dirty="0">
                <a:solidFill>
                  <a:schemeClr val="tx1">
                    <a:lumMod val="65000"/>
                    <a:lumOff val="35000"/>
                  </a:schemeClr>
                </a:solidFill>
                <a:cs typeface="+mn-ea"/>
                <a:sym typeface="+mn-lt"/>
              </a:rPr>
              <a:t>市场策略</a:t>
            </a:r>
          </a:p>
        </p:txBody>
      </p:sp>
      <p:sp>
        <p:nvSpPr>
          <p:cNvPr id="89" name="文本框 19">
            <a:extLst>
              <a:ext uri="{FF2B5EF4-FFF2-40B4-BE49-F238E27FC236}">
                <a16:creationId xmlns:a16="http://schemas.microsoft.com/office/drawing/2014/main" id="{2F57E048-7992-4EC5-AC0F-9E6F45B0D3D4}"/>
              </a:ext>
            </a:extLst>
          </p:cNvPr>
          <p:cNvSpPr txBox="1"/>
          <p:nvPr/>
        </p:nvSpPr>
        <p:spPr>
          <a:xfrm>
            <a:off x="7820195" y="2319229"/>
            <a:ext cx="2762669" cy="70788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点击添加文字内容点击添加文字内容点击添加文字内容点击添加文字内容点击添加文字内容点击添加文字内容点击添加文字内容点击添加文字内容点击添加文字内容点击添加文字内容</a:t>
            </a:r>
          </a:p>
        </p:txBody>
      </p:sp>
      <p:sp>
        <p:nvSpPr>
          <p:cNvPr id="90" name="矩形 89">
            <a:extLst>
              <a:ext uri="{FF2B5EF4-FFF2-40B4-BE49-F238E27FC236}">
                <a16:creationId xmlns:a16="http://schemas.microsoft.com/office/drawing/2014/main" id="{45F321A5-91AE-4F79-A108-DF25C7DCFCC2}"/>
              </a:ext>
            </a:extLst>
          </p:cNvPr>
          <p:cNvSpPr/>
          <p:nvPr/>
        </p:nvSpPr>
        <p:spPr>
          <a:xfrm>
            <a:off x="7836378" y="1967728"/>
            <a:ext cx="1494974" cy="338554"/>
          </a:xfrm>
          <a:prstGeom prst="rect">
            <a:avLst/>
          </a:prstGeom>
        </p:spPr>
        <p:txBody>
          <a:bodyPr wrap="square">
            <a:spAutoFit/>
          </a:bodyPr>
          <a:lstStyle/>
          <a:p>
            <a:r>
              <a:rPr lang="zh-CN" altLang="en-US" sz="1600" b="1" dirty="0">
                <a:solidFill>
                  <a:schemeClr val="tx1">
                    <a:lumMod val="65000"/>
                    <a:lumOff val="35000"/>
                  </a:schemeClr>
                </a:solidFill>
                <a:cs typeface="+mn-ea"/>
                <a:sym typeface="+mn-lt"/>
              </a:rPr>
              <a:t>市场策略</a:t>
            </a:r>
          </a:p>
        </p:txBody>
      </p:sp>
      <p:sp>
        <p:nvSpPr>
          <p:cNvPr id="91" name="文本框 19">
            <a:extLst>
              <a:ext uri="{FF2B5EF4-FFF2-40B4-BE49-F238E27FC236}">
                <a16:creationId xmlns:a16="http://schemas.microsoft.com/office/drawing/2014/main" id="{13250CFB-BA66-4994-8E72-821725D6A32E}"/>
              </a:ext>
            </a:extLst>
          </p:cNvPr>
          <p:cNvSpPr txBox="1"/>
          <p:nvPr/>
        </p:nvSpPr>
        <p:spPr>
          <a:xfrm>
            <a:off x="6686266" y="5261877"/>
            <a:ext cx="2762669" cy="70788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点击添加文字内容点击添加文字内容点击添加文字内容点击添加文字内容点击添加文字内容点击添加文字内容点击添加文字内容点击添加文字内容点击添加文字内容点击添加文字内容</a:t>
            </a:r>
          </a:p>
        </p:txBody>
      </p:sp>
      <p:sp>
        <p:nvSpPr>
          <p:cNvPr id="92" name="矩形 91">
            <a:extLst>
              <a:ext uri="{FF2B5EF4-FFF2-40B4-BE49-F238E27FC236}">
                <a16:creationId xmlns:a16="http://schemas.microsoft.com/office/drawing/2014/main" id="{E0ECCEE9-FDA6-468C-B8F9-A8AD8F3EC3FA}"/>
              </a:ext>
            </a:extLst>
          </p:cNvPr>
          <p:cNvSpPr/>
          <p:nvPr/>
        </p:nvSpPr>
        <p:spPr>
          <a:xfrm>
            <a:off x="7445534" y="4840884"/>
            <a:ext cx="1494974" cy="338554"/>
          </a:xfrm>
          <a:prstGeom prst="rect">
            <a:avLst/>
          </a:prstGeom>
        </p:spPr>
        <p:txBody>
          <a:bodyPr wrap="square">
            <a:spAutoFit/>
          </a:bodyPr>
          <a:lstStyle/>
          <a:p>
            <a:pPr algn="ctr"/>
            <a:r>
              <a:rPr lang="zh-CN" altLang="en-US" sz="1600" b="1" dirty="0">
                <a:solidFill>
                  <a:schemeClr val="tx1">
                    <a:lumMod val="65000"/>
                    <a:lumOff val="35000"/>
                  </a:schemeClr>
                </a:solidFill>
                <a:cs typeface="+mn-ea"/>
                <a:sym typeface="+mn-lt"/>
              </a:rPr>
              <a:t>市场策略</a:t>
            </a:r>
          </a:p>
        </p:txBody>
      </p:sp>
    </p:spTree>
    <p:extLst>
      <p:ext uri="{BB962C8B-B14F-4D97-AF65-F5344CB8AC3E}">
        <p14:creationId xmlns:p14="http://schemas.microsoft.com/office/powerpoint/2010/main" val="3032573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a:extLst>
              <a:ext uri="{FF2B5EF4-FFF2-40B4-BE49-F238E27FC236}">
                <a16:creationId xmlns:a16="http://schemas.microsoft.com/office/drawing/2014/main" id="{3D89FCE8-BF09-4464-A999-86989E20F5D1}"/>
              </a:ext>
            </a:extLst>
          </p:cNvPr>
          <p:cNvSpPr txBox="1">
            <a:spLocks noChangeArrowheads="1"/>
          </p:cNvSpPr>
          <p:nvPr/>
        </p:nvSpPr>
        <p:spPr bwMode="auto">
          <a:xfrm>
            <a:off x="4901745" y="697393"/>
            <a:ext cx="238850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800" b="1" dirty="0">
                <a:solidFill>
                  <a:schemeClr val="tx1">
                    <a:lumMod val="65000"/>
                    <a:lumOff val="35000"/>
                  </a:schemeClr>
                </a:solidFill>
                <a:cs typeface="+mn-ea"/>
                <a:sym typeface="+mn-lt"/>
              </a:rPr>
              <a:t>执行计划</a:t>
            </a:r>
          </a:p>
        </p:txBody>
      </p:sp>
      <p:cxnSp>
        <p:nvCxnSpPr>
          <p:cNvPr id="3" name="直接连接符 2">
            <a:extLst>
              <a:ext uri="{FF2B5EF4-FFF2-40B4-BE49-F238E27FC236}">
                <a16:creationId xmlns:a16="http://schemas.microsoft.com/office/drawing/2014/main" id="{B2B9AF97-6E2D-4A50-BAC2-A8ADA873B1C2}"/>
              </a:ext>
            </a:extLst>
          </p:cNvPr>
          <p:cNvCxnSpPr>
            <a:cxnSpLocks/>
          </p:cNvCxnSpPr>
          <p:nvPr/>
        </p:nvCxnSpPr>
        <p:spPr>
          <a:xfrm>
            <a:off x="4901745" y="1265569"/>
            <a:ext cx="2388509" cy="0"/>
          </a:xfrm>
          <a:prstGeom prst="line">
            <a:avLst/>
          </a:prstGeom>
          <a:ln w="19050">
            <a:solidFill>
              <a:srgbClr val="347FC2"/>
            </a:solidFill>
          </a:ln>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a16="http://schemas.microsoft.com/office/drawing/2014/main" id="{71E6DBA3-B1AA-482E-81C0-593FC6C7F112}"/>
              </a:ext>
            </a:extLst>
          </p:cNvPr>
          <p:cNvCxnSpPr/>
          <p:nvPr/>
        </p:nvCxnSpPr>
        <p:spPr>
          <a:xfrm>
            <a:off x="3606231" y="2317072"/>
            <a:ext cx="0" cy="3090411"/>
          </a:xfrm>
          <a:prstGeom prst="line">
            <a:avLst/>
          </a:prstGeom>
          <a:ln>
            <a:solidFill>
              <a:schemeClr val="accent1">
                <a:lumMod val="100000"/>
              </a:schemeClr>
            </a:solidFill>
            <a:prstDash val="lgDash"/>
          </a:ln>
          <a:effectLst>
            <a:outerShdw blurRad="177800" dist="1016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7" name="直接连接符 16">
            <a:extLst>
              <a:ext uri="{FF2B5EF4-FFF2-40B4-BE49-F238E27FC236}">
                <a16:creationId xmlns:a16="http://schemas.microsoft.com/office/drawing/2014/main" id="{D358A6B3-C6E7-43B3-93F7-C89FB645B737}"/>
              </a:ext>
            </a:extLst>
          </p:cNvPr>
          <p:cNvCxnSpPr/>
          <p:nvPr/>
        </p:nvCxnSpPr>
        <p:spPr>
          <a:xfrm>
            <a:off x="5985355" y="2317072"/>
            <a:ext cx="0" cy="3090411"/>
          </a:xfrm>
          <a:prstGeom prst="line">
            <a:avLst/>
          </a:prstGeom>
          <a:ln>
            <a:solidFill>
              <a:schemeClr val="accent1">
                <a:lumMod val="100000"/>
              </a:schemeClr>
            </a:solidFill>
            <a:prstDash val="lgDash"/>
          </a:ln>
          <a:effectLst>
            <a:outerShdw blurRad="177800" dist="1016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a16="http://schemas.microsoft.com/office/drawing/2014/main" id="{5EB29039-0076-4995-BBA2-4605F86FE2B0}"/>
              </a:ext>
            </a:extLst>
          </p:cNvPr>
          <p:cNvCxnSpPr/>
          <p:nvPr/>
        </p:nvCxnSpPr>
        <p:spPr>
          <a:xfrm>
            <a:off x="8352217" y="2317072"/>
            <a:ext cx="0" cy="3090411"/>
          </a:xfrm>
          <a:prstGeom prst="line">
            <a:avLst/>
          </a:prstGeom>
          <a:ln>
            <a:solidFill>
              <a:schemeClr val="accent1">
                <a:lumMod val="100000"/>
              </a:schemeClr>
            </a:solidFill>
            <a:prstDash val="lgDash"/>
          </a:ln>
          <a:effectLst>
            <a:outerShdw blurRad="177800" dist="1016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46" name="组合 45">
            <a:extLst>
              <a:ext uri="{FF2B5EF4-FFF2-40B4-BE49-F238E27FC236}">
                <a16:creationId xmlns:a16="http://schemas.microsoft.com/office/drawing/2014/main" id="{4D5D05C6-02D9-42EF-B7E2-1C3425121BEA}"/>
              </a:ext>
            </a:extLst>
          </p:cNvPr>
          <p:cNvGrpSpPr/>
          <p:nvPr/>
        </p:nvGrpSpPr>
        <p:grpSpPr>
          <a:xfrm>
            <a:off x="1939366" y="2184948"/>
            <a:ext cx="1244052" cy="1244052"/>
            <a:chOff x="1939366" y="2184948"/>
            <a:chExt cx="1244052" cy="1244052"/>
          </a:xfrm>
          <a:effectLst>
            <a:outerShdw blurRad="177800" dist="101600" dir="2700000" algn="tl" rotWithShape="0">
              <a:prstClr val="black">
                <a:alpha val="40000"/>
              </a:prstClr>
            </a:outerShdw>
          </a:effectLst>
        </p:grpSpPr>
        <p:sp>
          <p:nvSpPr>
            <p:cNvPr id="5" name="菱形 4">
              <a:extLst>
                <a:ext uri="{FF2B5EF4-FFF2-40B4-BE49-F238E27FC236}">
                  <a16:creationId xmlns:a16="http://schemas.microsoft.com/office/drawing/2014/main" id="{B130BEF6-E68C-49F9-8F4E-E96C50422650}"/>
                </a:ext>
              </a:extLst>
            </p:cNvPr>
            <p:cNvSpPr/>
            <p:nvPr/>
          </p:nvSpPr>
          <p:spPr>
            <a:xfrm>
              <a:off x="1939366" y="2184948"/>
              <a:ext cx="1244052" cy="1244052"/>
            </a:xfrm>
            <a:prstGeom prst="diamond">
              <a:avLst/>
            </a:prstGeom>
            <a:solidFill>
              <a:srgbClr val="347FC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1" dirty="0">
                <a:solidFill>
                  <a:schemeClr val="tx1">
                    <a:lumMod val="75000"/>
                  </a:schemeClr>
                </a:solidFill>
                <a:cs typeface="+mn-ea"/>
                <a:sym typeface="+mn-lt"/>
              </a:endParaRPr>
            </a:p>
          </p:txBody>
        </p:sp>
        <p:grpSp>
          <p:nvGrpSpPr>
            <p:cNvPr id="19" name="Group 148">
              <a:extLst>
                <a:ext uri="{FF2B5EF4-FFF2-40B4-BE49-F238E27FC236}">
                  <a16:creationId xmlns:a16="http://schemas.microsoft.com/office/drawing/2014/main" id="{9D49DB56-6EA2-4F8D-A918-2917E9CCDB3C}"/>
                </a:ext>
              </a:extLst>
            </p:cNvPr>
            <p:cNvGrpSpPr/>
            <p:nvPr/>
          </p:nvGrpSpPr>
          <p:grpSpPr>
            <a:xfrm>
              <a:off x="2241586" y="2542948"/>
              <a:ext cx="524531" cy="518015"/>
              <a:chOff x="819150" y="-1422400"/>
              <a:chExt cx="766763" cy="757237"/>
            </a:xfrm>
            <a:solidFill>
              <a:schemeClr val="bg1"/>
            </a:solidFill>
          </p:grpSpPr>
          <p:sp>
            <p:nvSpPr>
              <p:cNvPr id="20" name="Freeform 590">
                <a:extLst>
                  <a:ext uri="{FF2B5EF4-FFF2-40B4-BE49-F238E27FC236}">
                    <a16:creationId xmlns:a16="http://schemas.microsoft.com/office/drawing/2014/main" id="{C9A9D550-F9FC-4BCA-BFF8-616FB519B592}"/>
                  </a:ext>
                </a:extLst>
              </p:cNvPr>
              <p:cNvSpPr>
                <a:spLocks noEditPoints="1"/>
              </p:cNvSpPr>
              <p:nvPr/>
            </p:nvSpPr>
            <p:spPr bwMode="auto">
              <a:xfrm>
                <a:off x="1168400" y="-1077913"/>
                <a:ext cx="417513" cy="412750"/>
              </a:xfrm>
              <a:custGeom>
                <a:avLst/>
                <a:gdLst>
                  <a:gd name="T0" fmla="*/ 639 w 1839"/>
                  <a:gd name="T1" fmla="*/ 284 h 1819"/>
                  <a:gd name="T2" fmla="*/ 497 w 1839"/>
                  <a:gd name="T3" fmla="*/ 345 h 1819"/>
                  <a:gd name="T4" fmla="*/ 378 w 1839"/>
                  <a:gd name="T5" fmla="*/ 451 h 1819"/>
                  <a:gd name="T6" fmla="*/ 301 w 1839"/>
                  <a:gd name="T7" fmla="*/ 585 h 1819"/>
                  <a:gd name="T8" fmla="*/ 270 w 1839"/>
                  <a:gd name="T9" fmla="*/ 732 h 1819"/>
                  <a:gd name="T10" fmla="*/ 286 w 1839"/>
                  <a:gd name="T11" fmla="*/ 881 h 1819"/>
                  <a:gd name="T12" fmla="*/ 347 w 1839"/>
                  <a:gd name="T13" fmla="*/ 1022 h 1819"/>
                  <a:gd name="T14" fmla="*/ 455 w 1839"/>
                  <a:gd name="T15" fmla="*/ 1140 h 1819"/>
                  <a:gd name="T16" fmla="*/ 591 w 1839"/>
                  <a:gd name="T17" fmla="*/ 1216 h 1819"/>
                  <a:gd name="T18" fmla="*/ 740 w 1839"/>
                  <a:gd name="T19" fmla="*/ 1246 h 1819"/>
                  <a:gd name="T20" fmla="*/ 891 w 1839"/>
                  <a:gd name="T21" fmla="*/ 1231 h 1819"/>
                  <a:gd name="T22" fmla="*/ 1033 w 1839"/>
                  <a:gd name="T23" fmla="*/ 1170 h 1819"/>
                  <a:gd name="T24" fmla="*/ 1152 w 1839"/>
                  <a:gd name="T25" fmla="*/ 1064 h 1819"/>
                  <a:gd name="T26" fmla="*/ 1229 w 1839"/>
                  <a:gd name="T27" fmla="*/ 930 h 1819"/>
                  <a:gd name="T28" fmla="*/ 1260 w 1839"/>
                  <a:gd name="T29" fmla="*/ 782 h 1819"/>
                  <a:gd name="T30" fmla="*/ 1244 w 1839"/>
                  <a:gd name="T31" fmla="*/ 633 h 1819"/>
                  <a:gd name="T32" fmla="*/ 1183 w 1839"/>
                  <a:gd name="T33" fmla="*/ 493 h 1819"/>
                  <a:gd name="T34" fmla="*/ 1076 w 1839"/>
                  <a:gd name="T35" fmla="*/ 375 h 1819"/>
                  <a:gd name="T36" fmla="*/ 939 w 1839"/>
                  <a:gd name="T37" fmla="*/ 299 h 1819"/>
                  <a:gd name="T38" fmla="*/ 790 w 1839"/>
                  <a:gd name="T39" fmla="*/ 268 h 1819"/>
                  <a:gd name="T40" fmla="*/ 858 w 1839"/>
                  <a:gd name="T41" fmla="*/ 6 h 1819"/>
                  <a:gd name="T42" fmla="*/ 1038 w 1839"/>
                  <a:gd name="T43" fmla="*/ 49 h 1819"/>
                  <a:gd name="T44" fmla="*/ 1207 w 1839"/>
                  <a:gd name="T45" fmla="*/ 138 h 1819"/>
                  <a:gd name="T46" fmla="*/ 1350 w 1839"/>
                  <a:gd name="T47" fmla="*/ 268 h 1819"/>
                  <a:gd name="T48" fmla="*/ 1454 w 1839"/>
                  <a:gd name="T49" fmla="*/ 425 h 1819"/>
                  <a:gd name="T50" fmla="*/ 1513 w 1839"/>
                  <a:gd name="T51" fmla="*/ 598 h 1819"/>
                  <a:gd name="T52" fmla="*/ 1530 w 1839"/>
                  <a:gd name="T53" fmla="*/ 778 h 1819"/>
                  <a:gd name="T54" fmla="*/ 1502 w 1839"/>
                  <a:gd name="T55" fmla="*/ 956 h 1819"/>
                  <a:gd name="T56" fmla="*/ 1760 w 1839"/>
                  <a:gd name="T57" fmla="*/ 1368 h 1819"/>
                  <a:gd name="T58" fmla="*/ 1818 w 1839"/>
                  <a:gd name="T59" fmla="*/ 1454 h 1819"/>
                  <a:gd name="T60" fmla="*/ 1839 w 1839"/>
                  <a:gd name="T61" fmla="*/ 1555 h 1819"/>
                  <a:gd name="T62" fmla="*/ 1818 w 1839"/>
                  <a:gd name="T63" fmla="*/ 1656 h 1819"/>
                  <a:gd name="T64" fmla="*/ 1760 w 1839"/>
                  <a:gd name="T65" fmla="*/ 1743 h 1819"/>
                  <a:gd name="T66" fmla="*/ 1663 w 1839"/>
                  <a:gd name="T67" fmla="*/ 1804 h 1819"/>
                  <a:gd name="T68" fmla="*/ 1553 w 1839"/>
                  <a:gd name="T69" fmla="*/ 1819 h 1819"/>
                  <a:gd name="T70" fmla="*/ 1445 w 1839"/>
                  <a:gd name="T71" fmla="*/ 1788 h 1819"/>
                  <a:gd name="T72" fmla="*/ 1082 w 1839"/>
                  <a:gd name="T73" fmla="*/ 1446 h 1819"/>
                  <a:gd name="T74" fmla="*/ 907 w 1839"/>
                  <a:gd name="T75" fmla="*/ 1501 h 1819"/>
                  <a:gd name="T76" fmla="*/ 725 w 1839"/>
                  <a:gd name="T77" fmla="*/ 1513 h 1819"/>
                  <a:gd name="T78" fmla="*/ 545 w 1839"/>
                  <a:gd name="T79" fmla="*/ 1482 h 1819"/>
                  <a:gd name="T80" fmla="*/ 375 w 1839"/>
                  <a:gd name="T81" fmla="*/ 1409 h 1819"/>
                  <a:gd name="T82" fmla="*/ 224 w 1839"/>
                  <a:gd name="T83" fmla="*/ 1293 h 1819"/>
                  <a:gd name="T84" fmla="*/ 105 w 1839"/>
                  <a:gd name="T85" fmla="*/ 1141 h 1819"/>
                  <a:gd name="T86" fmla="*/ 30 w 1839"/>
                  <a:gd name="T87" fmla="*/ 970 h 1819"/>
                  <a:gd name="T88" fmla="*/ 0 w 1839"/>
                  <a:gd name="T89" fmla="*/ 787 h 1819"/>
                  <a:gd name="T90" fmla="*/ 15 w 1839"/>
                  <a:gd name="T91" fmla="*/ 604 h 1819"/>
                  <a:gd name="T92" fmla="*/ 74 w 1839"/>
                  <a:gd name="T93" fmla="*/ 429 h 1819"/>
                  <a:gd name="T94" fmla="*/ 179 w 1839"/>
                  <a:gd name="T95" fmla="*/ 270 h 1819"/>
                  <a:gd name="T96" fmla="*/ 323 w 1839"/>
                  <a:gd name="T97" fmla="*/ 138 h 1819"/>
                  <a:gd name="T98" fmla="*/ 491 w 1839"/>
                  <a:gd name="T99" fmla="*/ 49 h 1819"/>
                  <a:gd name="T100" fmla="*/ 672 w 1839"/>
                  <a:gd name="T101" fmla="*/ 6 h 1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39" h="1819">
                    <a:moveTo>
                      <a:pt x="740" y="268"/>
                    </a:moveTo>
                    <a:lnTo>
                      <a:pt x="689" y="273"/>
                    </a:lnTo>
                    <a:lnTo>
                      <a:pt x="639" y="284"/>
                    </a:lnTo>
                    <a:lnTo>
                      <a:pt x="591" y="299"/>
                    </a:lnTo>
                    <a:lnTo>
                      <a:pt x="544" y="319"/>
                    </a:lnTo>
                    <a:lnTo>
                      <a:pt x="497" y="345"/>
                    </a:lnTo>
                    <a:lnTo>
                      <a:pt x="455" y="375"/>
                    </a:lnTo>
                    <a:lnTo>
                      <a:pt x="415" y="410"/>
                    </a:lnTo>
                    <a:lnTo>
                      <a:pt x="378" y="451"/>
                    </a:lnTo>
                    <a:lnTo>
                      <a:pt x="347" y="493"/>
                    </a:lnTo>
                    <a:lnTo>
                      <a:pt x="322" y="538"/>
                    </a:lnTo>
                    <a:lnTo>
                      <a:pt x="301" y="585"/>
                    </a:lnTo>
                    <a:lnTo>
                      <a:pt x="286" y="633"/>
                    </a:lnTo>
                    <a:lnTo>
                      <a:pt x="276" y="682"/>
                    </a:lnTo>
                    <a:lnTo>
                      <a:pt x="270" y="732"/>
                    </a:lnTo>
                    <a:lnTo>
                      <a:pt x="270" y="782"/>
                    </a:lnTo>
                    <a:lnTo>
                      <a:pt x="276" y="832"/>
                    </a:lnTo>
                    <a:lnTo>
                      <a:pt x="286" y="881"/>
                    </a:lnTo>
                    <a:lnTo>
                      <a:pt x="301" y="930"/>
                    </a:lnTo>
                    <a:lnTo>
                      <a:pt x="322" y="977"/>
                    </a:lnTo>
                    <a:lnTo>
                      <a:pt x="347" y="1022"/>
                    </a:lnTo>
                    <a:lnTo>
                      <a:pt x="378" y="1064"/>
                    </a:lnTo>
                    <a:lnTo>
                      <a:pt x="415" y="1104"/>
                    </a:lnTo>
                    <a:lnTo>
                      <a:pt x="455" y="1140"/>
                    </a:lnTo>
                    <a:lnTo>
                      <a:pt x="497" y="1170"/>
                    </a:lnTo>
                    <a:lnTo>
                      <a:pt x="544" y="1195"/>
                    </a:lnTo>
                    <a:lnTo>
                      <a:pt x="591" y="1216"/>
                    </a:lnTo>
                    <a:lnTo>
                      <a:pt x="639" y="1231"/>
                    </a:lnTo>
                    <a:lnTo>
                      <a:pt x="689" y="1241"/>
                    </a:lnTo>
                    <a:lnTo>
                      <a:pt x="740" y="1246"/>
                    </a:lnTo>
                    <a:lnTo>
                      <a:pt x="790" y="1246"/>
                    </a:lnTo>
                    <a:lnTo>
                      <a:pt x="841" y="1241"/>
                    </a:lnTo>
                    <a:lnTo>
                      <a:pt x="891" y="1231"/>
                    </a:lnTo>
                    <a:lnTo>
                      <a:pt x="939" y="1216"/>
                    </a:lnTo>
                    <a:lnTo>
                      <a:pt x="986" y="1195"/>
                    </a:lnTo>
                    <a:lnTo>
                      <a:pt x="1033" y="1170"/>
                    </a:lnTo>
                    <a:lnTo>
                      <a:pt x="1076" y="1140"/>
                    </a:lnTo>
                    <a:lnTo>
                      <a:pt x="1115" y="1104"/>
                    </a:lnTo>
                    <a:lnTo>
                      <a:pt x="1152" y="1064"/>
                    </a:lnTo>
                    <a:lnTo>
                      <a:pt x="1183" y="1022"/>
                    </a:lnTo>
                    <a:lnTo>
                      <a:pt x="1208" y="977"/>
                    </a:lnTo>
                    <a:lnTo>
                      <a:pt x="1229" y="930"/>
                    </a:lnTo>
                    <a:lnTo>
                      <a:pt x="1244" y="881"/>
                    </a:lnTo>
                    <a:lnTo>
                      <a:pt x="1254" y="832"/>
                    </a:lnTo>
                    <a:lnTo>
                      <a:pt x="1260" y="782"/>
                    </a:lnTo>
                    <a:lnTo>
                      <a:pt x="1260" y="732"/>
                    </a:lnTo>
                    <a:lnTo>
                      <a:pt x="1254" y="682"/>
                    </a:lnTo>
                    <a:lnTo>
                      <a:pt x="1244" y="633"/>
                    </a:lnTo>
                    <a:lnTo>
                      <a:pt x="1229" y="585"/>
                    </a:lnTo>
                    <a:lnTo>
                      <a:pt x="1208" y="538"/>
                    </a:lnTo>
                    <a:lnTo>
                      <a:pt x="1183" y="493"/>
                    </a:lnTo>
                    <a:lnTo>
                      <a:pt x="1152" y="451"/>
                    </a:lnTo>
                    <a:lnTo>
                      <a:pt x="1115" y="410"/>
                    </a:lnTo>
                    <a:lnTo>
                      <a:pt x="1076" y="375"/>
                    </a:lnTo>
                    <a:lnTo>
                      <a:pt x="1033" y="345"/>
                    </a:lnTo>
                    <a:lnTo>
                      <a:pt x="986" y="319"/>
                    </a:lnTo>
                    <a:lnTo>
                      <a:pt x="939" y="299"/>
                    </a:lnTo>
                    <a:lnTo>
                      <a:pt x="891" y="284"/>
                    </a:lnTo>
                    <a:lnTo>
                      <a:pt x="841" y="273"/>
                    </a:lnTo>
                    <a:lnTo>
                      <a:pt x="790" y="268"/>
                    </a:lnTo>
                    <a:lnTo>
                      <a:pt x="740" y="268"/>
                    </a:lnTo>
                    <a:close/>
                    <a:moveTo>
                      <a:pt x="796" y="0"/>
                    </a:moveTo>
                    <a:lnTo>
                      <a:pt x="858" y="6"/>
                    </a:lnTo>
                    <a:lnTo>
                      <a:pt x="919" y="16"/>
                    </a:lnTo>
                    <a:lnTo>
                      <a:pt x="980" y="30"/>
                    </a:lnTo>
                    <a:lnTo>
                      <a:pt x="1038" y="49"/>
                    </a:lnTo>
                    <a:lnTo>
                      <a:pt x="1097" y="74"/>
                    </a:lnTo>
                    <a:lnTo>
                      <a:pt x="1153" y="104"/>
                    </a:lnTo>
                    <a:lnTo>
                      <a:pt x="1207" y="138"/>
                    </a:lnTo>
                    <a:lnTo>
                      <a:pt x="1257" y="177"/>
                    </a:lnTo>
                    <a:lnTo>
                      <a:pt x="1306" y="221"/>
                    </a:lnTo>
                    <a:lnTo>
                      <a:pt x="1350" y="268"/>
                    </a:lnTo>
                    <a:lnTo>
                      <a:pt x="1390" y="319"/>
                    </a:lnTo>
                    <a:lnTo>
                      <a:pt x="1424" y="371"/>
                    </a:lnTo>
                    <a:lnTo>
                      <a:pt x="1454" y="425"/>
                    </a:lnTo>
                    <a:lnTo>
                      <a:pt x="1478" y="481"/>
                    </a:lnTo>
                    <a:lnTo>
                      <a:pt x="1498" y="539"/>
                    </a:lnTo>
                    <a:lnTo>
                      <a:pt x="1513" y="598"/>
                    </a:lnTo>
                    <a:lnTo>
                      <a:pt x="1523" y="658"/>
                    </a:lnTo>
                    <a:lnTo>
                      <a:pt x="1528" y="718"/>
                    </a:lnTo>
                    <a:lnTo>
                      <a:pt x="1530" y="778"/>
                    </a:lnTo>
                    <a:lnTo>
                      <a:pt x="1525" y="838"/>
                    </a:lnTo>
                    <a:lnTo>
                      <a:pt x="1516" y="898"/>
                    </a:lnTo>
                    <a:lnTo>
                      <a:pt x="1502" y="956"/>
                    </a:lnTo>
                    <a:lnTo>
                      <a:pt x="1483" y="1014"/>
                    </a:lnTo>
                    <a:lnTo>
                      <a:pt x="1460" y="1071"/>
                    </a:lnTo>
                    <a:lnTo>
                      <a:pt x="1760" y="1368"/>
                    </a:lnTo>
                    <a:lnTo>
                      <a:pt x="1784" y="1394"/>
                    </a:lnTo>
                    <a:lnTo>
                      <a:pt x="1803" y="1423"/>
                    </a:lnTo>
                    <a:lnTo>
                      <a:pt x="1818" y="1454"/>
                    </a:lnTo>
                    <a:lnTo>
                      <a:pt x="1830" y="1486"/>
                    </a:lnTo>
                    <a:lnTo>
                      <a:pt x="1837" y="1520"/>
                    </a:lnTo>
                    <a:lnTo>
                      <a:pt x="1839" y="1555"/>
                    </a:lnTo>
                    <a:lnTo>
                      <a:pt x="1837" y="1590"/>
                    </a:lnTo>
                    <a:lnTo>
                      <a:pt x="1830" y="1624"/>
                    </a:lnTo>
                    <a:lnTo>
                      <a:pt x="1818" y="1656"/>
                    </a:lnTo>
                    <a:lnTo>
                      <a:pt x="1803" y="1687"/>
                    </a:lnTo>
                    <a:lnTo>
                      <a:pt x="1784" y="1716"/>
                    </a:lnTo>
                    <a:lnTo>
                      <a:pt x="1760" y="1743"/>
                    </a:lnTo>
                    <a:lnTo>
                      <a:pt x="1730" y="1768"/>
                    </a:lnTo>
                    <a:lnTo>
                      <a:pt x="1698" y="1788"/>
                    </a:lnTo>
                    <a:lnTo>
                      <a:pt x="1663" y="1804"/>
                    </a:lnTo>
                    <a:lnTo>
                      <a:pt x="1626" y="1815"/>
                    </a:lnTo>
                    <a:lnTo>
                      <a:pt x="1590" y="1819"/>
                    </a:lnTo>
                    <a:lnTo>
                      <a:pt x="1553" y="1819"/>
                    </a:lnTo>
                    <a:lnTo>
                      <a:pt x="1515" y="1815"/>
                    </a:lnTo>
                    <a:lnTo>
                      <a:pt x="1479" y="1804"/>
                    </a:lnTo>
                    <a:lnTo>
                      <a:pt x="1445" y="1788"/>
                    </a:lnTo>
                    <a:lnTo>
                      <a:pt x="1412" y="1768"/>
                    </a:lnTo>
                    <a:lnTo>
                      <a:pt x="1382" y="1743"/>
                    </a:lnTo>
                    <a:lnTo>
                      <a:pt x="1082" y="1446"/>
                    </a:lnTo>
                    <a:lnTo>
                      <a:pt x="1025" y="1469"/>
                    </a:lnTo>
                    <a:lnTo>
                      <a:pt x="967" y="1487"/>
                    </a:lnTo>
                    <a:lnTo>
                      <a:pt x="907" y="1501"/>
                    </a:lnTo>
                    <a:lnTo>
                      <a:pt x="847" y="1509"/>
                    </a:lnTo>
                    <a:lnTo>
                      <a:pt x="786" y="1514"/>
                    </a:lnTo>
                    <a:lnTo>
                      <a:pt x="725" y="1513"/>
                    </a:lnTo>
                    <a:lnTo>
                      <a:pt x="665" y="1508"/>
                    </a:lnTo>
                    <a:lnTo>
                      <a:pt x="604" y="1497"/>
                    </a:lnTo>
                    <a:lnTo>
                      <a:pt x="545" y="1482"/>
                    </a:lnTo>
                    <a:lnTo>
                      <a:pt x="486" y="1462"/>
                    </a:lnTo>
                    <a:lnTo>
                      <a:pt x="430" y="1438"/>
                    </a:lnTo>
                    <a:lnTo>
                      <a:pt x="375" y="1409"/>
                    </a:lnTo>
                    <a:lnTo>
                      <a:pt x="322" y="1375"/>
                    </a:lnTo>
                    <a:lnTo>
                      <a:pt x="271" y="1336"/>
                    </a:lnTo>
                    <a:lnTo>
                      <a:pt x="224" y="1293"/>
                    </a:lnTo>
                    <a:lnTo>
                      <a:pt x="179" y="1244"/>
                    </a:lnTo>
                    <a:lnTo>
                      <a:pt x="139" y="1194"/>
                    </a:lnTo>
                    <a:lnTo>
                      <a:pt x="105" y="1141"/>
                    </a:lnTo>
                    <a:lnTo>
                      <a:pt x="75" y="1085"/>
                    </a:lnTo>
                    <a:lnTo>
                      <a:pt x="50" y="1027"/>
                    </a:lnTo>
                    <a:lnTo>
                      <a:pt x="30" y="970"/>
                    </a:lnTo>
                    <a:lnTo>
                      <a:pt x="15" y="910"/>
                    </a:lnTo>
                    <a:lnTo>
                      <a:pt x="5" y="849"/>
                    </a:lnTo>
                    <a:lnTo>
                      <a:pt x="0" y="787"/>
                    </a:lnTo>
                    <a:lnTo>
                      <a:pt x="0" y="726"/>
                    </a:lnTo>
                    <a:lnTo>
                      <a:pt x="5" y="665"/>
                    </a:lnTo>
                    <a:lnTo>
                      <a:pt x="15" y="604"/>
                    </a:lnTo>
                    <a:lnTo>
                      <a:pt x="30" y="545"/>
                    </a:lnTo>
                    <a:lnTo>
                      <a:pt x="50" y="487"/>
                    </a:lnTo>
                    <a:lnTo>
                      <a:pt x="74" y="429"/>
                    </a:lnTo>
                    <a:lnTo>
                      <a:pt x="104" y="374"/>
                    </a:lnTo>
                    <a:lnTo>
                      <a:pt x="139" y="321"/>
                    </a:lnTo>
                    <a:lnTo>
                      <a:pt x="179" y="270"/>
                    </a:lnTo>
                    <a:lnTo>
                      <a:pt x="223" y="222"/>
                    </a:lnTo>
                    <a:lnTo>
                      <a:pt x="271" y="177"/>
                    </a:lnTo>
                    <a:lnTo>
                      <a:pt x="323" y="138"/>
                    </a:lnTo>
                    <a:lnTo>
                      <a:pt x="377" y="104"/>
                    </a:lnTo>
                    <a:lnTo>
                      <a:pt x="433" y="74"/>
                    </a:lnTo>
                    <a:lnTo>
                      <a:pt x="491" y="49"/>
                    </a:lnTo>
                    <a:lnTo>
                      <a:pt x="550" y="30"/>
                    </a:lnTo>
                    <a:lnTo>
                      <a:pt x="611" y="16"/>
                    </a:lnTo>
                    <a:lnTo>
                      <a:pt x="672" y="6"/>
                    </a:lnTo>
                    <a:lnTo>
                      <a:pt x="734" y="0"/>
                    </a:lnTo>
                    <a:lnTo>
                      <a:pt x="7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1" name="Freeform 591">
                <a:extLst>
                  <a:ext uri="{FF2B5EF4-FFF2-40B4-BE49-F238E27FC236}">
                    <a16:creationId xmlns:a16="http://schemas.microsoft.com/office/drawing/2014/main" id="{F1D553A5-A757-435B-A048-F1C62944141B}"/>
                  </a:ext>
                </a:extLst>
              </p:cNvPr>
              <p:cNvSpPr>
                <a:spLocks/>
              </p:cNvSpPr>
              <p:nvPr/>
            </p:nvSpPr>
            <p:spPr bwMode="auto">
              <a:xfrm>
                <a:off x="1204913" y="-1346200"/>
                <a:ext cx="374650" cy="474663"/>
              </a:xfrm>
              <a:custGeom>
                <a:avLst/>
                <a:gdLst>
                  <a:gd name="T0" fmla="*/ 503 w 1655"/>
                  <a:gd name="T1" fmla="*/ 30 h 2089"/>
                  <a:gd name="T2" fmla="*/ 679 w 1655"/>
                  <a:gd name="T3" fmla="*/ 255 h 2089"/>
                  <a:gd name="T4" fmla="*/ 922 w 1655"/>
                  <a:gd name="T5" fmla="*/ 543 h 2089"/>
                  <a:gd name="T6" fmla="*/ 1053 w 1655"/>
                  <a:gd name="T7" fmla="*/ 442 h 2089"/>
                  <a:gd name="T8" fmla="*/ 1370 w 1655"/>
                  <a:gd name="T9" fmla="*/ 402 h 2089"/>
                  <a:gd name="T10" fmla="*/ 1470 w 1655"/>
                  <a:gd name="T11" fmla="*/ 566 h 2089"/>
                  <a:gd name="T12" fmla="*/ 1548 w 1655"/>
                  <a:gd name="T13" fmla="*/ 743 h 2089"/>
                  <a:gd name="T14" fmla="*/ 1606 w 1655"/>
                  <a:gd name="T15" fmla="*/ 929 h 2089"/>
                  <a:gd name="T16" fmla="*/ 1643 w 1655"/>
                  <a:gd name="T17" fmla="*/ 1125 h 2089"/>
                  <a:gd name="T18" fmla="*/ 1655 w 1655"/>
                  <a:gd name="T19" fmla="*/ 1326 h 2089"/>
                  <a:gd name="T20" fmla="*/ 1643 w 1655"/>
                  <a:gd name="T21" fmla="*/ 1530 h 2089"/>
                  <a:gd name="T22" fmla="*/ 1605 w 1655"/>
                  <a:gd name="T23" fmla="*/ 1725 h 2089"/>
                  <a:gd name="T24" fmla="*/ 1546 w 1655"/>
                  <a:gd name="T25" fmla="*/ 1913 h 2089"/>
                  <a:gd name="T26" fmla="*/ 1466 w 1655"/>
                  <a:gd name="T27" fmla="*/ 2089 h 2089"/>
                  <a:gd name="T28" fmla="*/ 1480 w 1655"/>
                  <a:gd name="T29" fmla="*/ 1951 h 2089"/>
                  <a:gd name="T30" fmla="*/ 1471 w 1655"/>
                  <a:gd name="T31" fmla="*/ 1814 h 2089"/>
                  <a:gd name="T32" fmla="*/ 1440 w 1655"/>
                  <a:gd name="T33" fmla="*/ 1680 h 2089"/>
                  <a:gd name="T34" fmla="*/ 1389 w 1655"/>
                  <a:gd name="T35" fmla="*/ 1552 h 2089"/>
                  <a:gd name="T36" fmla="*/ 1318 w 1655"/>
                  <a:gd name="T37" fmla="*/ 1433 h 2089"/>
                  <a:gd name="T38" fmla="*/ 1225 w 1655"/>
                  <a:gd name="T39" fmla="*/ 1325 h 2089"/>
                  <a:gd name="T40" fmla="*/ 1120 w 1655"/>
                  <a:gd name="T41" fmla="*/ 1237 h 2089"/>
                  <a:gd name="T42" fmla="*/ 1004 w 1655"/>
                  <a:gd name="T43" fmla="*/ 1166 h 2089"/>
                  <a:gd name="T44" fmla="*/ 878 w 1655"/>
                  <a:gd name="T45" fmla="*/ 1115 h 2089"/>
                  <a:gd name="T46" fmla="*/ 746 w 1655"/>
                  <a:gd name="T47" fmla="*/ 1083 h 2089"/>
                  <a:gd name="T48" fmla="*/ 607 w 1655"/>
                  <a:gd name="T49" fmla="*/ 1072 h 2089"/>
                  <a:gd name="T50" fmla="*/ 456 w 1655"/>
                  <a:gd name="T51" fmla="*/ 1085 h 2089"/>
                  <a:gd name="T52" fmla="*/ 311 w 1655"/>
                  <a:gd name="T53" fmla="*/ 1123 h 2089"/>
                  <a:gd name="T54" fmla="*/ 175 w 1655"/>
                  <a:gd name="T55" fmla="*/ 1186 h 2089"/>
                  <a:gd name="T56" fmla="*/ 648 w 1655"/>
                  <a:gd name="T57" fmla="*/ 815 h 2089"/>
                  <a:gd name="T58" fmla="*/ 824 w 1655"/>
                  <a:gd name="T59" fmla="*/ 757 h 2089"/>
                  <a:gd name="T60" fmla="*/ 549 w 1655"/>
                  <a:gd name="T61" fmla="*/ 408 h 2089"/>
                  <a:gd name="T62" fmla="*/ 370 w 1655"/>
                  <a:gd name="T63" fmla="*/ 368 h 2089"/>
                  <a:gd name="T64" fmla="*/ 192 w 1655"/>
                  <a:gd name="T65" fmla="*/ 521 h 2089"/>
                  <a:gd name="T66" fmla="*/ 0 w 1655"/>
                  <a:gd name="T67" fmla="*/ 377 h 2089"/>
                  <a:gd name="T68" fmla="*/ 182 w 1655"/>
                  <a:gd name="T69" fmla="*/ 152 h 2089"/>
                  <a:gd name="T70" fmla="*/ 315 w 1655"/>
                  <a:gd name="T71" fmla="*/ 290 h 2089"/>
                  <a:gd name="T72" fmla="*/ 488 w 1655"/>
                  <a:gd name="T73" fmla="*/ 353 h 2089"/>
                  <a:gd name="T74" fmla="*/ 497 w 1655"/>
                  <a:gd name="T75" fmla="*/ 221 h 2089"/>
                  <a:gd name="T76" fmla="*/ 346 w 1655"/>
                  <a:gd name="T77" fmla="*/ 0 h 20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55" h="2089">
                    <a:moveTo>
                      <a:pt x="346" y="0"/>
                    </a:moveTo>
                    <a:lnTo>
                      <a:pt x="503" y="30"/>
                    </a:lnTo>
                    <a:lnTo>
                      <a:pt x="638" y="150"/>
                    </a:lnTo>
                    <a:lnTo>
                      <a:pt x="679" y="255"/>
                    </a:lnTo>
                    <a:lnTo>
                      <a:pt x="709" y="354"/>
                    </a:lnTo>
                    <a:lnTo>
                      <a:pt x="922" y="543"/>
                    </a:lnTo>
                    <a:lnTo>
                      <a:pt x="977" y="561"/>
                    </a:lnTo>
                    <a:lnTo>
                      <a:pt x="1053" y="442"/>
                    </a:lnTo>
                    <a:lnTo>
                      <a:pt x="1321" y="418"/>
                    </a:lnTo>
                    <a:lnTo>
                      <a:pt x="1370" y="402"/>
                    </a:lnTo>
                    <a:lnTo>
                      <a:pt x="1422" y="482"/>
                    </a:lnTo>
                    <a:lnTo>
                      <a:pt x="1470" y="566"/>
                    </a:lnTo>
                    <a:lnTo>
                      <a:pt x="1511" y="654"/>
                    </a:lnTo>
                    <a:lnTo>
                      <a:pt x="1548" y="743"/>
                    </a:lnTo>
                    <a:lnTo>
                      <a:pt x="1580" y="835"/>
                    </a:lnTo>
                    <a:lnTo>
                      <a:pt x="1606" y="929"/>
                    </a:lnTo>
                    <a:lnTo>
                      <a:pt x="1627" y="1025"/>
                    </a:lnTo>
                    <a:lnTo>
                      <a:pt x="1643" y="1125"/>
                    </a:lnTo>
                    <a:lnTo>
                      <a:pt x="1651" y="1225"/>
                    </a:lnTo>
                    <a:lnTo>
                      <a:pt x="1655" y="1326"/>
                    </a:lnTo>
                    <a:lnTo>
                      <a:pt x="1651" y="1429"/>
                    </a:lnTo>
                    <a:lnTo>
                      <a:pt x="1643" y="1530"/>
                    </a:lnTo>
                    <a:lnTo>
                      <a:pt x="1627" y="1628"/>
                    </a:lnTo>
                    <a:lnTo>
                      <a:pt x="1605" y="1725"/>
                    </a:lnTo>
                    <a:lnTo>
                      <a:pt x="1579" y="1820"/>
                    </a:lnTo>
                    <a:lnTo>
                      <a:pt x="1546" y="1913"/>
                    </a:lnTo>
                    <a:lnTo>
                      <a:pt x="1508" y="2002"/>
                    </a:lnTo>
                    <a:lnTo>
                      <a:pt x="1466" y="2089"/>
                    </a:lnTo>
                    <a:lnTo>
                      <a:pt x="1475" y="2021"/>
                    </a:lnTo>
                    <a:lnTo>
                      <a:pt x="1480" y="1951"/>
                    </a:lnTo>
                    <a:lnTo>
                      <a:pt x="1477" y="1882"/>
                    </a:lnTo>
                    <a:lnTo>
                      <a:pt x="1471" y="1814"/>
                    </a:lnTo>
                    <a:lnTo>
                      <a:pt x="1457" y="1746"/>
                    </a:lnTo>
                    <a:lnTo>
                      <a:pt x="1440" y="1680"/>
                    </a:lnTo>
                    <a:lnTo>
                      <a:pt x="1418" y="1615"/>
                    </a:lnTo>
                    <a:lnTo>
                      <a:pt x="1389" y="1552"/>
                    </a:lnTo>
                    <a:lnTo>
                      <a:pt x="1356" y="1491"/>
                    </a:lnTo>
                    <a:lnTo>
                      <a:pt x="1318" y="1433"/>
                    </a:lnTo>
                    <a:lnTo>
                      <a:pt x="1274" y="1378"/>
                    </a:lnTo>
                    <a:lnTo>
                      <a:pt x="1225" y="1325"/>
                    </a:lnTo>
                    <a:lnTo>
                      <a:pt x="1174" y="1279"/>
                    </a:lnTo>
                    <a:lnTo>
                      <a:pt x="1120" y="1237"/>
                    </a:lnTo>
                    <a:lnTo>
                      <a:pt x="1063" y="1199"/>
                    </a:lnTo>
                    <a:lnTo>
                      <a:pt x="1004" y="1166"/>
                    </a:lnTo>
                    <a:lnTo>
                      <a:pt x="942" y="1138"/>
                    </a:lnTo>
                    <a:lnTo>
                      <a:pt x="878" y="1115"/>
                    </a:lnTo>
                    <a:lnTo>
                      <a:pt x="813" y="1096"/>
                    </a:lnTo>
                    <a:lnTo>
                      <a:pt x="746" y="1083"/>
                    </a:lnTo>
                    <a:lnTo>
                      <a:pt x="676" y="1076"/>
                    </a:lnTo>
                    <a:lnTo>
                      <a:pt x="607" y="1072"/>
                    </a:lnTo>
                    <a:lnTo>
                      <a:pt x="531" y="1076"/>
                    </a:lnTo>
                    <a:lnTo>
                      <a:pt x="456" y="1085"/>
                    </a:lnTo>
                    <a:lnTo>
                      <a:pt x="382" y="1102"/>
                    </a:lnTo>
                    <a:lnTo>
                      <a:pt x="311" y="1123"/>
                    </a:lnTo>
                    <a:lnTo>
                      <a:pt x="241" y="1152"/>
                    </a:lnTo>
                    <a:lnTo>
                      <a:pt x="175" y="1186"/>
                    </a:lnTo>
                    <a:lnTo>
                      <a:pt x="370" y="954"/>
                    </a:lnTo>
                    <a:lnTo>
                      <a:pt x="648" y="815"/>
                    </a:lnTo>
                    <a:lnTo>
                      <a:pt x="810" y="836"/>
                    </a:lnTo>
                    <a:lnTo>
                      <a:pt x="824" y="757"/>
                    </a:lnTo>
                    <a:lnTo>
                      <a:pt x="625" y="558"/>
                    </a:lnTo>
                    <a:lnTo>
                      <a:pt x="549" y="408"/>
                    </a:lnTo>
                    <a:lnTo>
                      <a:pt x="438" y="408"/>
                    </a:lnTo>
                    <a:lnTo>
                      <a:pt x="370" y="368"/>
                    </a:lnTo>
                    <a:lnTo>
                      <a:pt x="223" y="346"/>
                    </a:lnTo>
                    <a:lnTo>
                      <a:pt x="192" y="521"/>
                    </a:lnTo>
                    <a:lnTo>
                      <a:pt x="13" y="486"/>
                    </a:lnTo>
                    <a:lnTo>
                      <a:pt x="0" y="377"/>
                    </a:lnTo>
                    <a:lnTo>
                      <a:pt x="137" y="346"/>
                    </a:lnTo>
                    <a:lnTo>
                      <a:pt x="182" y="152"/>
                    </a:lnTo>
                    <a:lnTo>
                      <a:pt x="318" y="208"/>
                    </a:lnTo>
                    <a:lnTo>
                      <a:pt x="315" y="290"/>
                    </a:lnTo>
                    <a:lnTo>
                      <a:pt x="419" y="333"/>
                    </a:lnTo>
                    <a:lnTo>
                      <a:pt x="488" y="353"/>
                    </a:lnTo>
                    <a:lnTo>
                      <a:pt x="573" y="309"/>
                    </a:lnTo>
                    <a:lnTo>
                      <a:pt x="497" y="221"/>
                    </a:lnTo>
                    <a:lnTo>
                      <a:pt x="343" y="71"/>
                    </a:lnTo>
                    <a:lnTo>
                      <a:pt x="34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2" name="Freeform 592">
                <a:extLst>
                  <a:ext uri="{FF2B5EF4-FFF2-40B4-BE49-F238E27FC236}">
                    <a16:creationId xmlns:a16="http://schemas.microsoft.com/office/drawing/2014/main" id="{43D2A1EC-1AE4-435A-B6DD-244392CF908C}"/>
                  </a:ext>
                </a:extLst>
              </p:cNvPr>
              <p:cNvSpPr>
                <a:spLocks/>
              </p:cNvSpPr>
              <p:nvPr/>
            </p:nvSpPr>
            <p:spPr bwMode="auto">
              <a:xfrm>
                <a:off x="1160463" y="-1065213"/>
                <a:ext cx="52388" cy="44450"/>
              </a:xfrm>
              <a:custGeom>
                <a:avLst/>
                <a:gdLst>
                  <a:gd name="T0" fmla="*/ 130 w 229"/>
                  <a:gd name="T1" fmla="*/ 0 h 197"/>
                  <a:gd name="T2" fmla="*/ 229 w 229"/>
                  <a:gd name="T3" fmla="*/ 45 h 197"/>
                  <a:gd name="T4" fmla="*/ 205 w 229"/>
                  <a:gd name="T5" fmla="*/ 66 h 197"/>
                  <a:gd name="T6" fmla="*/ 182 w 229"/>
                  <a:gd name="T7" fmla="*/ 89 h 197"/>
                  <a:gd name="T8" fmla="*/ 162 w 229"/>
                  <a:gd name="T9" fmla="*/ 109 h 197"/>
                  <a:gd name="T10" fmla="*/ 143 w 229"/>
                  <a:gd name="T11" fmla="*/ 131 h 197"/>
                  <a:gd name="T12" fmla="*/ 89 w 229"/>
                  <a:gd name="T13" fmla="*/ 132 h 197"/>
                  <a:gd name="T14" fmla="*/ 32 w 229"/>
                  <a:gd name="T15" fmla="*/ 197 h 197"/>
                  <a:gd name="T16" fmla="*/ 0 w 229"/>
                  <a:gd name="T17" fmla="*/ 61 h 197"/>
                  <a:gd name="T18" fmla="*/ 130 w 229"/>
                  <a:gd name="T19"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9" h="197">
                    <a:moveTo>
                      <a:pt x="130" y="0"/>
                    </a:moveTo>
                    <a:lnTo>
                      <a:pt x="229" y="45"/>
                    </a:lnTo>
                    <a:lnTo>
                      <a:pt x="205" y="66"/>
                    </a:lnTo>
                    <a:lnTo>
                      <a:pt x="182" y="89"/>
                    </a:lnTo>
                    <a:lnTo>
                      <a:pt x="162" y="109"/>
                    </a:lnTo>
                    <a:lnTo>
                      <a:pt x="143" y="131"/>
                    </a:lnTo>
                    <a:lnTo>
                      <a:pt x="89" y="132"/>
                    </a:lnTo>
                    <a:lnTo>
                      <a:pt x="32" y="197"/>
                    </a:lnTo>
                    <a:lnTo>
                      <a:pt x="0" y="61"/>
                    </a:lnTo>
                    <a:lnTo>
                      <a:pt x="13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3" name="Freeform 593">
                <a:extLst>
                  <a:ext uri="{FF2B5EF4-FFF2-40B4-BE49-F238E27FC236}">
                    <a16:creationId xmlns:a16="http://schemas.microsoft.com/office/drawing/2014/main" id="{05215694-1D69-4A9F-A00D-C5F699C16CA5}"/>
                  </a:ext>
                </a:extLst>
              </p:cNvPr>
              <p:cNvSpPr>
                <a:spLocks/>
              </p:cNvSpPr>
              <p:nvPr/>
            </p:nvSpPr>
            <p:spPr bwMode="auto">
              <a:xfrm>
                <a:off x="1289050" y="-714375"/>
                <a:ext cx="92075" cy="34925"/>
              </a:xfrm>
              <a:custGeom>
                <a:avLst/>
                <a:gdLst>
                  <a:gd name="T0" fmla="*/ 404 w 404"/>
                  <a:gd name="T1" fmla="*/ 0 h 154"/>
                  <a:gd name="T2" fmla="*/ 327 w 404"/>
                  <a:gd name="T3" fmla="*/ 38 h 154"/>
                  <a:gd name="T4" fmla="*/ 249 w 404"/>
                  <a:gd name="T5" fmla="*/ 73 h 154"/>
                  <a:gd name="T6" fmla="*/ 168 w 404"/>
                  <a:gd name="T7" fmla="*/ 105 h 154"/>
                  <a:gd name="T8" fmla="*/ 85 w 404"/>
                  <a:gd name="T9" fmla="*/ 131 h 154"/>
                  <a:gd name="T10" fmla="*/ 0 w 404"/>
                  <a:gd name="T11" fmla="*/ 154 h 154"/>
                  <a:gd name="T12" fmla="*/ 31 w 404"/>
                  <a:gd name="T13" fmla="*/ 44 h 154"/>
                  <a:gd name="T14" fmla="*/ 92 w 404"/>
                  <a:gd name="T15" fmla="*/ 5 h 154"/>
                  <a:gd name="T16" fmla="*/ 163 w 404"/>
                  <a:gd name="T17" fmla="*/ 13 h 154"/>
                  <a:gd name="T18" fmla="*/ 236 w 404"/>
                  <a:gd name="T19" fmla="*/ 17 h 154"/>
                  <a:gd name="T20" fmla="*/ 292 w 404"/>
                  <a:gd name="T21" fmla="*/ 14 h 154"/>
                  <a:gd name="T22" fmla="*/ 348 w 404"/>
                  <a:gd name="T23" fmla="*/ 9 h 154"/>
                  <a:gd name="T24" fmla="*/ 404 w 404"/>
                  <a:gd name="T25"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4" h="154">
                    <a:moveTo>
                      <a:pt x="404" y="0"/>
                    </a:moveTo>
                    <a:lnTo>
                      <a:pt x="327" y="38"/>
                    </a:lnTo>
                    <a:lnTo>
                      <a:pt x="249" y="73"/>
                    </a:lnTo>
                    <a:lnTo>
                      <a:pt x="168" y="105"/>
                    </a:lnTo>
                    <a:lnTo>
                      <a:pt x="85" y="131"/>
                    </a:lnTo>
                    <a:lnTo>
                      <a:pt x="0" y="154"/>
                    </a:lnTo>
                    <a:lnTo>
                      <a:pt x="31" y="44"/>
                    </a:lnTo>
                    <a:lnTo>
                      <a:pt x="92" y="5"/>
                    </a:lnTo>
                    <a:lnTo>
                      <a:pt x="163" y="13"/>
                    </a:lnTo>
                    <a:lnTo>
                      <a:pt x="236" y="17"/>
                    </a:lnTo>
                    <a:lnTo>
                      <a:pt x="292" y="14"/>
                    </a:lnTo>
                    <a:lnTo>
                      <a:pt x="348" y="9"/>
                    </a:lnTo>
                    <a:lnTo>
                      <a:pt x="40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4" name="Freeform 594">
                <a:extLst>
                  <a:ext uri="{FF2B5EF4-FFF2-40B4-BE49-F238E27FC236}">
                    <a16:creationId xmlns:a16="http://schemas.microsoft.com/office/drawing/2014/main" id="{9A7634E6-429D-4B0B-A3FA-573FC1BFEEEE}"/>
                  </a:ext>
                </a:extLst>
              </p:cNvPr>
              <p:cNvSpPr>
                <a:spLocks/>
              </p:cNvSpPr>
              <p:nvPr/>
            </p:nvSpPr>
            <p:spPr bwMode="auto">
              <a:xfrm>
                <a:off x="819150" y="-1241425"/>
                <a:ext cx="428625" cy="573088"/>
              </a:xfrm>
              <a:custGeom>
                <a:avLst/>
                <a:gdLst>
                  <a:gd name="T0" fmla="*/ 230 w 1890"/>
                  <a:gd name="T1" fmla="*/ 95 h 2526"/>
                  <a:gd name="T2" fmla="*/ 513 w 1890"/>
                  <a:gd name="T3" fmla="*/ 157 h 2526"/>
                  <a:gd name="T4" fmla="*/ 969 w 1890"/>
                  <a:gd name="T5" fmla="*/ 390 h 2526"/>
                  <a:gd name="T6" fmla="*/ 1211 w 1890"/>
                  <a:gd name="T7" fmla="*/ 979 h 2526"/>
                  <a:gd name="T8" fmla="*/ 1251 w 1890"/>
                  <a:gd name="T9" fmla="*/ 864 h 2526"/>
                  <a:gd name="T10" fmla="*/ 1524 w 1890"/>
                  <a:gd name="T11" fmla="*/ 1097 h 2526"/>
                  <a:gd name="T12" fmla="*/ 1475 w 1890"/>
                  <a:gd name="T13" fmla="*/ 1216 h 2526"/>
                  <a:gd name="T14" fmla="*/ 1444 w 1890"/>
                  <a:gd name="T15" fmla="*/ 1344 h 2526"/>
                  <a:gd name="T16" fmla="*/ 1434 w 1890"/>
                  <a:gd name="T17" fmla="*/ 1476 h 2526"/>
                  <a:gd name="T18" fmla="*/ 1445 w 1890"/>
                  <a:gd name="T19" fmla="*/ 1613 h 2526"/>
                  <a:gd name="T20" fmla="*/ 1477 w 1890"/>
                  <a:gd name="T21" fmla="*/ 1745 h 2526"/>
                  <a:gd name="T22" fmla="*/ 1529 w 1890"/>
                  <a:gd name="T23" fmla="*/ 1870 h 2526"/>
                  <a:gd name="T24" fmla="*/ 1601 w 1890"/>
                  <a:gd name="T25" fmla="*/ 1984 h 2526"/>
                  <a:gd name="T26" fmla="*/ 1691 w 1890"/>
                  <a:gd name="T27" fmla="*/ 2089 h 2526"/>
                  <a:gd name="T28" fmla="*/ 1786 w 1890"/>
                  <a:gd name="T29" fmla="*/ 2170 h 2526"/>
                  <a:gd name="T30" fmla="*/ 1890 w 1890"/>
                  <a:gd name="T31" fmla="*/ 2236 h 2526"/>
                  <a:gd name="T32" fmla="*/ 1880 w 1890"/>
                  <a:gd name="T33" fmla="*/ 2274 h 2526"/>
                  <a:gd name="T34" fmla="*/ 1874 w 1890"/>
                  <a:gd name="T35" fmla="*/ 2300 h 2526"/>
                  <a:gd name="T36" fmla="*/ 1872 w 1890"/>
                  <a:gd name="T37" fmla="*/ 2310 h 2526"/>
                  <a:gd name="T38" fmla="*/ 1820 w 1890"/>
                  <a:gd name="T39" fmla="*/ 2519 h 2526"/>
                  <a:gd name="T40" fmla="*/ 1679 w 1890"/>
                  <a:gd name="T41" fmla="*/ 2526 h 2526"/>
                  <a:gd name="T42" fmla="*/ 1468 w 1890"/>
                  <a:gd name="T43" fmla="*/ 2513 h 2526"/>
                  <a:gd name="T44" fmla="*/ 1266 w 1890"/>
                  <a:gd name="T45" fmla="*/ 2475 h 2526"/>
                  <a:gd name="T46" fmla="*/ 1072 w 1890"/>
                  <a:gd name="T47" fmla="*/ 2414 h 2526"/>
                  <a:gd name="T48" fmla="*/ 889 w 1890"/>
                  <a:gd name="T49" fmla="*/ 2331 h 2526"/>
                  <a:gd name="T50" fmla="*/ 719 w 1890"/>
                  <a:gd name="T51" fmla="*/ 2228 h 2526"/>
                  <a:gd name="T52" fmla="*/ 564 w 1890"/>
                  <a:gd name="T53" fmla="*/ 2106 h 2526"/>
                  <a:gd name="T54" fmla="*/ 424 w 1890"/>
                  <a:gd name="T55" fmla="*/ 1968 h 2526"/>
                  <a:gd name="T56" fmla="*/ 301 w 1890"/>
                  <a:gd name="T57" fmla="*/ 1814 h 2526"/>
                  <a:gd name="T58" fmla="*/ 197 w 1890"/>
                  <a:gd name="T59" fmla="*/ 1645 h 2526"/>
                  <a:gd name="T60" fmla="*/ 113 w 1890"/>
                  <a:gd name="T61" fmla="*/ 1465 h 2526"/>
                  <a:gd name="T62" fmla="*/ 52 w 1890"/>
                  <a:gd name="T63" fmla="*/ 1273 h 2526"/>
                  <a:gd name="T64" fmla="*/ 13 w 1890"/>
                  <a:gd name="T65" fmla="*/ 1073 h 2526"/>
                  <a:gd name="T66" fmla="*/ 0 w 1890"/>
                  <a:gd name="T67" fmla="*/ 864 h 2526"/>
                  <a:gd name="T68" fmla="*/ 12 w 1890"/>
                  <a:gd name="T69" fmla="*/ 664 h 2526"/>
                  <a:gd name="T70" fmla="*/ 48 w 1890"/>
                  <a:gd name="T71" fmla="*/ 471 h 2526"/>
                  <a:gd name="T72" fmla="*/ 106 w 1890"/>
                  <a:gd name="T73" fmla="*/ 285 h 2526"/>
                  <a:gd name="T74" fmla="*/ 184 w 1890"/>
                  <a:gd name="T75" fmla="*/ 111 h 2526"/>
                  <a:gd name="T76" fmla="*/ 351 w 1890"/>
                  <a:gd name="T77" fmla="*/ 0 h 2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90" h="2526">
                    <a:moveTo>
                      <a:pt x="351" y="0"/>
                    </a:moveTo>
                    <a:lnTo>
                      <a:pt x="230" y="95"/>
                    </a:lnTo>
                    <a:lnTo>
                      <a:pt x="325" y="157"/>
                    </a:lnTo>
                    <a:lnTo>
                      <a:pt x="513" y="157"/>
                    </a:lnTo>
                    <a:lnTo>
                      <a:pt x="794" y="107"/>
                    </a:lnTo>
                    <a:lnTo>
                      <a:pt x="969" y="390"/>
                    </a:lnTo>
                    <a:lnTo>
                      <a:pt x="969" y="656"/>
                    </a:lnTo>
                    <a:lnTo>
                      <a:pt x="1211" y="979"/>
                    </a:lnTo>
                    <a:lnTo>
                      <a:pt x="1251" y="979"/>
                    </a:lnTo>
                    <a:lnTo>
                      <a:pt x="1251" y="864"/>
                    </a:lnTo>
                    <a:lnTo>
                      <a:pt x="1344" y="1056"/>
                    </a:lnTo>
                    <a:lnTo>
                      <a:pt x="1524" y="1097"/>
                    </a:lnTo>
                    <a:lnTo>
                      <a:pt x="1497" y="1155"/>
                    </a:lnTo>
                    <a:lnTo>
                      <a:pt x="1475" y="1216"/>
                    </a:lnTo>
                    <a:lnTo>
                      <a:pt x="1457" y="1280"/>
                    </a:lnTo>
                    <a:lnTo>
                      <a:pt x="1444" y="1344"/>
                    </a:lnTo>
                    <a:lnTo>
                      <a:pt x="1436" y="1409"/>
                    </a:lnTo>
                    <a:lnTo>
                      <a:pt x="1434" y="1476"/>
                    </a:lnTo>
                    <a:lnTo>
                      <a:pt x="1436" y="1546"/>
                    </a:lnTo>
                    <a:lnTo>
                      <a:pt x="1445" y="1613"/>
                    </a:lnTo>
                    <a:lnTo>
                      <a:pt x="1459" y="1680"/>
                    </a:lnTo>
                    <a:lnTo>
                      <a:pt x="1477" y="1745"/>
                    </a:lnTo>
                    <a:lnTo>
                      <a:pt x="1500" y="1807"/>
                    </a:lnTo>
                    <a:lnTo>
                      <a:pt x="1529" y="1870"/>
                    </a:lnTo>
                    <a:lnTo>
                      <a:pt x="1562" y="1928"/>
                    </a:lnTo>
                    <a:lnTo>
                      <a:pt x="1601" y="1984"/>
                    </a:lnTo>
                    <a:lnTo>
                      <a:pt x="1644" y="2037"/>
                    </a:lnTo>
                    <a:lnTo>
                      <a:pt x="1691" y="2089"/>
                    </a:lnTo>
                    <a:lnTo>
                      <a:pt x="1737" y="2131"/>
                    </a:lnTo>
                    <a:lnTo>
                      <a:pt x="1786" y="2170"/>
                    </a:lnTo>
                    <a:lnTo>
                      <a:pt x="1837" y="2205"/>
                    </a:lnTo>
                    <a:lnTo>
                      <a:pt x="1890" y="2236"/>
                    </a:lnTo>
                    <a:lnTo>
                      <a:pt x="1885" y="2257"/>
                    </a:lnTo>
                    <a:lnTo>
                      <a:pt x="1880" y="2274"/>
                    </a:lnTo>
                    <a:lnTo>
                      <a:pt x="1877" y="2289"/>
                    </a:lnTo>
                    <a:lnTo>
                      <a:pt x="1874" y="2300"/>
                    </a:lnTo>
                    <a:lnTo>
                      <a:pt x="1872" y="2308"/>
                    </a:lnTo>
                    <a:lnTo>
                      <a:pt x="1872" y="2310"/>
                    </a:lnTo>
                    <a:lnTo>
                      <a:pt x="1889" y="2512"/>
                    </a:lnTo>
                    <a:lnTo>
                      <a:pt x="1820" y="2519"/>
                    </a:lnTo>
                    <a:lnTo>
                      <a:pt x="1749" y="2524"/>
                    </a:lnTo>
                    <a:lnTo>
                      <a:pt x="1679" y="2526"/>
                    </a:lnTo>
                    <a:lnTo>
                      <a:pt x="1572" y="2523"/>
                    </a:lnTo>
                    <a:lnTo>
                      <a:pt x="1468" y="2513"/>
                    </a:lnTo>
                    <a:lnTo>
                      <a:pt x="1366" y="2496"/>
                    </a:lnTo>
                    <a:lnTo>
                      <a:pt x="1266" y="2475"/>
                    </a:lnTo>
                    <a:lnTo>
                      <a:pt x="1168" y="2447"/>
                    </a:lnTo>
                    <a:lnTo>
                      <a:pt x="1072" y="2414"/>
                    </a:lnTo>
                    <a:lnTo>
                      <a:pt x="979" y="2375"/>
                    </a:lnTo>
                    <a:lnTo>
                      <a:pt x="889" y="2331"/>
                    </a:lnTo>
                    <a:lnTo>
                      <a:pt x="803" y="2282"/>
                    </a:lnTo>
                    <a:lnTo>
                      <a:pt x="719" y="2228"/>
                    </a:lnTo>
                    <a:lnTo>
                      <a:pt x="640" y="2169"/>
                    </a:lnTo>
                    <a:lnTo>
                      <a:pt x="564" y="2106"/>
                    </a:lnTo>
                    <a:lnTo>
                      <a:pt x="491" y="2040"/>
                    </a:lnTo>
                    <a:lnTo>
                      <a:pt x="424" y="1968"/>
                    </a:lnTo>
                    <a:lnTo>
                      <a:pt x="360" y="1892"/>
                    </a:lnTo>
                    <a:lnTo>
                      <a:pt x="301" y="1814"/>
                    </a:lnTo>
                    <a:lnTo>
                      <a:pt x="247" y="1731"/>
                    </a:lnTo>
                    <a:lnTo>
                      <a:pt x="197" y="1645"/>
                    </a:lnTo>
                    <a:lnTo>
                      <a:pt x="152" y="1557"/>
                    </a:lnTo>
                    <a:lnTo>
                      <a:pt x="113" y="1465"/>
                    </a:lnTo>
                    <a:lnTo>
                      <a:pt x="79" y="1370"/>
                    </a:lnTo>
                    <a:lnTo>
                      <a:pt x="52" y="1273"/>
                    </a:lnTo>
                    <a:lnTo>
                      <a:pt x="30" y="1174"/>
                    </a:lnTo>
                    <a:lnTo>
                      <a:pt x="13" y="1073"/>
                    </a:lnTo>
                    <a:lnTo>
                      <a:pt x="3" y="970"/>
                    </a:lnTo>
                    <a:lnTo>
                      <a:pt x="0" y="864"/>
                    </a:lnTo>
                    <a:lnTo>
                      <a:pt x="3" y="763"/>
                    </a:lnTo>
                    <a:lnTo>
                      <a:pt x="12" y="664"/>
                    </a:lnTo>
                    <a:lnTo>
                      <a:pt x="27" y="567"/>
                    </a:lnTo>
                    <a:lnTo>
                      <a:pt x="48" y="471"/>
                    </a:lnTo>
                    <a:lnTo>
                      <a:pt x="75" y="377"/>
                    </a:lnTo>
                    <a:lnTo>
                      <a:pt x="106" y="285"/>
                    </a:lnTo>
                    <a:lnTo>
                      <a:pt x="143" y="197"/>
                    </a:lnTo>
                    <a:lnTo>
                      <a:pt x="184" y="111"/>
                    </a:lnTo>
                    <a:lnTo>
                      <a:pt x="230" y="27"/>
                    </a:lnTo>
                    <a:lnTo>
                      <a:pt x="35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5" name="Freeform 595">
                <a:extLst>
                  <a:ext uri="{FF2B5EF4-FFF2-40B4-BE49-F238E27FC236}">
                    <a16:creationId xmlns:a16="http://schemas.microsoft.com/office/drawing/2014/main" id="{85729651-CD54-4223-A646-0C6F4ADCB990}"/>
                  </a:ext>
                </a:extLst>
              </p:cNvPr>
              <p:cNvSpPr>
                <a:spLocks noEditPoints="1"/>
              </p:cNvSpPr>
              <p:nvPr/>
            </p:nvSpPr>
            <p:spPr bwMode="auto">
              <a:xfrm>
                <a:off x="906463" y="-1422400"/>
                <a:ext cx="455613" cy="138113"/>
              </a:xfrm>
              <a:custGeom>
                <a:avLst/>
                <a:gdLst>
                  <a:gd name="T0" fmla="*/ 857 w 2009"/>
                  <a:gd name="T1" fmla="*/ 178 h 604"/>
                  <a:gd name="T2" fmla="*/ 854 w 2009"/>
                  <a:gd name="T3" fmla="*/ 185 h 604"/>
                  <a:gd name="T4" fmla="*/ 848 w 2009"/>
                  <a:gd name="T5" fmla="*/ 194 h 604"/>
                  <a:gd name="T6" fmla="*/ 837 w 2009"/>
                  <a:gd name="T7" fmla="*/ 204 h 604"/>
                  <a:gd name="T8" fmla="*/ 823 w 2009"/>
                  <a:gd name="T9" fmla="*/ 214 h 604"/>
                  <a:gd name="T10" fmla="*/ 809 w 2009"/>
                  <a:gd name="T11" fmla="*/ 225 h 604"/>
                  <a:gd name="T12" fmla="*/ 795 w 2009"/>
                  <a:gd name="T13" fmla="*/ 235 h 604"/>
                  <a:gd name="T14" fmla="*/ 780 w 2009"/>
                  <a:gd name="T15" fmla="*/ 246 h 604"/>
                  <a:gd name="T16" fmla="*/ 767 w 2009"/>
                  <a:gd name="T17" fmla="*/ 254 h 604"/>
                  <a:gd name="T18" fmla="*/ 757 w 2009"/>
                  <a:gd name="T19" fmla="*/ 261 h 604"/>
                  <a:gd name="T20" fmla="*/ 750 w 2009"/>
                  <a:gd name="T21" fmla="*/ 266 h 604"/>
                  <a:gd name="T22" fmla="*/ 747 w 2009"/>
                  <a:gd name="T23" fmla="*/ 267 h 604"/>
                  <a:gd name="T24" fmla="*/ 857 w 2009"/>
                  <a:gd name="T25" fmla="*/ 331 h 604"/>
                  <a:gd name="T26" fmla="*/ 1087 w 2009"/>
                  <a:gd name="T27" fmla="*/ 271 h 604"/>
                  <a:gd name="T28" fmla="*/ 1033 w 2009"/>
                  <a:gd name="T29" fmla="*/ 178 h 604"/>
                  <a:gd name="T30" fmla="*/ 933 w 2009"/>
                  <a:gd name="T31" fmla="*/ 210 h 604"/>
                  <a:gd name="T32" fmla="*/ 857 w 2009"/>
                  <a:gd name="T33" fmla="*/ 178 h 604"/>
                  <a:gd name="T34" fmla="*/ 1537 w 2009"/>
                  <a:gd name="T35" fmla="*/ 72 h 604"/>
                  <a:gd name="T36" fmla="*/ 1365 w 2009"/>
                  <a:gd name="T37" fmla="*/ 165 h 604"/>
                  <a:gd name="T38" fmla="*/ 1267 w 2009"/>
                  <a:gd name="T39" fmla="*/ 226 h 604"/>
                  <a:gd name="T40" fmla="*/ 1336 w 2009"/>
                  <a:gd name="T41" fmla="*/ 270 h 604"/>
                  <a:gd name="T42" fmla="*/ 1488 w 2009"/>
                  <a:gd name="T43" fmla="*/ 255 h 604"/>
                  <a:gd name="T44" fmla="*/ 1647 w 2009"/>
                  <a:gd name="T45" fmla="*/ 135 h 604"/>
                  <a:gd name="T46" fmla="*/ 1537 w 2009"/>
                  <a:gd name="T47" fmla="*/ 72 h 604"/>
                  <a:gd name="T48" fmla="*/ 1295 w 2009"/>
                  <a:gd name="T49" fmla="*/ 0 h 604"/>
                  <a:gd name="T50" fmla="*/ 1295 w 2009"/>
                  <a:gd name="T51" fmla="*/ 0 h 604"/>
                  <a:gd name="T52" fmla="*/ 1390 w 2009"/>
                  <a:gd name="T53" fmla="*/ 3 h 604"/>
                  <a:gd name="T54" fmla="*/ 1483 w 2009"/>
                  <a:gd name="T55" fmla="*/ 11 h 604"/>
                  <a:gd name="T56" fmla="*/ 1576 w 2009"/>
                  <a:gd name="T57" fmla="*/ 24 h 604"/>
                  <a:gd name="T58" fmla="*/ 1666 w 2009"/>
                  <a:gd name="T59" fmla="*/ 42 h 604"/>
                  <a:gd name="T60" fmla="*/ 1755 w 2009"/>
                  <a:gd name="T61" fmla="*/ 65 h 604"/>
                  <a:gd name="T62" fmla="*/ 1842 w 2009"/>
                  <a:gd name="T63" fmla="*/ 92 h 604"/>
                  <a:gd name="T64" fmla="*/ 1926 w 2009"/>
                  <a:gd name="T65" fmla="*/ 124 h 604"/>
                  <a:gd name="T66" fmla="*/ 2009 w 2009"/>
                  <a:gd name="T67" fmla="*/ 160 h 604"/>
                  <a:gd name="T68" fmla="*/ 1948 w 2009"/>
                  <a:gd name="T69" fmla="*/ 169 h 604"/>
                  <a:gd name="T70" fmla="*/ 1784 w 2009"/>
                  <a:gd name="T71" fmla="*/ 145 h 604"/>
                  <a:gd name="T72" fmla="*/ 1668 w 2009"/>
                  <a:gd name="T73" fmla="*/ 221 h 604"/>
                  <a:gd name="T74" fmla="*/ 1586 w 2009"/>
                  <a:gd name="T75" fmla="*/ 311 h 604"/>
                  <a:gd name="T76" fmla="*/ 1285 w 2009"/>
                  <a:gd name="T77" fmla="*/ 339 h 604"/>
                  <a:gd name="T78" fmla="*/ 1162 w 2009"/>
                  <a:gd name="T79" fmla="*/ 319 h 604"/>
                  <a:gd name="T80" fmla="*/ 1077 w 2009"/>
                  <a:gd name="T81" fmla="*/ 450 h 604"/>
                  <a:gd name="T82" fmla="*/ 830 w 2009"/>
                  <a:gd name="T83" fmla="*/ 464 h 604"/>
                  <a:gd name="T84" fmla="*/ 676 w 2009"/>
                  <a:gd name="T85" fmla="*/ 421 h 604"/>
                  <a:gd name="T86" fmla="*/ 538 w 2009"/>
                  <a:gd name="T87" fmla="*/ 495 h 604"/>
                  <a:gd name="T88" fmla="*/ 239 w 2009"/>
                  <a:gd name="T89" fmla="*/ 536 h 604"/>
                  <a:gd name="T90" fmla="*/ 0 w 2009"/>
                  <a:gd name="T91" fmla="*/ 604 h 604"/>
                  <a:gd name="T92" fmla="*/ 0 w 2009"/>
                  <a:gd name="T93" fmla="*/ 604 h 604"/>
                  <a:gd name="T94" fmla="*/ 63 w 2009"/>
                  <a:gd name="T95" fmla="*/ 532 h 604"/>
                  <a:gd name="T96" fmla="*/ 131 w 2009"/>
                  <a:gd name="T97" fmla="*/ 464 h 604"/>
                  <a:gd name="T98" fmla="*/ 203 w 2009"/>
                  <a:gd name="T99" fmla="*/ 400 h 604"/>
                  <a:gd name="T100" fmla="*/ 278 w 2009"/>
                  <a:gd name="T101" fmla="*/ 339 h 604"/>
                  <a:gd name="T102" fmla="*/ 356 w 2009"/>
                  <a:gd name="T103" fmla="*/ 283 h 604"/>
                  <a:gd name="T104" fmla="*/ 439 w 2009"/>
                  <a:gd name="T105" fmla="*/ 232 h 604"/>
                  <a:gd name="T106" fmla="*/ 524 w 2009"/>
                  <a:gd name="T107" fmla="*/ 185 h 604"/>
                  <a:gd name="T108" fmla="*/ 612 w 2009"/>
                  <a:gd name="T109" fmla="*/ 144 h 604"/>
                  <a:gd name="T110" fmla="*/ 702 w 2009"/>
                  <a:gd name="T111" fmla="*/ 107 h 604"/>
                  <a:gd name="T112" fmla="*/ 796 w 2009"/>
                  <a:gd name="T113" fmla="*/ 75 h 604"/>
                  <a:gd name="T114" fmla="*/ 892 w 2009"/>
                  <a:gd name="T115" fmla="*/ 49 h 604"/>
                  <a:gd name="T116" fmla="*/ 990 w 2009"/>
                  <a:gd name="T117" fmla="*/ 27 h 604"/>
                  <a:gd name="T118" fmla="*/ 1089 w 2009"/>
                  <a:gd name="T119" fmla="*/ 13 h 604"/>
                  <a:gd name="T120" fmla="*/ 1191 w 2009"/>
                  <a:gd name="T121" fmla="*/ 3 h 604"/>
                  <a:gd name="T122" fmla="*/ 1295 w 2009"/>
                  <a:gd name="T123" fmla="*/ 0 h 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09" h="604">
                    <a:moveTo>
                      <a:pt x="857" y="178"/>
                    </a:moveTo>
                    <a:lnTo>
                      <a:pt x="854" y="185"/>
                    </a:lnTo>
                    <a:lnTo>
                      <a:pt x="848" y="194"/>
                    </a:lnTo>
                    <a:lnTo>
                      <a:pt x="837" y="204"/>
                    </a:lnTo>
                    <a:lnTo>
                      <a:pt x="823" y="214"/>
                    </a:lnTo>
                    <a:lnTo>
                      <a:pt x="809" y="225"/>
                    </a:lnTo>
                    <a:lnTo>
                      <a:pt x="795" y="235"/>
                    </a:lnTo>
                    <a:lnTo>
                      <a:pt x="780" y="246"/>
                    </a:lnTo>
                    <a:lnTo>
                      <a:pt x="767" y="254"/>
                    </a:lnTo>
                    <a:lnTo>
                      <a:pt x="757" y="261"/>
                    </a:lnTo>
                    <a:lnTo>
                      <a:pt x="750" y="266"/>
                    </a:lnTo>
                    <a:lnTo>
                      <a:pt x="747" y="267"/>
                    </a:lnTo>
                    <a:lnTo>
                      <a:pt x="857" y="331"/>
                    </a:lnTo>
                    <a:lnTo>
                      <a:pt x="1087" y="271"/>
                    </a:lnTo>
                    <a:lnTo>
                      <a:pt x="1033" y="178"/>
                    </a:lnTo>
                    <a:lnTo>
                      <a:pt x="933" y="210"/>
                    </a:lnTo>
                    <a:lnTo>
                      <a:pt x="857" y="178"/>
                    </a:lnTo>
                    <a:close/>
                    <a:moveTo>
                      <a:pt x="1537" y="72"/>
                    </a:moveTo>
                    <a:lnTo>
                      <a:pt x="1365" y="165"/>
                    </a:lnTo>
                    <a:lnTo>
                      <a:pt x="1267" y="226"/>
                    </a:lnTo>
                    <a:lnTo>
                      <a:pt x="1336" y="270"/>
                    </a:lnTo>
                    <a:lnTo>
                      <a:pt x="1488" y="255"/>
                    </a:lnTo>
                    <a:lnTo>
                      <a:pt x="1647" y="135"/>
                    </a:lnTo>
                    <a:lnTo>
                      <a:pt x="1537" y="72"/>
                    </a:lnTo>
                    <a:close/>
                    <a:moveTo>
                      <a:pt x="1295" y="0"/>
                    </a:moveTo>
                    <a:lnTo>
                      <a:pt x="1295" y="0"/>
                    </a:lnTo>
                    <a:lnTo>
                      <a:pt x="1390" y="3"/>
                    </a:lnTo>
                    <a:lnTo>
                      <a:pt x="1483" y="11"/>
                    </a:lnTo>
                    <a:lnTo>
                      <a:pt x="1576" y="24"/>
                    </a:lnTo>
                    <a:lnTo>
                      <a:pt x="1666" y="42"/>
                    </a:lnTo>
                    <a:lnTo>
                      <a:pt x="1755" y="65"/>
                    </a:lnTo>
                    <a:lnTo>
                      <a:pt x="1842" y="92"/>
                    </a:lnTo>
                    <a:lnTo>
                      <a:pt x="1926" y="124"/>
                    </a:lnTo>
                    <a:lnTo>
                      <a:pt x="2009" y="160"/>
                    </a:lnTo>
                    <a:lnTo>
                      <a:pt x="1948" y="169"/>
                    </a:lnTo>
                    <a:lnTo>
                      <a:pt x="1784" y="145"/>
                    </a:lnTo>
                    <a:lnTo>
                      <a:pt x="1668" y="221"/>
                    </a:lnTo>
                    <a:lnTo>
                      <a:pt x="1586" y="311"/>
                    </a:lnTo>
                    <a:lnTo>
                      <a:pt x="1285" y="339"/>
                    </a:lnTo>
                    <a:lnTo>
                      <a:pt x="1162" y="319"/>
                    </a:lnTo>
                    <a:lnTo>
                      <a:pt x="1077" y="450"/>
                    </a:lnTo>
                    <a:lnTo>
                      <a:pt x="830" y="464"/>
                    </a:lnTo>
                    <a:lnTo>
                      <a:pt x="676" y="421"/>
                    </a:lnTo>
                    <a:lnTo>
                      <a:pt x="538" y="495"/>
                    </a:lnTo>
                    <a:lnTo>
                      <a:pt x="239" y="536"/>
                    </a:lnTo>
                    <a:lnTo>
                      <a:pt x="0" y="604"/>
                    </a:lnTo>
                    <a:lnTo>
                      <a:pt x="0" y="604"/>
                    </a:lnTo>
                    <a:lnTo>
                      <a:pt x="63" y="532"/>
                    </a:lnTo>
                    <a:lnTo>
                      <a:pt x="131" y="464"/>
                    </a:lnTo>
                    <a:lnTo>
                      <a:pt x="203" y="400"/>
                    </a:lnTo>
                    <a:lnTo>
                      <a:pt x="278" y="339"/>
                    </a:lnTo>
                    <a:lnTo>
                      <a:pt x="356" y="283"/>
                    </a:lnTo>
                    <a:lnTo>
                      <a:pt x="439" y="232"/>
                    </a:lnTo>
                    <a:lnTo>
                      <a:pt x="524" y="185"/>
                    </a:lnTo>
                    <a:lnTo>
                      <a:pt x="612" y="144"/>
                    </a:lnTo>
                    <a:lnTo>
                      <a:pt x="702" y="107"/>
                    </a:lnTo>
                    <a:lnTo>
                      <a:pt x="796" y="75"/>
                    </a:lnTo>
                    <a:lnTo>
                      <a:pt x="892" y="49"/>
                    </a:lnTo>
                    <a:lnTo>
                      <a:pt x="990" y="27"/>
                    </a:lnTo>
                    <a:lnTo>
                      <a:pt x="1089" y="13"/>
                    </a:lnTo>
                    <a:lnTo>
                      <a:pt x="1191" y="3"/>
                    </a:lnTo>
                    <a:lnTo>
                      <a:pt x="12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grpSp>
      <p:grpSp>
        <p:nvGrpSpPr>
          <p:cNvPr id="44" name="组合 43">
            <a:extLst>
              <a:ext uri="{FF2B5EF4-FFF2-40B4-BE49-F238E27FC236}">
                <a16:creationId xmlns:a16="http://schemas.microsoft.com/office/drawing/2014/main" id="{1F640D55-176B-4D0A-B417-D63F8DE6C560}"/>
              </a:ext>
            </a:extLst>
          </p:cNvPr>
          <p:cNvGrpSpPr/>
          <p:nvPr/>
        </p:nvGrpSpPr>
        <p:grpSpPr>
          <a:xfrm>
            <a:off x="6509577" y="2184948"/>
            <a:ext cx="1244052" cy="1244052"/>
            <a:chOff x="6509577" y="2184948"/>
            <a:chExt cx="1244052" cy="1244052"/>
          </a:xfrm>
          <a:effectLst>
            <a:outerShdw blurRad="177800" dist="101600" dir="2700000" algn="tl" rotWithShape="0">
              <a:prstClr val="black">
                <a:alpha val="40000"/>
              </a:prstClr>
            </a:outerShdw>
          </a:effectLst>
        </p:grpSpPr>
        <p:sp>
          <p:nvSpPr>
            <p:cNvPr id="8" name="菱形 7">
              <a:extLst>
                <a:ext uri="{FF2B5EF4-FFF2-40B4-BE49-F238E27FC236}">
                  <a16:creationId xmlns:a16="http://schemas.microsoft.com/office/drawing/2014/main" id="{50207CCF-EDA1-49F8-AE5D-55597BE0F859}"/>
                </a:ext>
              </a:extLst>
            </p:cNvPr>
            <p:cNvSpPr/>
            <p:nvPr/>
          </p:nvSpPr>
          <p:spPr>
            <a:xfrm>
              <a:off x="6509577" y="2184948"/>
              <a:ext cx="1244052" cy="1244052"/>
            </a:xfrm>
            <a:prstGeom prst="diamond">
              <a:avLst/>
            </a:prstGeom>
            <a:solidFill>
              <a:srgbClr val="347FC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1" dirty="0">
                <a:solidFill>
                  <a:schemeClr val="tx1">
                    <a:lumMod val="75000"/>
                  </a:schemeClr>
                </a:solidFill>
                <a:cs typeface="+mn-ea"/>
                <a:sym typeface="+mn-lt"/>
              </a:endParaRPr>
            </a:p>
          </p:txBody>
        </p:sp>
        <p:grpSp>
          <p:nvGrpSpPr>
            <p:cNvPr id="26" name="Group 155">
              <a:extLst>
                <a:ext uri="{FF2B5EF4-FFF2-40B4-BE49-F238E27FC236}">
                  <a16:creationId xmlns:a16="http://schemas.microsoft.com/office/drawing/2014/main" id="{39EC4723-8B71-4862-846E-33C23EDBC1E8}"/>
                </a:ext>
              </a:extLst>
            </p:cNvPr>
            <p:cNvGrpSpPr/>
            <p:nvPr/>
          </p:nvGrpSpPr>
          <p:grpSpPr>
            <a:xfrm>
              <a:off x="6884490" y="2560794"/>
              <a:ext cx="463191" cy="482324"/>
              <a:chOff x="-1073150" y="-1223963"/>
              <a:chExt cx="730249" cy="760413"/>
            </a:xfrm>
            <a:solidFill>
              <a:schemeClr val="bg1"/>
            </a:solidFill>
          </p:grpSpPr>
          <p:sp>
            <p:nvSpPr>
              <p:cNvPr id="27" name="Freeform 628">
                <a:extLst>
                  <a:ext uri="{FF2B5EF4-FFF2-40B4-BE49-F238E27FC236}">
                    <a16:creationId xmlns:a16="http://schemas.microsoft.com/office/drawing/2014/main" id="{AFF1AD25-080B-4F60-AF2B-347F7BF1D1EE}"/>
                  </a:ext>
                </a:extLst>
              </p:cNvPr>
              <p:cNvSpPr>
                <a:spLocks noEditPoints="1"/>
              </p:cNvSpPr>
              <p:nvPr/>
            </p:nvSpPr>
            <p:spPr bwMode="auto">
              <a:xfrm>
                <a:off x="-1073150" y="-1223963"/>
                <a:ext cx="466725" cy="760413"/>
              </a:xfrm>
              <a:custGeom>
                <a:avLst/>
                <a:gdLst>
                  <a:gd name="T0" fmla="*/ 1350 w 2061"/>
                  <a:gd name="T1" fmla="*/ 3064 h 3355"/>
                  <a:gd name="T2" fmla="*/ 1660 w 2061"/>
                  <a:gd name="T3" fmla="*/ 2751 h 3355"/>
                  <a:gd name="T4" fmla="*/ 876 w 2061"/>
                  <a:gd name="T5" fmla="*/ 2751 h 3355"/>
                  <a:gd name="T6" fmla="*/ 1186 w 2061"/>
                  <a:gd name="T7" fmla="*/ 3064 h 3355"/>
                  <a:gd name="T8" fmla="*/ 876 w 2061"/>
                  <a:gd name="T9" fmla="*/ 2751 h 3355"/>
                  <a:gd name="T10" fmla="*/ 402 w 2061"/>
                  <a:gd name="T11" fmla="*/ 3064 h 3355"/>
                  <a:gd name="T12" fmla="*/ 712 w 2061"/>
                  <a:gd name="T13" fmla="*/ 2751 h 3355"/>
                  <a:gd name="T14" fmla="*/ 1350 w 2061"/>
                  <a:gd name="T15" fmla="*/ 2225 h 3355"/>
                  <a:gd name="T16" fmla="*/ 1660 w 2061"/>
                  <a:gd name="T17" fmla="*/ 2538 h 3355"/>
                  <a:gd name="T18" fmla="*/ 1350 w 2061"/>
                  <a:gd name="T19" fmla="*/ 2225 h 3355"/>
                  <a:gd name="T20" fmla="*/ 876 w 2061"/>
                  <a:gd name="T21" fmla="*/ 2538 h 3355"/>
                  <a:gd name="T22" fmla="*/ 1186 w 2061"/>
                  <a:gd name="T23" fmla="*/ 2225 h 3355"/>
                  <a:gd name="T24" fmla="*/ 402 w 2061"/>
                  <a:gd name="T25" fmla="*/ 2225 h 3355"/>
                  <a:gd name="T26" fmla="*/ 712 w 2061"/>
                  <a:gd name="T27" fmla="*/ 2538 h 3355"/>
                  <a:gd name="T28" fmla="*/ 402 w 2061"/>
                  <a:gd name="T29" fmla="*/ 2225 h 3355"/>
                  <a:gd name="T30" fmla="*/ 1350 w 2061"/>
                  <a:gd name="T31" fmla="*/ 2014 h 3355"/>
                  <a:gd name="T32" fmla="*/ 1660 w 2061"/>
                  <a:gd name="T33" fmla="*/ 1701 h 3355"/>
                  <a:gd name="T34" fmla="*/ 876 w 2061"/>
                  <a:gd name="T35" fmla="*/ 1701 h 3355"/>
                  <a:gd name="T36" fmla="*/ 1186 w 2061"/>
                  <a:gd name="T37" fmla="*/ 2014 h 3355"/>
                  <a:gd name="T38" fmla="*/ 876 w 2061"/>
                  <a:gd name="T39" fmla="*/ 1701 h 3355"/>
                  <a:gd name="T40" fmla="*/ 402 w 2061"/>
                  <a:gd name="T41" fmla="*/ 2014 h 3355"/>
                  <a:gd name="T42" fmla="*/ 712 w 2061"/>
                  <a:gd name="T43" fmla="*/ 1701 h 3355"/>
                  <a:gd name="T44" fmla="*/ 718 w 2061"/>
                  <a:gd name="T45" fmla="*/ 217 h 3355"/>
                  <a:gd name="T46" fmla="*/ 718 w 2061"/>
                  <a:gd name="T47" fmla="*/ 446 h 3355"/>
                  <a:gd name="T48" fmla="*/ 834 w 2061"/>
                  <a:gd name="T49" fmla="*/ 119 h 3355"/>
                  <a:gd name="T50" fmla="*/ 393 w 2061"/>
                  <a:gd name="T51" fmla="*/ 564 h 3355"/>
                  <a:gd name="T52" fmla="*/ 1668 w 2061"/>
                  <a:gd name="T53" fmla="*/ 1410 h 3355"/>
                  <a:gd name="T54" fmla="*/ 834 w 2061"/>
                  <a:gd name="T55" fmla="*/ 119 h 3355"/>
                  <a:gd name="T56" fmla="*/ 1785 w 2061"/>
                  <a:gd name="T57" fmla="*/ 0 h 3355"/>
                  <a:gd name="T58" fmla="*/ 2061 w 2061"/>
                  <a:gd name="T59" fmla="*/ 1410 h 3355"/>
                  <a:gd name="T60" fmla="*/ 0 w 2061"/>
                  <a:gd name="T61" fmla="*/ 3355 h 3355"/>
                  <a:gd name="T62" fmla="*/ 276 w 2061"/>
                  <a:gd name="T63" fmla="*/ 1410 h 3355"/>
                  <a:gd name="T64" fmla="*/ 760 w 2061"/>
                  <a:gd name="T65" fmla="*/ 0 h 3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61" h="3355">
                    <a:moveTo>
                      <a:pt x="1350" y="2751"/>
                    </a:moveTo>
                    <a:lnTo>
                      <a:pt x="1350" y="3064"/>
                    </a:lnTo>
                    <a:lnTo>
                      <a:pt x="1660" y="3064"/>
                    </a:lnTo>
                    <a:lnTo>
                      <a:pt x="1660" y="2751"/>
                    </a:lnTo>
                    <a:lnTo>
                      <a:pt x="1350" y="2751"/>
                    </a:lnTo>
                    <a:close/>
                    <a:moveTo>
                      <a:pt x="876" y="2751"/>
                    </a:moveTo>
                    <a:lnTo>
                      <a:pt x="876" y="3064"/>
                    </a:lnTo>
                    <a:lnTo>
                      <a:pt x="1186" y="3064"/>
                    </a:lnTo>
                    <a:lnTo>
                      <a:pt x="1186" y="2751"/>
                    </a:lnTo>
                    <a:lnTo>
                      <a:pt x="876" y="2751"/>
                    </a:lnTo>
                    <a:close/>
                    <a:moveTo>
                      <a:pt x="402" y="2751"/>
                    </a:moveTo>
                    <a:lnTo>
                      <a:pt x="402" y="3064"/>
                    </a:lnTo>
                    <a:lnTo>
                      <a:pt x="712" y="3064"/>
                    </a:lnTo>
                    <a:lnTo>
                      <a:pt x="712" y="2751"/>
                    </a:lnTo>
                    <a:lnTo>
                      <a:pt x="402" y="2751"/>
                    </a:lnTo>
                    <a:close/>
                    <a:moveTo>
                      <a:pt x="1350" y="2225"/>
                    </a:moveTo>
                    <a:lnTo>
                      <a:pt x="1350" y="2538"/>
                    </a:lnTo>
                    <a:lnTo>
                      <a:pt x="1660" y="2538"/>
                    </a:lnTo>
                    <a:lnTo>
                      <a:pt x="1660" y="2225"/>
                    </a:lnTo>
                    <a:lnTo>
                      <a:pt x="1350" y="2225"/>
                    </a:lnTo>
                    <a:close/>
                    <a:moveTo>
                      <a:pt x="876" y="2225"/>
                    </a:moveTo>
                    <a:lnTo>
                      <a:pt x="876" y="2538"/>
                    </a:lnTo>
                    <a:lnTo>
                      <a:pt x="1186" y="2538"/>
                    </a:lnTo>
                    <a:lnTo>
                      <a:pt x="1186" y="2225"/>
                    </a:lnTo>
                    <a:lnTo>
                      <a:pt x="876" y="2225"/>
                    </a:lnTo>
                    <a:close/>
                    <a:moveTo>
                      <a:pt x="402" y="2225"/>
                    </a:moveTo>
                    <a:lnTo>
                      <a:pt x="402" y="2538"/>
                    </a:lnTo>
                    <a:lnTo>
                      <a:pt x="712" y="2538"/>
                    </a:lnTo>
                    <a:lnTo>
                      <a:pt x="712" y="2225"/>
                    </a:lnTo>
                    <a:lnTo>
                      <a:pt x="402" y="2225"/>
                    </a:lnTo>
                    <a:close/>
                    <a:moveTo>
                      <a:pt x="1350" y="1701"/>
                    </a:moveTo>
                    <a:lnTo>
                      <a:pt x="1350" y="2014"/>
                    </a:lnTo>
                    <a:lnTo>
                      <a:pt x="1660" y="2014"/>
                    </a:lnTo>
                    <a:lnTo>
                      <a:pt x="1660" y="1701"/>
                    </a:lnTo>
                    <a:lnTo>
                      <a:pt x="1350" y="1701"/>
                    </a:lnTo>
                    <a:close/>
                    <a:moveTo>
                      <a:pt x="876" y="1701"/>
                    </a:moveTo>
                    <a:lnTo>
                      <a:pt x="876" y="2014"/>
                    </a:lnTo>
                    <a:lnTo>
                      <a:pt x="1186" y="2014"/>
                    </a:lnTo>
                    <a:lnTo>
                      <a:pt x="1186" y="1701"/>
                    </a:lnTo>
                    <a:lnTo>
                      <a:pt x="876" y="1701"/>
                    </a:lnTo>
                    <a:close/>
                    <a:moveTo>
                      <a:pt x="402" y="1701"/>
                    </a:moveTo>
                    <a:lnTo>
                      <a:pt x="402" y="2014"/>
                    </a:lnTo>
                    <a:lnTo>
                      <a:pt x="712" y="2014"/>
                    </a:lnTo>
                    <a:lnTo>
                      <a:pt x="712" y="1701"/>
                    </a:lnTo>
                    <a:lnTo>
                      <a:pt x="402" y="1701"/>
                    </a:lnTo>
                    <a:close/>
                    <a:moveTo>
                      <a:pt x="718" y="217"/>
                    </a:moveTo>
                    <a:lnTo>
                      <a:pt x="503" y="446"/>
                    </a:lnTo>
                    <a:lnTo>
                      <a:pt x="718" y="446"/>
                    </a:lnTo>
                    <a:lnTo>
                      <a:pt x="718" y="217"/>
                    </a:lnTo>
                    <a:close/>
                    <a:moveTo>
                      <a:pt x="834" y="119"/>
                    </a:moveTo>
                    <a:lnTo>
                      <a:pt x="834" y="564"/>
                    </a:lnTo>
                    <a:lnTo>
                      <a:pt x="393" y="564"/>
                    </a:lnTo>
                    <a:lnTo>
                      <a:pt x="393" y="1410"/>
                    </a:lnTo>
                    <a:lnTo>
                      <a:pt x="1668" y="1410"/>
                    </a:lnTo>
                    <a:lnTo>
                      <a:pt x="1668" y="119"/>
                    </a:lnTo>
                    <a:lnTo>
                      <a:pt x="834" y="119"/>
                    </a:lnTo>
                    <a:close/>
                    <a:moveTo>
                      <a:pt x="1237" y="0"/>
                    </a:moveTo>
                    <a:lnTo>
                      <a:pt x="1785" y="0"/>
                    </a:lnTo>
                    <a:lnTo>
                      <a:pt x="1785" y="1410"/>
                    </a:lnTo>
                    <a:lnTo>
                      <a:pt x="2061" y="1410"/>
                    </a:lnTo>
                    <a:lnTo>
                      <a:pt x="2061" y="3355"/>
                    </a:lnTo>
                    <a:lnTo>
                      <a:pt x="0" y="3355"/>
                    </a:lnTo>
                    <a:lnTo>
                      <a:pt x="0" y="1410"/>
                    </a:lnTo>
                    <a:lnTo>
                      <a:pt x="276" y="1410"/>
                    </a:lnTo>
                    <a:lnTo>
                      <a:pt x="276" y="516"/>
                    </a:lnTo>
                    <a:lnTo>
                      <a:pt x="760" y="0"/>
                    </a:lnTo>
                    <a:lnTo>
                      <a:pt x="12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8" name="Rectangle 629">
                <a:extLst>
                  <a:ext uri="{FF2B5EF4-FFF2-40B4-BE49-F238E27FC236}">
                    <a16:creationId xmlns:a16="http://schemas.microsoft.com/office/drawing/2014/main" id="{84CE0E40-321D-4910-BB59-D1E04CAD6D30}"/>
                  </a:ext>
                </a:extLst>
              </p:cNvPr>
              <p:cNvSpPr>
                <a:spLocks noChangeArrowheads="1"/>
              </p:cNvSpPr>
              <p:nvPr/>
            </p:nvSpPr>
            <p:spPr bwMode="auto">
              <a:xfrm>
                <a:off x="-554038" y="-1222376"/>
                <a:ext cx="211137" cy="757238"/>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grpSp>
      <p:grpSp>
        <p:nvGrpSpPr>
          <p:cNvPr id="45" name="组合 44">
            <a:extLst>
              <a:ext uri="{FF2B5EF4-FFF2-40B4-BE49-F238E27FC236}">
                <a16:creationId xmlns:a16="http://schemas.microsoft.com/office/drawing/2014/main" id="{ED341F4D-9665-4499-B58A-CB58EA3CFCCC}"/>
              </a:ext>
            </a:extLst>
          </p:cNvPr>
          <p:cNvGrpSpPr/>
          <p:nvPr/>
        </p:nvGrpSpPr>
        <p:grpSpPr>
          <a:xfrm>
            <a:off x="4224471" y="2184948"/>
            <a:ext cx="1244052" cy="1244052"/>
            <a:chOff x="4224471" y="2184948"/>
            <a:chExt cx="1244052" cy="1244052"/>
          </a:xfrm>
          <a:effectLst>
            <a:outerShdw blurRad="177800" dist="101600" dir="2700000" algn="tl" rotWithShape="0">
              <a:prstClr val="black">
                <a:alpha val="40000"/>
              </a:prstClr>
            </a:outerShdw>
          </a:effectLst>
        </p:grpSpPr>
        <p:sp>
          <p:nvSpPr>
            <p:cNvPr id="14" name="菱形 13">
              <a:extLst>
                <a:ext uri="{FF2B5EF4-FFF2-40B4-BE49-F238E27FC236}">
                  <a16:creationId xmlns:a16="http://schemas.microsoft.com/office/drawing/2014/main" id="{EC9D2BF1-7DCC-4D49-B799-91D9A7CD5AEF}"/>
                </a:ext>
              </a:extLst>
            </p:cNvPr>
            <p:cNvSpPr/>
            <p:nvPr/>
          </p:nvSpPr>
          <p:spPr>
            <a:xfrm>
              <a:off x="4224471" y="2184948"/>
              <a:ext cx="1244052" cy="1244052"/>
            </a:xfrm>
            <a:prstGeom prst="diamond">
              <a:avLst/>
            </a:prstGeom>
            <a:solidFill>
              <a:srgbClr val="347FC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1" dirty="0">
                <a:solidFill>
                  <a:schemeClr val="tx1">
                    <a:lumMod val="75000"/>
                  </a:schemeClr>
                </a:solidFill>
                <a:cs typeface="+mn-ea"/>
                <a:sym typeface="+mn-lt"/>
              </a:endParaRPr>
            </a:p>
          </p:txBody>
        </p:sp>
        <p:sp>
          <p:nvSpPr>
            <p:cNvPr id="29" name="Freeform 716">
              <a:extLst>
                <a:ext uri="{FF2B5EF4-FFF2-40B4-BE49-F238E27FC236}">
                  <a16:creationId xmlns:a16="http://schemas.microsoft.com/office/drawing/2014/main" id="{95C6A4BF-8F10-42D0-860F-0874F7628962}"/>
                </a:ext>
              </a:extLst>
            </p:cNvPr>
            <p:cNvSpPr>
              <a:spLocks noEditPoints="1"/>
            </p:cNvSpPr>
            <p:nvPr/>
          </p:nvSpPr>
          <p:spPr bwMode="auto">
            <a:xfrm>
              <a:off x="4608447" y="2615223"/>
              <a:ext cx="480974" cy="384779"/>
            </a:xfrm>
            <a:custGeom>
              <a:avLst/>
              <a:gdLst>
                <a:gd name="T0" fmla="*/ 0 w 3396"/>
                <a:gd name="T1" fmla="*/ 2329 h 2717"/>
                <a:gd name="T2" fmla="*/ 1300 w 3396"/>
                <a:gd name="T3" fmla="*/ 2329 h 2717"/>
                <a:gd name="T4" fmla="*/ 1300 w 3396"/>
                <a:gd name="T5" fmla="*/ 2522 h 2717"/>
                <a:gd name="T6" fmla="*/ 2096 w 3396"/>
                <a:gd name="T7" fmla="*/ 2522 h 2717"/>
                <a:gd name="T8" fmla="*/ 2096 w 3396"/>
                <a:gd name="T9" fmla="*/ 2329 h 2717"/>
                <a:gd name="T10" fmla="*/ 3396 w 3396"/>
                <a:gd name="T11" fmla="*/ 2329 h 2717"/>
                <a:gd name="T12" fmla="*/ 3396 w 3396"/>
                <a:gd name="T13" fmla="*/ 2717 h 2717"/>
                <a:gd name="T14" fmla="*/ 0 w 3396"/>
                <a:gd name="T15" fmla="*/ 2717 h 2717"/>
                <a:gd name="T16" fmla="*/ 0 w 3396"/>
                <a:gd name="T17" fmla="*/ 2329 h 2717"/>
                <a:gd name="T18" fmla="*/ 2152 w 3396"/>
                <a:gd name="T19" fmla="*/ 734 h 2717"/>
                <a:gd name="T20" fmla="*/ 2487 w 3396"/>
                <a:gd name="T21" fmla="*/ 1063 h 2717"/>
                <a:gd name="T22" fmla="*/ 2147 w 3396"/>
                <a:gd name="T23" fmla="*/ 1399 h 2717"/>
                <a:gd name="T24" fmla="*/ 2020 w 3396"/>
                <a:gd name="T25" fmla="*/ 1274 h 2717"/>
                <a:gd name="T26" fmla="*/ 2234 w 3396"/>
                <a:gd name="T27" fmla="*/ 1063 h 2717"/>
                <a:gd name="T28" fmla="*/ 2026 w 3396"/>
                <a:gd name="T29" fmla="*/ 859 h 2717"/>
                <a:gd name="T30" fmla="*/ 2152 w 3396"/>
                <a:gd name="T31" fmla="*/ 734 h 2717"/>
                <a:gd name="T32" fmla="*/ 1244 w 3396"/>
                <a:gd name="T33" fmla="*/ 734 h 2717"/>
                <a:gd name="T34" fmla="*/ 1370 w 3396"/>
                <a:gd name="T35" fmla="*/ 859 h 2717"/>
                <a:gd name="T36" fmla="*/ 1161 w 3396"/>
                <a:gd name="T37" fmla="*/ 1063 h 2717"/>
                <a:gd name="T38" fmla="*/ 1376 w 3396"/>
                <a:gd name="T39" fmla="*/ 1274 h 2717"/>
                <a:gd name="T40" fmla="*/ 1250 w 3396"/>
                <a:gd name="T41" fmla="*/ 1399 h 2717"/>
                <a:gd name="T42" fmla="*/ 909 w 3396"/>
                <a:gd name="T43" fmla="*/ 1063 h 2717"/>
                <a:gd name="T44" fmla="*/ 1244 w 3396"/>
                <a:gd name="T45" fmla="*/ 734 h 2717"/>
                <a:gd name="T46" fmla="*/ 1831 w 3396"/>
                <a:gd name="T47" fmla="*/ 594 h 2717"/>
                <a:gd name="T48" fmla="*/ 1995 w 3396"/>
                <a:gd name="T49" fmla="*/ 664 h 2717"/>
                <a:gd name="T50" fmla="*/ 1613 w 3396"/>
                <a:gd name="T51" fmla="*/ 1538 h 2717"/>
                <a:gd name="T52" fmla="*/ 1448 w 3396"/>
                <a:gd name="T53" fmla="*/ 1468 h 2717"/>
                <a:gd name="T54" fmla="*/ 1831 w 3396"/>
                <a:gd name="T55" fmla="*/ 594 h 2717"/>
                <a:gd name="T56" fmla="*/ 568 w 3396"/>
                <a:gd name="T57" fmla="*/ 322 h 2717"/>
                <a:gd name="T58" fmla="*/ 568 w 3396"/>
                <a:gd name="T59" fmla="*/ 1813 h 2717"/>
                <a:gd name="T60" fmla="*/ 2827 w 3396"/>
                <a:gd name="T61" fmla="*/ 1813 h 2717"/>
                <a:gd name="T62" fmla="*/ 2827 w 3396"/>
                <a:gd name="T63" fmla="*/ 322 h 2717"/>
                <a:gd name="T64" fmla="*/ 568 w 3396"/>
                <a:gd name="T65" fmla="*/ 322 h 2717"/>
                <a:gd name="T66" fmla="*/ 241 w 3396"/>
                <a:gd name="T67" fmla="*/ 0 h 2717"/>
                <a:gd name="T68" fmla="*/ 3155 w 3396"/>
                <a:gd name="T69" fmla="*/ 0 h 2717"/>
                <a:gd name="T70" fmla="*/ 3155 w 3396"/>
                <a:gd name="T71" fmla="*/ 2134 h 2717"/>
                <a:gd name="T72" fmla="*/ 241 w 3396"/>
                <a:gd name="T73" fmla="*/ 2134 h 2717"/>
                <a:gd name="T74" fmla="*/ 241 w 3396"/>
                <a:gd name="T75" fmla="*/ 0 h 2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396" h="2717">
                  <a:moveTo>
                    <a:pt x="0" y="2329"/>
                  </a:moveTo>
                  <a:lnTo>
                    <a:pt x="1300" y="2329"/>
                  </a:lnTo>
                  <a:lnTo>
                    <a:pt x="1300" y="2522"/>
                  </a:lnTo>
                  <a:lnTo>
                    <a:pt x="2096" y="2522"/>
                  </a:lnTo>
                  <a:lnTo>
                    <a:pt x="2096" y="2329"/>
                  </a:lnTo>
                  <a:lnTo>
                    <a:pt x="3396" y="2329"/>
                  </a:lnTo>
                  <a:lnTo>
                    <a:pt x="3396" y="2717"/>
                  </a:lnTo>
                  <a:lnTo>
                    <a:pt x="0" y="2717"/>
                  </a:lnTo>
                  <a:lnTo>
                    <a:pt x="0" y="2329"/>
                  </a:lnTo>
                  <a:close/>
                  <a:moveTo>
                    <a:pt x="2152" y="734"/>
                  </a:moveTo>
                  <a:lnTo>
                    <a:pt x="2487" y="1063"/>
                  </a:lnTo>
                  <a:lnTo>
                    <a:pt x="2147" y="1399"/>
                  </a:lnTo>
                  <a:lnTo>
                    <a:pt x="2020" y="1274"/>
                  </a:lnTo>
                  <a:lnTo>
                    <a:pt x="2234" y="1063"/>
                  </a:lnTo>
                  <a:lnTo>
                    <a:pt x="2026" y="859"/>
                  </a:lnTo>
                  <a:lnTo>
                    <a:pt x="2152" y="734"/>
                  </a:lnTo>
                  <a:close/>
                  <a:moveTo>
                    <a:pt x="1244" y="734"/>
                  </a:moveTo>
                  <a:lnTo>
                    <a:pt x="1370" y="859"/>
                  </a:lnTo>
                  <a:lnTo>
                    <a:pt x="1161" y="1063"/>
                  </a:lnTo>
                  <a:lnTo>
                    <a:pt x="1376" y="1274"/>
                  </a:lnTo>
                  <a:lnTo>
                    <a:pt x="1250" y="1399"/>
                  </a:lnTo>
                  <a:lnTo>
                    <a:pt x="909" y="1063"/>
                  </a:lnTo>
                  <a:lnTo>
                    <a:pt x="1244" y="734"/>
                  </a:lnTo>
                  <a:close/>
                  <a:moveTo>
                    <a:pt x="1831" y="594"/>
                  </a:moveTo>
                  <a:lnTo>
                    <a:pt x="1995" y="664"/>
                  </a:lnTo>
                  <a:lnTo>
                    <a:pt x="1613" y="1538"/>
                  </a:lnTo>
                  <a:lnTo>
                    <a:pt x="1448" y="1468"/>
                  </a:lnTo>
                  <a:lnTo>
                    <a:pt x="1831" y="594"/>
                  </a:lnTo>
                  <a:close/>
                  <a:moveTo>
                    <a:pt x="568" y="322"/>
                  </a:moveTo>
                  <a:lnTo>
                    <a:pt x="568" y="1813"/>
                  </a:lnTo>
                  <a:lnTo>
                    <a:pt x="2827" y="1813"/>
                  </a:lnTo>
                  <a:lnTo>
                    <a:pt x="2827" y="322"/>
                  </a:lnTo>
                  <a:lnTo>
                    <a:pt x="568" y="322"/>
                  </a:lnTo>
                  <a:close/>
                  <a:moveTo>
                    <a:pt x="241" y="0"/>
                  </a:moveTo>
                  <a:lnTo>
                    <a:pt x="3155" y="0"/>
                  </a:lnTo>
                  <a:lnTo>
                    <a:pt x="3155" y="2134"/>
                  </a:lnTo>
                  <a:lnTo>
                    <a:pt x="241" y="2134"/>
                  </a:lnTo>
                  <a:lnTo>
                    <a:pt x="241"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grpSp>
        <p:nvGrpSpPr>
          <p:cNvPr id="43" name="组合 42">
            <a:extLst>
              <a:ext uri="{FF2B5EF4-FFF2-40B4-BE49-F238E27FC236}">
                <a16:creationId xmlns:a16="http://schemas.microsoft.com/office/drawing/2014/main" id="{9C2430BE-ECB7-40CA-A3AA-B2EC57DDA28D}"/>
              </a:ext>
            </a:extLst>
          </p:cNvPr>
          <p:cNvGrpSpPr/>
          <p:nvPr/>
        </p:nvGrpSpPr>
        <p:grpSpPr>
          <a:xfrm>
            <a:off x="8794682" y="2184948"/>
            <a:ext cx="1244052" cy="1244052"/>
            <a:chOff x="8794682" y="2184948"/>
            <a:chExt cx="1244052" cy="1244052"/>
          </a:xfrm>
          <a:effectLst>
            <a:outerShdw blurRad="177800" dist="101600" dir="2700000" algn="tl" rotWithShape="0">
              <a:prstClr val="black">
                <a:alpha val="40000"/>
              </a:prstClr>
            </a:outerShdw>
          </a:effectLst>
        </p:grpSpPr>
        <p:sp>
          <p:nvSpPr>
            <p:cNvPr id="11" name="菱形 10">
              <a:extLst>
                <a:ext uri="{FF2B5EF4-FFF2-40B4-BE49-F238E27FC236}">
                  <a16:creationId xmlns:a16="http://schemas.microsoft.com/office/drawing/2014/main" id="{CCFA0FCF-AB83-4373-A6BF-B359A54D82C5}"/>
                </a:ext>
              </a:extLst>
            </p:cNvPr>
            <p:cNvSpPr/>
            <p:nvPr/>
          </p:nvSpPr>
          <p:spPr>
            <a:xfrm>
              <a:off x="8794682" y="2184948"/>
              <a:ext cx="1244052" cy="1244052"/>
            </a:xfrm>
            <a:prstGeom prst="diamond">
              <a:avLst/>
            </a:prstGeom>
            <a:solidFill>
              <a:srgbClr val="347FC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1" dirty="0">
                <a:solidFill>
                  <a:schemeClr val="tx1">
                    <a:lumMod val="75000"/>
                  </a:schemeClr>
                </a:solidFill>
                <a:cs typeface="+mn-ea"/>
                <a:sym typeface="+mn-lt"/>
              </a:endParaRPr>
            </a:p>
          </p:txBody>
        </p:sp>
        <p:grpSp>
          <p:nvGrpSpPr>
            <p:cNvPr id="30" name="Group 362">
              <a:extLst>
                <a:ext uri="{FF2B5EF4-FFF2-40B4-BE49-F238E27FC236}">
                  <a16:creationId xmlns:a16="http://schemas.microsoft.com/office/drawing/2014/main" id="{F0306510-3A3B-407D-B561-3105EE9AED0B}"/>
                </a:ext>
              </a:extLst>
            </p:cNvPr>
            <p:cNvGrpSpPr>
              <a:grpSpLocks noChangeAspect="1"/>
            </p:cNvGrpSpPr>
            <p:nvPr/>
          </p:nvGrpSpPr>
          <p:grpSpPr bwMode="auto">
            <a:xfrm>
              <a:off x="9182662" y="2613240"/>
              <a:ext cx="468092" cy="434173"/>
              <a:chOff x="3907" y="1313"/>
              <a:chExt cx="483" cy="448"/>
            </a:xfrm>
            <a:solidFill>
              <a:schemeClr val="bg1"/>
            </a:solidFill>
          </p:grpSpPr>
          <p:sp>
            <p:nvSpPr>
              <p:cNvPr id="31" name="Freeform 364">
                <a:extLst>
                  <a:ext uri="{FF2B5EF4-FFF2-40B4-BE49-F238E27FC236}">
                    <a16:creationId xmlns:a16="http://schemas.microsoft.com/office/drawing/2014/main" id="{7AEDA7AE-B624-4836-9E4D-5CD6A88E8042}"/>
                  </a:ext>
                </a:extLst>
              </p:cNvPr>
              <p:cNvSpPr>
                <a:spLocks/>
              </p:cNvSpPr>
              <p:nvPr/>
            </p:nvSpPr>
            <p:spPr bwMode="auto">
              <a:xfrm>
                <a:off x="3907" y="1313"/>
                <a:ext cx="456" cy="448"/>
              </a:xfrm>
              <a:custGeom>
                <a:avLst/>
                <a:gdLst>
                  <a:gd name="T0" fmla="*/ 287 w 3193"/>
                  <a:gd name="T1" fmla="*/ 0 h 3137"/>
                  <a:gd name="T2" fmla="*/ 1044 w 3193"/>
                  <a:gd name="T3" fmla="*/ 539 h 3137"/>
                  <a:gd name="T4" fmla="*/ 951 w 3193"/>
                  <a:gd name="T5" fmla="*/ 630 h 3137"/>
                  <a:gd name="T6" fmla="*/ 1796 w 3193"/>
                  <a:gd name="T7" fmla="*/ 1457 h 3137"/>
                  <a:gd name="T8" fmla="*/ 1917 w 3193"/>
                  <a:gd name="T9" fmla="*/ 1335 h 3137"/>
                  <a:gd name="T10" fmla="*/ 3193 w 3193"/>
                  <a:gd name="T11" fmla="*/ 2584 h 3137"/>
                  <a:gd name="T12" fmla="*/ 2626 w 3193"/>
                  <a:gd name="T13" fmla="*/ 3137 h 3137"/>
                  <a:gd name="T14" fmla="*/ 1350 w 3193"/>
                  <a:gd name="T15" fmla="*/ 1887 h 3137"/>
                  <a:gd name="T16" fmla="*/ 1486 w 3193"/>
                  <a:gd name="T17" fmla="*/ 1760 h 3137"/>
                  <a:gd name="T18" fmla="*/ 642 w 3193"/>
                  <a:gd name="T19" fmla="*/ 933 h 3137"/>
                  <a:gd name="T20" fmla="*/ 550 w 3193"/>
                  <a:gd name="T21" fmla="*/ 1024 h 3137"/>
                  <a:gd name="T22" fmla="*/ 0 w 3193"/>
                  <a:gd name="T23" fmla="*/ 283 h 3137"/>
                  <a:gd name="T24" fmla="*/ 287 w 3193"/>
                  <a:gd name="T25" fmla="*/ 0 h 3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93" h="3137">
                    <a:moveTo>
                      <a:pt x="287" y="0"/>
                    </a:moveTo>
                    <a:lnTo>
                      <a:pt x="1044" y="539"/>
                    </a:lnTo>
                    <a:lnTo>
                      <a:pt x="951" y="630"/>
                    </a:lnTo>
                    <a:lnTo>
                      <a:pt x="1796" y="1457"/>
                    </a:lnTo>
                    <a:lnTo>
                      <a:pt x="1917" y="1335"/>
                    </a:lnTo>
                    <a:lnTo>
                      <a:pt x="3193" y="2584"/>
                    </a:lnTo>
                    <a:lnTo>
                      <a:pt x="2626" y="3137"/>
                    </a:lnTo>
                    <a:lnTo>
                      <a:pt x="1350" y="1887"/>
                    </a:lnTo>
                    <a:lnTo>
                      <a:pt x="1486" y="1760"/>
                    </a:lnTo>
                    <a:lnTo>
                      <a:pt x="642" y="933"/>
                    </a:lnTo>
                    <a:lnTo>
                      <a:pt x="550" y="1024"/>
                    </a:lnTo>
                    <a:lnTo>
                      <a:pt x="0" y="283"/>
                    </a:lnTo>
                    <a:lnTo>
                      <a:pt x="28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2" name="Freeform 365">
                <a:extLst>
                  <a:ext uri="{FF2B5EF4-FFF2-40B4-BE49-F238E27FC236}">
                    <a16:creationId xmlns:a16="http://schemas.microsoft.com/office/drawing/2014/main" id="{A5B6895A-CB7E-42CF-BEF0-1E8A401E677A}"/>
                  </a:ext>
                </a:extLst>
              </p:cNvPr>
              <p:cNvSpPr>
                <a:spLocks/>
              </p:cNvSpPr>
              <p:nvPr/>
            </p:nvSpPr>
            <p:spPr bwMode="auto">
              <a:xfrm>
                <a:off x="4144" y="1313"/>
                <a:ext cx="246" cy="222"/>
              </a:xfrm>
              <a:custGeom>
                <a:avLst/>
                <a:gdLst>
                  <a:gd name="T0" fmla="*/ 964 w 1727"/>
                  <a:gd name="T1" fmla="*/ 0 h 1551"/>
                  <a:gd name="T2" fmla="*/ 1026 w 1727"/>
                  <a:gd name="T3" fmla="*/ 4 h 1551"/>
                  <a:gd name="T4" fmla="*/ 1089 w 1727"/>
                  <a:gd name="T5" fmla="*/ 14 h 1551"/>
                  <a:gd name="T6" fmla="*/ 1150 w 1727"/>
                  <a:gd name="T7" fmla="*/ 28 h 1551"/>
                  <a:gd name="T8" fmla="*/ 630 w 1727"/>
                  <a:gd name="T9" fmla="*/ 538 h 1551"/>
                  <a:gd name="T10" fmla="*/ 1177 w 1727"/>
                  <a:gd name="T11" fmla="*/ 1076 h 1551"/>
                  <a:gd name="T12" fmla="*/ 1699 w 1727"/>
                  <a:gd name="T13" fmla="*/ 564 h 1551"/>
                  <a:gd name="T14" fmla="*/ 1714 w 1727"/>
                  <a:gd name="T15" fmla="*/ 625 h 1551"/>
                  <a:gd name="T16" fmla="*/ 1723 w 1727"/>
                  <a:gd name="T17" fmla="*/ 686 h 1551"/>
                  <a:gd name="T18" fmla="*/ 1727 w 1727"/>
                  <a:gd name="T19" fmla="*/ 748 h 1551"/>
                  <a:gd name="T20" fmla="*/ 1727 w 1727"/>
                  <a:gd name="T21" fmla="*/ 810 h 1551"/>
                  <a:gd name="T22" fmla="*/ 1721 w 1727"/>
                  <a:gd name="T23" fmla="*/ 871 h 1551"/>
                  <a:gd name="T24" fmla="*/ 1711 w 1727"/>
                  <a:gd name="T25" fmla="*/ 932 h 1551"/>
                  <a:gd name="T26" fmla="*/ 1696 w 1727"/>
                  <a:gd name="T27" fmla="*/ 992 h 1551"/>
                  <a:gd name="T28" fmla="*/ 1675 w 1727"/>
                  <a:gd name="T29" fmla="*/ 1052 h 1551"/>
                  <a:gd name="T30" fmla="*/ 1649 w 1727"/>
                  <a:gd name="T31" fmla="*/ 1109 h 1551"/>
                  <a:gd name="T32" fmla="*/ 1619 w 1727"/>
                  <a:gd name="T33" fmla="*/ 1165 h 1551"/>
                  <a:gd name="T34" fmla="*/ 1583 w 1727"/>
                  <a:gd name="T35" fmla="*/ 1219 h 1551"/>
                  <a:gd name="T36" fmla="*/ 1543 w 1727"/>
                  <a:gd name="T37" fmla="*/ 1270 h 1551"/>
                  <a:gd name="T38" fmla="*/ 1497 w 1727"/>
                  <a:gd name="T39" fmla="*/ 1319 h 1551"/>
                  <a:gd name="T40" fmla="*/ 1448 w 1727"/>
                  <a:gd name="T41" fmla="*/ 1362 h 1551"/>
                  <a:gd name="T42" fmla="*/ 1398 w 1727"/>
                  <a:gd name="T43" fmla="*/ 1402 h 1551"/>
                  <a:gd name="T44" fmla="*/ 1343 w 1727"/>
                  <a:gd name="T45" fmla="*/ 1436 h 1551"/>
                  <a:gd name="T46" fmla="*/ 1288 w 1727"/>
                  <a:gd name="T47" fmla="*/ 1465 h 1551"/>
                  <a:gd name="T48" fmla="*/ 1231 w 1727"/>
                  <a:gd name="T49" fmla="*/ 1490 h 1551"/>
                  <a:gd name="T50" fmla="*/ 1172 w 1727"/>
                  <a:gd name="T51" fmla="*/ 1510 h 1551"/>
                  <a:gd name="T52" fmla="*/ 1112 w 1727"/>
                  <a:gd name="T53" fmla="*/ 1524 h 1551"/>
                  <a:gd name="T54" fmla="*/ 1052 w 1727"/>
                  <a:gd name="T55" fmla="*/ 1536 h 1551"/>
                  <a:gd name="T56" fmla="*/ 990 w 1727"/>
                  <a:gd name="T57" fmla="*/ 1541 h 1551"/>
                  <a:gd name="T58" fmla="*/ 929 w 1727"/>
                  <a:gd name="T59" fmla="*/ 1542 h 1551"/>
                  <a:gd name="T60" fmla="*/ 867 w 1727"/>
                  <a:gd name="T61" fmla="*/ 1539 h 1551"/>
                  <a:gd name="T62" fmla="*/ 806 w 1727"/>
                  <a:gd name="T63" fmla="*/ 1532 h 1551"/>
                  <a:gd name="T64" fmla="*/ 745 w 1727"/>
                  <a:gd name="T65" fmla="*/ 1518 h 1551"/>
                  <a:gd name="T66" fmla="*/ 711 w 1727"/>
                  <a:gd name="T67" fmla="*/ 1551 h 1551"/>
                  <a:gd name="T68" fmla="*/ 292 w 1727"/>
                  <a:gd name="T69" fmla="*/ 1142 h 1551"/>
                  <a:gd name="T70" fmla="*/ 139 w 1727"/>
                  <a:gd name="T71" fmla="*/ 1293 h 1551"/>
                  <a:gd name="T72" fmla="*/ 0 w 1727"/>
                  <a:gd name="T73" fmla="*/ 1156 h 1551"/>
                  <a:gd name="T74" fmla="*/ 182 w 1727"/>
                  <a:gd name="T75" fmla="*/ 977 h 1551"/>
                  <a:gd name="T76" fmla="*/ 167 w 1727"/>
                  <a:gd name="T77" fmla="*/ 917 h 1551"/>
                  <a:gd name="T78" fmla="*/ 158 w 1727"/>
                  <a:gd name="T79" fmla="*/ 856 h 1551"/>
                  <a:gd name="T80" fmla="*/ 153 w 1727"/>
                  <a:gd name="T81" fmla="*/ 795 h 1551"/>
                  <a:gd name="T82" fmla="*/ 153 w 1727"/>
                  <a:gd name="T83" fmla="*/ 733 h 1551"/>
                  <a:gd name="T84" fmla="*/ 159 w 1727"/>
                  <a:gd name="T85" fmla="*/ 671 h 1551"/>
                  <a:gd name="T86" fmla="*/ 169 w 1727"/>
                  <a:gd name="T87" fmla="*/ 611 h 1551"/>
                  <a:gd name="T88" fmla="*/ 184 w 1727"/>
                  <a:gd name="T89" fmla="*/ 551 h 1551"/>
                  <a:gd name="T90" fmla="*/ 204 w 1727"/>
                  <a:gd name="T91" fmla="*/ 492 h 1551"/>
                  <a:gd name="T92" fmla="*/ 230 w 1727"/>
                  <a:gd name="T93" fmla="*/ 434 h 1551"/>
                  <a:gd name="T94" fmla="*/ 260 w 1727"/>
                  <a:gd name="T95" fmla="*/ 379 h 1551"/>
                  <a:gd name="T96" fmla="*/ 296 w 1727"/>
                  <a:gd name="T97" fmla="*/ 325 h 1551"/>
                  <a:gd name="T98" fmla="*/ 336 w 1727"/>
                  <a:gd name="T99" fmla="*/ 274 h 1551"/>
                  <a:gd name="T100" fmla="*/ 381 w 1727"/>
                  <a:gd name="T101" fmla="*/ 226 h 1551"/>
                  <a:gd name="T102" fmla="*/ 430 w 1727"/>
                  <a:gd name="T103" fmla="*/ 181 h 1551"/>
                  <a:gd name="T104" fmla="*/ 483 w 1727"/>
                  <a:gd name="T105" fmla="*/ 141 h 1551"/>
                  <a:gd name="T106" fmla="*/ 538 w 1727"/>
                  <a:gd name="T107" fmla="*/ 106 h 1551"/>
                  <a:gd name="T108" fmla="*/ 595 w 1727"/>
                  <a:gd name="T109" fmla="*/ 76 h 1551"/>
                  <a:gd name="T110" fmla="*/ 654 w 1727"/>
                  <a:gd name="T111" fmla="*/ 51 h 1551"/>
                  <a:gd name="T112" fmla="*/ 715 w 1727"/>
                  <a:gd name="T113" fmla="*/ 31 h 1551"/>
                  <a:gd name="T114" fmla="*/ 775 w 1727"/>
                  <a:gd name="T115" fmla="*/ 16 h 1551"/>
                  <a:gd name="T116" fmla="*/ 838 w 1727"/>
                  <a:gd name="T117" fmla="*/ 5 h 1551"/>
                  <a:gd name="T118" fmla="*/ 901 w 1727"/>
                  <a:gd name="T119" fmla="*/ 0 h 1551"/>
                  <a:gd name="T120" fmla="*/ 964 w 1727"/>
                  <a:gd name="T121" fmla="*/ 0 h 1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27" h="1551">
                    <a:moveTo>
                      <a:pt x="964" y="0"/>
                    </a:moveTo>
                    <a:lnTo>
                      <a:pt x="1026" y="4"/>
                    </a:lnTo>
                    <a:lnTo>
                      <a:pt x="1089" y="14"/>
                    </a:lnTo>
                    <a:lnTo>
                      <a:pt x="1150" y="28"/>
                    </a:lnTo>
                    <a:lnTo>
                      <a:pt x="630" y="538"/>
                    </a:lnTo>
                    <a:lnTo>
                      <a:pt x="1177" y="1076"/>
                    </a:lnTo>
                    <a:lnTo>
                      <a:pt x="1699" y="564"/>
                    </a:lnTo>
                    <a:lnTo>
                      <a:pt x="1714" y="625"/>
                    </a:lnTo>
                    <a:lnTo>
                      <a:pt x="1723" y="686"/>
                    </a:lnTo>
                    <a:lnTo>
                      <a:pt x="1727" y="748"/>
                    </a:lnTo>
                    <a:lnTo>
                      <a:pt x="1727" y="810"/>
                    </a:lnTo>
                    <a:lnTo>
                      <a:pt x="1721" y="871"/>
                    </a:lnTo>
                    <a:lnTo>
                      <a:pt x="1711" y="932"/>
                    </a:lnTo>
                    <a:lnTo>
                      <a:pt x="1696" y="992"/>
                    </a:lnTo>
                    <a:lnTo>
                      <a:pt x="1675" y="1052"/>
                    </a:lnTo>
                    <a:lnTo>
                      <a:pt x="1649" y="1109"/>
                    </a:lnTo>
                    <a:lnTo>
                      <a:pt x="1619" y="1165"/>
                    </a:lnTo>
                    <a:lnTo>
                      <a:pt x="1583" y="1219"/>
                    </a:lnTo>
                    <a:lnTo>
                      <a:pt x="1543" y="1270"/>
                    </a:lnTo>
                    <a:lnTo>
                      <a:pt x="1497" y="1319"/>
                    </a:lnTo>
                    <a:lnTo>
                      <a:pt x="1448" y="1362"/>
                    </a:lnTo>
                    <a:lnTo>
                      <a:pt x="1398" y="1402"/>
                    </a:lnTo>
                    <a:lnTo>
                      <a:pt x="1343" y="1436"/>
                    </a:lnTo>
                    <a:lnTo>
                      <a:pt x="1288" y="1465"/>
                    </a:lnTo>
                    <a:lnTo>
                      <a:pt x="1231" y="1490"/>
                    </a:lnTo>
                    <a:lnTo>
                      <a:pt x="1172" y="1510"/>
                    </a:lnTo>
                    <a:lnTo>
                      <a:pt x="1112" y="1524"/>
                    </a:lnTo>
                    <a:lnTo>
                      <a:pt x="1052" y="1536"/>
                    </a:lnTo>
                    <a:lnTo>
                      <a:pt x="990" y="1541"/>
                    </a:lnTo>
                    <a:lnTo>
                      <a:pt x="929" y="1542"/>
                    </a:lnTo>
                    <a:lnTo>
                      <a:pt x="867" y="1539"/>
                    </a:lnTo>
                    <a:lnTo>
                      <a:pt x="806" y="1532"/>
                    </a:lnTo>
                    <a:lnTo>
                      <a:pt x="745" y="1518"/>
                    </a:lnTo>
                    <a:lnTo>
                      <a:pt x="711" y="1551"/>
                    </a:lnTo>
                    <a:lnTo>
                      <a:pt x="292" y="1142"/>
                    </a:lnTo>
                    <a:lnTo>
                      <a:pt x="139" y="1293"/>
                    </a:lnTo>
                    <a:lnTo>
                      <a:pt x="0" y="1156"/>
                    </a:lnTo>
                    <a:lnTo>
                      <a:pt x="182" y="977"/>
                    </a:lnTo>
                    <a:lnTo>
                      <a:pt x="167" y="917"/>
                    </a:lnTo>
                    <a:lnTo>
                      <a:pt x="158" y="856"/>
                    </a:lnTo>
                    <a:lnTo>
                      <a:pt x="153" y="795"/>
                    </a:lnTo>
                    <a:lnTo>
                      <a:pt x="153" y="733"/>
                    </a:lnTo>
                    <a:lnTo>
                      <a:pt x="159" y="671"/>
                    </a:lnTo>
                    <a:lnTo>
                      <a:pt x="169" y="611"/>
                    </a:lnTo>
                    <a:lnTo>
                      <a:pt x="184" y="551"/>
                    </a:lnTo>
                    <a:lnTo>
                      <a:pt x="204" y="492"/>
                    </a:lnTo>
                    <a:lnTo>
                      <a:pt x="230" y="434"/>
                    </a:lnTo>
                    <a:lnTo>
                      <a:pt x="260" y="379"/>
                    </a:lnTo>
                    <a:lnTo>
                      <a:pt x="296" y="325"/>
                    </a:lnTo>
                    <a:lnTo>
                      <a:pt x="336" y="274"/>
                    </a:lnTo>
                    <a:lnTo>
                      <a:pt x="381" y="226"/>
                    </a:lnTo>
                    <a:lnTo>
                      <a:pt x="430" y="181"/>
                    </a:lnTo>
                    <a:lnTo>
                      <a:pt x="483" y="141"/>
                    </a:lnTo>
                    <a:lnTo>
                      <a:pt x="538" y="106"/>
                    </a:lnTo>
                    <a:lnTo>
                      <a:pt x="595" y="76"/>
                    </a:lnTo>
                    <a:lnTo>
                      <a:pt x="654" y="51"/>
                    </a:lnTo>
                    <a:lnTo>
                      <a:pt x="715" y="31"/>
                    </a:lnTo>
                    <a:lnTo>
                      <a:pt x="775" y="16"/>
                    </a:lnTo>
                    <a:lnTo>
                      <a:pt x="838" y="5"/>
                    </a:lnTo>
                    <a:lnTo>
                      <a:pt x="901" y="0"/>
                    </a:lnTo>
                    <a:lnTo>
                      <a:pt x="96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3" name="Freeform 366">
                <a:extLst>
                  <a:ext uri="{FF2B5EF4-FFF2-40B4-BE49-F238E27FC236}">
                    <a16:creationId xmlns:a16="http://schemas.microsoft.com/office/drawing/2014/main" id="{6696CF5B-44AA-45EC-A78A-53975705C858}"/>
                  </a:ext>
                </a:extLst>
              </p:cNvPr>
              <p:cNvSpPr>
                <a:spLocks/>
              </p:cNvSpPr>
              <p:nvPr/>
            </p:nvSpPr>
            <p:spPr bwMode="auto">
              <a:xfrm>
                <a:off x="3935" y="1545"/>
                <a:ext cx="198" cy="216"/>
              </a:xfrm>
              <a:custGeom>
                <a:avLst/>
                <a:gdLst>
                  <a:gd name="T0" fmla="*/ 986 w 1391"/>
                  <a:gd name="T1" fmla="*/ 0 h 1513"/>
                  <a:gd name="T2" fmla="*/ 1125 w 1391"/>
                  <a:gd name="T3" fmla="*/ 136 h 1513"/>
                  <a:gd name="T4" fmla="*/ 972 w 1391"/>
                  <a:gd name="T5" fmla="*/ 287 h 1513"/>
                  <a:gd name="T6" fmla="*/ 1391 w 1391"/>
                  <a:gd name="T7" fmla="*/ 696 h 1513"/>
                  <a:gd name="T8" fmla="*/ 557 w 1391"/>
                  <a:gd name="T9" fmla="*/ 1513 h 1513"/>
                  <a:gd name="T10" fmla="*/ 0 w 1391"/>
                  <a:gd name="T11" fmla="*/ 966 h 1513"/>
                  <a:gd name="T12" fmla="*/ 986 w 1391"/>
                  <a:gd name="T13" fmla="*/ 0 h 1513"/>
                </a:gdLst>
                <a:ahLst/>
                <a:cxnLst>
                  <a:cxn ang="0">
                    <a:pos x="T0" y="T1"/>
                  </a:cxn>
                  <a:cxn ang="0">
                    <a:pos x="T2" y="T3"/>
                  </a:cxn>
                  <a:cxn ang="0">
                    <a:pos x="T4" y="T5"/>
                  </a:cxn>
                  <a:cxn ang="0">
                    <a:pos x="T6" y="T7"/>
                  </a:cxn>
                  <a:cxn ang="0">
                    <a:pos x="T8" y="T9"/>
                  </a:cxn>
                  <a:cxn ang="0">
                    <a:pos x="T10" y="T11"/>
                  </a:cxn>
                  <a:cxn ang="0">
                    <a:pos x="T12" y="T13"/>
                  </a:cxn>
                </a:cxnLst>
                <a:rect l="0" t="0" r="r" b="b"/>
                <a:pathLst>
                  <a:path w="1391" h="1513">
                    <a:moveTo>
                      <a:pt x="986" y="0"/>
                    </a:moveTo>
                    <a:lnTo>
                      <a:pt x="1125" y="136"/>
                    </a:lnTo>
                    <a:lnTo>
                      <a:pt x="972" y="287"/>
                    </a:lnTo>
                    <a:lnTo>
                      <a:pt x="1391" y="696"/>
                    </a:lnTo>
                    <a:lnTo>
                      <a:pt x="557" y="1513"/>
                    </a:lnTo>
                    <a:lnTo>
                      <a:pt x="0" y="966"/>
                    </a:lnTo>
                    <a:lnTo>
                      <a:pt x="9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grpSp>
      <p:sp>
        <p:nvSpPr>
          <p:cNvPr id="34" name="文本框 19">
            <a:extLst>
              <a:ext uri="{FF2B5EF4-FFF2-40B4-BE49-F238E27FC236}">
                <a16:creationId xmlns:a16="http://schemas.microsoft.com/office/drawing/2014/main" id="{D37636FD-F160-4B27-8305-F72204EFE3CD}"/>
              </a:ext>
            </a:extLst>
          </p:cNvPr>
          <p:cNvSpPr txBox="1"/>
          <p:nvPr/>
        </p:nvSpPr>
        <p:spPr>
          <a:xfrm>
            <a:off x="1779037" y="3917224"/>
            <a:ext cx="1511157" cy="132343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点击添加文字内容点击添加文字内容点击添加文字内容点击添加文字内容点击添加文字内容点击添加文字内容点击添加文字内容点击添加文字内容点击添加文字内容点击添加文字内容</a:t>
            </a:r>
          </a:p>
        </p:txBody>
      </p:sp>
      <p:sp>
        <p:nvSpPr>
          <p:cNvPr id="35" name="矩形 34">
            <a:extLst>
              <a:ext uri="{FF2B5EF4-FFF2-40B4-BE49-F238E27FC236}">
                <a16:creationId xmlns:a16="http://schemas.microsoft.com/office/drawing/2014/main" id="{91C44F36-FC45-460D-B1B2-54AD650C1EBE}"/>
              </a:ext>
            </a:extLst>
          </p:cNvPr>
          <p:cNvSpPr/>
          <p:nvPr/>
        </p:nvSpPr>
        <p:spPr>
          <a:xfrm>
            <a:off x="1795220" y="3565723"/>
            <a:ext cx="1494974" cy="338554"/>
          </a:xfrm>
          <a:prstGeom prst="rect">
            <a:avLst/>
          </a:prstGeom>
        </p:spPr>
        <p:txBody>
          <a:bodyPr wrap="square">
            <a:spAutoFit/>
          </a:bodyPr>
          <a:lstStyle/>
          <a:p>
            <a:pPr algn="ctr"/>
            <a:r>
              <a:rPr lang="zh-CN" altLang="en-US" sz="1600" b="1" dirty="0">
                <a:solidFill>
                  <a:schemeClr val="tx1">
                    <a:lumMod val="65000"/>
                    <a:lumOff val="35000"/>
                  </a:schemeClr>
                </a:solidFill>
                <a:cs typeface="+mn-ea"/>
                <a:sym typeface="+mn-lt"/>
              </a:rPr>
              <a:t>执行计划</a:t>
            </a:r>
          </a:p>
        </p:txBody>
      </p:sp>
      <p:sp>
        <p:nvSpPr>
          <p:cNvPr id="36" name="文本框 19">
            <a:extLst>
              <a:ext uri="{FF2B5EF4-FFF2-40B4-BE49-F238E27FC236}">
                <a16:creationId xmlns:a16="http://schemas.microsoft.com/office/drawing/2014/main" id="{9291A3E6-246F-43DC-9785-62679D9B207A}"/>
              </a:ext>
            </a:extLst>
          </p:cNvPr>
          <p:cNvSpPr txBox="1"/>
          <p:nvPr/>
        </p:nvSpPr>
        <p:spPr>
          <a:xfrm>
            <a:off x="4040215" y="3917224"/>
            <a:ext cx="1511157" cy="132343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点击添加文字内容点击添加文字内容点击添加文字内容点击添加文字内容点击添加文字内容点击添加文字内容点击添加文字内容点击添加文字内容点击添加文字内容点击添加文字内容</a:t>
            </a:r>
          </a:p>
        </p:txBody>
      </p:sp>
      <p:sp>
        <p:nvSpPr>
          <p:cNvPr id="37" name="矩形 36">
            <a:extLst>
              <a:ext uri="{FF2B5EF4-FFF2-40B4-BE49-F238E27FC236}">
                <a16:creationId xmlns:a16="http://schemas.microsoft.com/office/drawing/2014/main" id="{0D13A6AA-B552-4DF4-95ED-14810BCC0523}"/>
              </a:ext>
            </a:extLst>
          </p:cNvPr>
          <p:cNvSpPr/>
          <p:nvPr/>
        </p:nvSpPr>
        <p:spPr>
          <a:xfrm>
            <a:off x="4056398" y="3565723"/>
            <a:ext cx="1494974" cy="338554"/>
          </a:xfrm>
          <a:prstGeom prst="rect">
            <a:avLst/>
          </a:prstGeom>
        </p:spPr>
        <p:txBody>
          <a:bodyPr wrap="square">
            <a:spAutoFit/>
          </a:bodyPr>
          <a:lstStyle/>
          <a:p>
            <a:pPr algn="ctr"/>
            <a:r>
              <a:rPr lang="zh-CN" altLang="en-US" sz="1600" b="1" dirty="0">
                <a:solidFill>
                  <a:schemeClr val="tx1">
                    <a:lumMod val="65000"/>
                    <a:lumOff val="35000"/>
                  </a:schemeClr>
                </a:solidFill>
                <a:cs typeface="+mn-ea"/>
                <a:sym typeface="+mn-lt"/>
              </a:rPr>
              <a:t>执行计划</a:t>
            </a:r>
          </a:p>
        </p:txBody>
      </p:sp>
      <p:sp>
        <p:nvSpPr>
          <p:cNvPr id="38" name="文本框 19">
            <a:extLst>
              <a:ext uri="{FF2B5EF4-FFF2-40B4-BE49-F238E27FC236}">
                <a16:creationId xmlns:a16="http://schemas.microsoft.com/office/drawing/2014/main" id="{A5F022AC-2338-46B5-BC20-D7B56F056FB0}"/>
              </a:ext>
            </a:extLst>
          </p:cNvPr>
          <p:cNvSpPr txBox="1"/>
          <p:nvPr/>
        </p:nvSpPr>
        <p:spPr>
          <a:xfrm>
            <a:off x="6398596" y="3917224"/>
            <a:ext cx="1511157" cy="132343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点击添加文字内容点击添加文字内容点击添加文字内容点击添加文字内容点击添加文字内容点击添加文字内容点击添加文字内容点击添加文字内容点击添加文字内容点击添加文字内容</a:t>
            </a:r>
          </a:p>
        </p:txBody>
      </p:sp>
      <p:sp>
        <p:nvSpPr>
          <p:cNvPr id="39" name="矩形 38">
            <a:extLst>
              <a:ext uri="{FF2B5EF4-FFF2-40B4-BE49-F238E27FC236}">
                <a16:creationId xmlns:a16="http://schemas.microsoft.com/office/drawing/2014/main" id="{7C9ECDF9-6C59-416D-B7F7-4F5BF5B4A320}"/>
              </a:ext>
            </a:extLst>
          </p:cNvPr>
          <p:cNvSpPr/>
          <p:nvPr/>
        </p:nvSpPr>
        <p:spPr>
          <a:xfrm>
            <a:off x="6414779" y="3565723"/>
            <a:ext cx="1494974" cy="338554"/>
          </a:xfrm>
          <a:prstGeom prst="rect">
            <a:avLst/>
          </a:prstGeom>
        </p:spPr>
        <p:txBody>
          <a:bodyPr wrap="square">
            <a:spAutoFit/>
          </a:bodyPr>
          <a:lstStyle/>
          <a:p>
            <a:pPr algn="ctr"/>
            <a:r>
              <a:rPr lang="zh-CN" altLang="en-US" sz="1600" b="1" dirty="0">
                <a:solidFill>
                  <a:schemeClr val="tx1">
                    <a:lumMod val="65000"/>
                    <a:lumOff val="35000"/>
                  </a:schemeClr>
                </a:solidFill>
                <a:cs typeface="+mn-ea"/>
                <a:sym typeface="+mn-lt"/>
              </a:rPr>
              <a:t>执行计划</a:t>
            </a:r>
          </a:p>
        </p:txBody>
      </p:sp>
      <p:sp>
        <p:nvSpPr>
          <p:cNvPr id="40" name="文本框 19">
            <a:extLst>
              <a:ext uri="{FF2B5EF4-FFF2-40B4-BE49-F238E27FC236}">
                <a16:creationId xmlns:a16="http://schemas.microsoft.com/office/drawing/2014/main" id="{210DBF92-6DEF-4294-B075-89FD71C89365}"/>
              </a:ext>
            </a:extLst>
          </p:cNvPr>
          <p:cNvSpPr txBox="1"/>
          <p:nvPr/>
        </p:nvSpPr>
        <p:spPr>
          <a:xfrm>
            <a:off x="8656768" y="3925487"/>
            <a:ext cx="1511157" cy="132343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点击添加文字内容点击添加文字内容点击添加文字内容点击添加文字内容点击添加文字内容点击添加文字内容点击添加文字内容点击添加文字内容点击添加文字内容点击添加文字内容</a:t>
            </a:r>
          </a:p>
        </p:txBody>
      </p:sp>
      <p:sp>
        <p:nvSpPr>
          <p:cNvPr id="41" name="矩形 40">
            <a:extLst>
              <a:ext uri="{FF2B5EF4-FFF2-40B4-BE49-F238E27FC236}">
                <a16:creationId xmlns:a16="http://schemas.microsoft.com/office/drawing/2014/main" id="{FB3155BE-3F51-4114-A73B-E3187DFD840C}"/>
              </a:ext>
            </a:extLst>
          </p:cNvPr>
          <p:cNvSpPr/>
          <p:nvPr/>
        </p:nvSpPr>
        <p:spPr>
          <a:xfrm>
            <a:off x="8672951" y="3573986"/>
            <a:ext cx="1494974" cy="338554"/>
          </a:xfrm>
          <a:prstGeom prst="rect">
            <a:avLst/>
          </a:prstGeom>
        </p:spPr>
        <p:txBody>
          <a:bodyPr wrap="square">
            <a:spAutoFit/>
          </a:bodyPr>
          <a:lstStyle/>
          <a:p>
            <a:pPr algn="ctr"/>
            <a:r>
              <a:rPr lang="zh-CN" altLang="en-US" sz="1600" b="1" dirty="0">
                <a:solidFill>
                  <a:schemeClr val="tx1">
                    <a:lumMod val="65000"/>
                    <a:lumOff val="35000"/>
                  </a:schemeClr>
                </a:solidFill>
                <a:cs typeface="+mn-ea"/>
                <a:sym typeface="+mn-lt"/>
              </a:rPr>
              <a:t>执行计划</a:t>
            </a:r>
          </a:p>
        </p:txBody>
      </p:sp>
    </p:spTree>
    <p:extLst>
      <p:ext uri="{BB962C8B-B14F-4D97-AF65-F5344CB8AC3E}">
        <p14:creationId xmlns:p14="http://schemas.microsoft.com/office/powerpoint/2010/main" val="8407298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id="{D799053E-B753-4BAD-93DC-25EA8A728C08}"/>
              </a:ext>
            </a:extLst>
          </p:cNvPr>
          <p:cNvSpPr/>
          <p:nvPr/>
        </p:nvSpPr>
        <p:spPr>
          <a:xfrm>
            <a:off x="4140817" y="1371393"/>
            <a:ext cx="3910366" cy="646331"/>
          </a:xfrm>
          <a:prstGeom prst="rect">
            <a:avLst/>
          </a:prstGeom>
        </p:spPr>
        <p:txBody>
          <a:bodyPr wrap="none">
            <a:spAutoFit/>
          </a:bodyPr>
          <a:lstStyle/>
          <a:p>
            <a:pPr lvl="0">
              <a:defRPr/>
            </a:pPr>
            <a:r>
              <a:rPr lang="en-US" altLang="zh-CN" sz="3600" b="1" dirty="0">
                <a:solidFill>
                  <a:schemeClr val="tx1">
                    <a:lumMod val="65000"/>
                    <a:lumOff val="35000"/>
                  </a:schemeClr>
                </a:solidFill>
                <a:cs typeface="+mn-ea"/>
                <a:sym typeface="+mn-lt"/>
              </a:rPr>
              <a:t>CONTENTS/</a:t>
            </a:r>
            <a:r>
              <a:rPr lang="zh-CN" altLang="en-US" sz="3600" b="1" dirty="0">
                <a:solidFill>
                  <a:schemeClr val="tx1">
                    <a:lumMod val="65000"/>
                    <a:lumOff val="35000"/>
                  </a:schemeClr>
                </a:solidFill>
                <a:cs typeface="+mn-ea"/>
                <a:sym typeface="+mn-lt"/>
              </a:rPr>
              <a:t>目录</a:t>
            </a:r>
          </a:p>
        </p:txBody>
      </p:sp>
      <p:sp>
        <p:nvSpPr>
          <p:cNvPr id="13" name="椭圆 12">
            <a:extLst>
              <a:ext uri="{FF2B5EF4-FFF2-40B4-BE49-F238E27FC236}">
                <a16:creationId xmlns:a16="http://schemas.microsoft.com/office/drawing/2014/main" id="{C0CA4135-E3AB-4E08-BAF9-A6F4A357345E}"/>
              </a:ext>
            </a:extLst>
          </p:cNvPr>
          <p:cNvSpPr/>
          <p:nvPr/>
        </p:nvSpPr>
        <p:spPr>
          <a:xfrm>
            <a:off x="2492830" y="3030138"/>
            <a:ext cx="914400" cy="914400"/>
          </a:xfrm>
          <a:prstGeom prst="ellipse">
            <a:avLst/>
          </a:prstGeom>
          <a:solidFill>
            <a:srgbClr val="347FC2"/>
          </a:solidFill>
          <a:ln>
            <a:noFill/>
          </a:ln>
          <a:effectLst>
            <a:outerShdw blurRad="177800" dist="1016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b="1" dirty="0">
              <a:solidFill>
                <a:schemeClr val="bg1"/>
              </a:solidFill>
              <a:cs typeface="+mn-ea"/>
              <a:sym typeface="+mn-lt"/>
            </a:endParaRPr>
          </a:p>
        </p:txBody>
      </p:sp>
      <p:sp>
        <p:nvSpPr>
          <p:cNvPr id="14" name="椭圆 13">
            <a:extLst>
              <a:ext uri="{FF2B5EF4-FFF2-40B4-BE49-F238E27FC236}">
                <a16:creationId xmlns:a16="http://schemas.microsoft.com/office/drawing/2014/main" id="{1CC2DC9E-D67D-4D5E-BCCF-0D5526E19617}"/>
              </a:ext>
            </a:extLst>
          </p:cNvPr>
          <p:cNvSpPr/>
          <p:nvPr/>
        </p:nvSpPr>
        <p:spPr>
          <a:xfrm>
            <a:off x="4633687" y="3030138"/>
            <a:ext cx="914400" cy="914400"/>
          </a:xfrm>
          <a:prstGeom prst="ellipse">
            <a:avLst/>
          </a:prstGeom>
          <a:solidFill>
            <a:srgbClr val="347FC2"/>
          </a:solidFill>
          <a:ln>
            <a:noFill/>
          </a:ln>
          <a:effectLst>
            <a:outerShdw blurRad="177800" dist="1016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b="1" dirty="0">
              <a:solidFill>
                <a:schemeClr val="bg1"/>
              </a:solidFill>
              <a:cs typeface="+mn-ea"/>
              <a:sym typeface="+mn-lt"/>
            </a:endParaRPr>
          </a:p>
        </p:txBody>
      </p:sp>
      <p:sp>
        <p:nvSpPr>
          <p:cNvPr id="15" name="椭圆 14">
            <a:extLst>
              <a:ext uri="{FF2B5EF4-FFF2-40B4-BE49-F238E27FC236}">
                <a16:creationId xmlns:a16="http://schemas.microsoft.com/office/drawing/2014/main" id="{BFDB1574-A67C-4A3F-B38D-3C81C4D9B109}"/>
              </a:ext>
            </a:extLst>
          </p:cNvPr>
          <p:cNvSpPr/>
          <p:nvPr/>
        </p:nvSpPr>
        <p:spPr>
          <a:xfrm>
            <a:off x="6774544" y="3030138"/>
            <a:ext cx="914400" cy="914400"/>
          </a:xfrm>
          <a:prstGeom prst="ellipse">
            <a:avLst/>
          </a:prstGeom>
          <a:solidFill>
            <a:srgbClr val="347FC2"/>
          </a:solidFill>
          <a:ln>
            <a:noFill/>
          </a:ln>
          <a:effectLst>
            <a:outerShdw blurRad="177800" dist="1016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b="1" dirty="0">
              <a:solidFill>
                <a:schemeClr val="bg1"/>
              </a:solidFill>
              <a:cs typeface="+mn-ea"/>
              <a:sym typeface="+mn-lt"/>
            </a:endParaRPr>
          </a:p>
        </p:txBody>
      </p:sp>
      <p:sp>
        <p:nvSpPr>
          <p:cNvPr id="16" name="椭圆 15">
            <a:extLst>
              <a:ext uri="{FF2B5EF4-FFF2-40B4-BE49-F238E27FC236}">
                <a16:creationId xmlns:a16="http://schemas.microsoft.com/office/drawing/2014/main" id="{CA3BBB6E-D2ED-4867-AE52-F32E2F91D6B4}"/>
              </a:ext>
            </a:extLst>
          </p:cNvPr>
          <p:cNvSpPr/>
          <p:nvPr/>
        </p:nvSpPr>
        <p:spPr>
          <a:xfrm>
            <a:off x="8617854" y="3022881"/>
            <a:ext cx="914400" cy="914400"/>
          </a:xfrm>
          <a:prstGeom prst="ellipse">
            <a:avLst/>
          </a:prstGeom>
          <a:solidFill>
            <a:srgbClr val="347FC2"/>
          </a:solidFill>
          <a:ln>
            <a:noFill/>
          </a:ln>
          <a:effectLst>
            <a:outerShdw blurRad="177800" dist="1016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b="1" dirty="0">
              <a:solidFill>
                <a:schemeClr val="bg1"/>
              </a:solidFill>
              <a:cs typeface="+mn-ea"/>
              <a:sym typeface="+mn-lt"/>
            </a:endParaRPr>
          </a:p>
        </p:txBody>
      </p:sp>
      <p:sp>
        <p:nvSpPr>
          <p:cNvPr id="17" name="文本框 16">
            <a:extLst>
              <a:ext uri="{FF2B5EF4-FFF2-40B4-BE49-F238E27FC236}">
                <a16:creationId xmlns:a16="http://schemas.microsoft.com/office/drawing/2014/main" id="{AB619C54-A8B3-4A6A-8CD2-AC4B65415A8E}"/>
              </a:ext>
            </a:extLst>
          </p:cNvPr>
          <p:cNvSpPr txBox="1"/>
          <p:nvPr/>
        </p:nvSpPr>
        <p:spPr>
          <a:xfrm>
            <a:off x="1988458" y="4060651"/>
            <a:ext cx="1923144" cy="523220"/>
          </a:xfrm>
          <a:prstGeom prst="rect">
            <a:avLst/>
          </a:prstGeom>
          <a:noFill/>
        </p:spPr>
        <p:txBody>
          <a:bodyPr wrap="square" rtlCol="0">
            <a:spAutoFit/>
          </a:bodyPr>
          <a:lstStyle/>
          <a:p>
            <a:pPr algn="ctr"/>
            <a:r>
              <a:rPr lang="zh-CN" altLang="en-US" sz="2800" b="1" dirty="0">
                <a:solidFill>
                  <a:schemeClr val="tx1">
                    <a:lumMod val="65000"/>
                    <a:lumOff val="35000"/>
                  </a:schemeClr>
                </a:solidFill>
                <a:cs typeface="+mn-ea"/>
                <a:sym typeface="+mn-lt"/>
              </a:rPr>
              <a:t>项目介绍</a:t>
            </a:r>
          </a:p>
        </p:txBody>
      </p:sp>
      <p:sp>
        <p:nvSpPr>
          <p:cNvPr id="18" name="文本框 17">
            <a:extLst>
              <a:ext uri="{FF2B5EF4-FFF2-40B4-BE49-F238E27FC236}">
                <a16:creationId xmlns:a16="http://schemas.microsoft.com/office/drawing/2014/main" id="{83F26B29-D170-407C-B9D5-FB0DFEF14914}"/>
              </a:ext>
            </a:extLst>
          </p:cNvPr>
          <p:cNvSpPr txBox="1"/>
          <p:nvPr/>
        </p:nvSpPr>
        <p:spPr>
          <a:xfrm>
            <a:off x="4172856" y="4060652"/>
            <a:ext cx="1923144" cy="523220"/>
          </a:xfrm>
          <a:prstGeom prst="rect">
            <a:avLst/>
          </a:prstGeom>
          <a:noFill/>
        </p:spPr>
        <p:txBody>
          <a:bodyPr wrap="square" rtlCol="0">
            <a:spAutoFit/>
          </a:bodyPr>
          <a:lstStyle/>
          <a:p>
            <a:pPr algn="ctr"/>
            <a:r>
              <a:rPr lang="zh-CN" altLang="en-US" sz="2800" b="1" dirty="0">
                <a:solidFill>
                  <a:schemeClr val="tx1">
                    <a:lumMod val="65000"/>
                    <a:lumOff val="35000"/>
                  </a:schemeClr>
                </a:solidFill>
                <a:cs typeface="+mn-ea"/>
                <a:sym typeface="+mn-lt"/>
              </a:rPr>
              <a:t>行业前景</a:t>
            </a:r>
          </a:p>
        </p:txBody>
      </p:sp>
      <p:sp>
        <p:nvSpPr>
          <p:cNvPr id="19" name="文本框 18">
            <a:extLst>
              <a:ext uri="{FF2B5EF4-FFF2-40B4-BE49-F238E27FC236}">
                <a16:creationId xmlns:a16="http://schemas.microsoft.com/office/drawing/2014/main" id="{D5EADDB0-4124-4FA9-9208-D9EDD7EA693C}"/>
              </a:ext>
            </a:extLst>
          </p:cNvPr>
          <p:cNvSpPr txBox="1"/>
          <p:nvPr/>
        </p:nvSpPr>
        <p:spPr>
          <a:xfrm>
            <a:off x="6105834" y="4060652"/>
            <a:ext cx="2202863" cy="523220"/>
          </a:xfrm>
          <a:prstGeom prst="rect">
            <a:avLst/>
          </a:prstGeom>
          <a:noFill/>
        </p:spPr>
        <p:txBody>
          <a:bodyPr wrap="square" rtlCol="0">
            <a:spAutoFit/>
          </a:bodyPr>
          <a:lstStyle/>
          <a:p>
            <a:pPr algn="ctr"/>
            <a:r>
              <a:rPr lang="zh-CN" altLang="en-US" sz="2800" b="1" dirty="0">
                <a:solidFill>
                  <a:schemeClr val="tx1">
                    <a:lumMod val="65000"/>
                    <a:lumOff val="35000"/>
                  </a:schemeClr>
                </a:solidFill>
                <a:cs typeface="+mn-ea"/>
                <a:sym typeface="+mn-lt"/>
              </a:rPr>
              <a:t>战略规划</a:t>
            </a:r>
          </a:p>
        </p:txBody>
      </p:sp>
      <p:sp>
        <p:nvSpPr>
          <p:cNvPr id="20" name="文本框 19">
            <a:extLst>
              <a:ext uri="{FF2B5EF4-FFF2-40B4-BE49-F238E27FC236}">
                <a16:creationId xmlns:a16="http://schemas.microsoft.com/office/drawing/2014/main" id="{04E66CB8-3375-452F-9173-2D6EA9A68155}"/>
              </a:ext>
            </a:extLst>
          </p:cNvPr>
          <p:cNvSpPr txBox="1"/>
          <p:nvPr/>
        </p:nvSpPr>
        <p:spPr>
          <a:xfrm>
            <a:off x="8124369" y="4060652"/>
            <a:ext cx="1923144" cy="523220"/>
          </a:xfrm>
          <a:prstGeom prst="rect">
            <a:avLst/>
          </a:prstGeom>
          <a:noFill/>
        </p:spPr>
        <p:txBody>
          <a:bodyPr wrap="square" rtlCol="0">
            <a:spAutoFit/>
          </a:bodyPr>
          <a:lstStyle/>
          <a:p>
            <a:pPr algn="ctr"/>
            <a:r>
              <a:rPr lang="zh-CN" altLang="en-US" sz="2800" b="1" dirty="0">
                <a:solidFill>
                  <a:schemeClr val="tx1">
                    <a:lumMod val="65000"/>
                    <a:lumOff val="35000"/>
                  </a:schemeClr>
                </a:solidFill>
                <a:cs typeface="+mn-ea"/>
                <a:sym typeface="+mn-lt"/>
              </a:rPr>
              <a:t>融资计划</a:t>
            </a:r>
          </a:p>
        </p:txBody>
      </p:sp>
      <p:sp>
        <p:nvSpPr>
          <p:cNvPr id="21" name="矩形 20">
            <a:extLst>
              <a:ext uri="{FF2B5EF4-FFF2-40B4-BE49-F238E27FC236}">
                <a16:creationId xmlns:a16="http://schemas.microsoft.com/office/drawing/2014/main" id="{41F40E90-9DA0-46D5-AA6B-0C3558BC7AA4}"/>
              </a:ext>
            </a:extLst>
          </p:cNvPr>
          <p:cNvSpPr/>
          <p:nvPr/>
        </p:nvSpPr>
        <p:spPr>
          <a:xfrm>
            <a:off x="2604422" y="3194950"/>
            <a:ext cx="691215" cy="584775"/>
          </a:xfrm>
          <a:prstGeom prst="rect">
            <a:avLst/>
          </a:prstGeom>
          <a:noFill/>
          <a:ln>
            <a:noFill/>
          </a:ln>
          <a:effectLst>
            <a:outerShdw blurRad="177800" dist="101600" dir="5400000" algn="ctr" rotWithShape="0">
              <a:srgbClr val="000000">
                <a:alpha val="43137"/>
              </a:srgbClr>
            </a:outerShdw>
          </a:effectLst>
        </p:spPr>
        <p:txBody>
          <a:bodyPr wrap="none">
            <a:spAutoFit/>
          </a:bodyPr>
          <a:lstStyle/>
          <a:p>
            <a:pPr algn="ctr"/>
            <a:r>
              <a:rPr lang="en-US" altLang="zh-CN" sz="3200" b="1" dirty="0">
                <a:solidFill>
                  <a:schemeClr val="bg1"/>
                </a:solidFill>
                <a:cs typeface="+mn-ea"/>
                <a:sym typeface="+mn-lt"/>
              </a:rPr>
              <a:t>01</a:t>
            </a:r>
            <a:endParaRPr lang="zh-CN" altLang="en-US" sz="3200" b="1" dirty="0">
              <a:solidFill>
                <a:schemeClr val="bg1"/>
              </a:solidFill>
              <a:cs typeface="+mn-ea"/>
              <a:sym typeface="+mn-lt"/>
            </a:endParaRPr>
          </a:p>
        </p:txBody>
      </p:sp>
      <p:sp>
        <p:nvSpPr>
          <p:cNvPr id="22" name="矩形 21">
            <a:extLst>
              <a:ext uri="{FF2B5EF4-FFF2-40B4-BE49-F238E27FC236}">
                <a16:creationId xmlns:a16="http://schemas.microsoft.com/office/drawing/2014/main" id="{22839B20-E4F2-465D-AED6-FA326B8A5B2B}"/>
              </a:ext>
            </a:extLst>
          </p:cNvPr>
          <p:cNvSpPr/>
          <p:nvPr/>
        </p:nvSpPr>
        <p:spPr>
          <a:xfrm>
            <a:off x="4745279" y="3179326"/>
            <a:ext cx="691215" cy="584775"/>
          </a:xfrm>
          <a:prstGeom prst="rect">
            <a:avLst/>
          </a:prstGeom>
          <a:noFill/>
          <a:ln>
            <a:noFill/>
          </a:ln>
          <a:effectLst>
            <a:outerShdw blurRad="177800" dist="101600" dir="5400000" algn="ctr" rotWithShape="0">
              <a:srgbClr val="000000">
                <a:alpha val="43137"/>
              </a:srgbClr>
            </a:outerShdw>
          </a:effectLst>
        </p:spPr>
        <p:txBody>
          <a:bodyPr wrap="none">
            <a:spAutoFit/>
          </a:bodyPr>
          <a:lstStyle/>
          <a:p>
            <a:pPr algn="ctr"/>
            <a:r>
              <a:rPr lang="en-US" altLang="zh-CN" sz="3200" b="1" dirty="0">
                <a:solidFill>
                  <a:schemeClr val="bg1"/>
                </a:solidFill>
                <a:cs typeface="+mn-ea"/>
                <a:sym typeface="+mn-lt"/>
              </a:rPr>
              <a:t>02</a:t>
            </a:r>
            <a:endParaRPr lang="zh-CN" altLang="en-US" sz="3200" b="1" dirty="0">
              <a:solidFill>
                <a:schemeClr val="bg1"/>
              </a:solidFill>
              <a:cs typeface="+mn-ea"/>
              <a:sym typeface="+mn-lt"/>
            </a:endParaRPr>
          </a:p>
        </p:txBody>
      </p:sp>
      <p:sp>
        <p:nvSpPr>
          <p:cNvPr id="23" name="矩形 22">
            <a:extLst>
              <a:ext uri="{FF2B5EF4-FFF2-40B4-BE49-F238E27FC236}">
                <a16:creationId xmlns:a16="http://schemas.microsoft.com/office/drawing/2014/main" id="{1A61EA5E-A80F-4BC6-B4A5-AB4967F766A9}"/>
              </a:ext>
            </a:extLst>
          </p:cNvPr>
          <p:cNvSpPr/>
          <p:nvPr/>
        </p:nvSpPr>
        <p:spPr>
          <a:xfrm>
            <a:off x="6861657" y="3194950"/>
            <a:ext cx="691215" cy="584775"/>
          </a:xfrm>
          <a:prstGeom prst="rect">
            <a:avLst/>
          </a:prstGeom>
          <a:noFill/>
          <a:ln>
            <a:noFill/>
          </a:ln>
          <a:effectLst>
            <a:outerShdw blurRad="177800" dist="101600" dir="5400000" algn="ctr" rotWithShape="0">
              <a:srgbClr val="000000">
                <a:alpha val="43137"/>
              </a:srgbClr>
            </a:outerShdw>
          </a:effectLst>
        </p:spPr>
        <p:txBody>
          <a:bodyPr wrap="none">
            <a:spAutoFit/>
          </a:bodyPr>
          <a:lstStyle/>
          <a:p>
            <a:pPr algn="ctr"/>
            <a:r>
              <a:rPr lang="en-US" altLang="zh-CN" sz="3200" b="1" dirty="0">
                <a:solidFill>
                  <a:schemeClr val="bg1"/>
                </a:solidFill>
                <a:cs typeface="+mn-ea"/>
                <a:sym typeface="+mn-lt"/>
              </a:rPr>
              <a:t>03</a:t>
            </a:r>
            <a:endParaRPr lang="zh-CN" altLang="en-US" sz="3200" b="1" dirty="0">
              <a:solidFill>
                <a:schemeClr val="bg1"/>
              </a:solidFill>
              <a:cs typeface="+mn-ea"/>
              <a:sym typeface="+mn-lt"/>
            </a:endParaRPr>
          </a:p>
        </p:txBody>
      </p:sp>
      <p:sp>
        <p:nvSpPr>
          <p:cNvPr id="24" name="矩形 23">
            <a:extLst>
              <a:ext uri="{FF2B5EF4-FFF2-40B4-BE49-F238E27FC236}">
                <a16:creationId xmlns:a16="http://schemas.microsoft.com/office/drawing/2014/main" id="{4B1461F2-5CEC-48C9-BB6B-2595CF39AAD7}"/>
              </a:ext>
            </a:extLst>
          </p:cNvPr>
          <p:cNvSpPr/>
          <p:nvPr/>
        </p:nvSpPr>
        <p:spPr>
          <a:xfrm>
            <a:off x="8729446" y="3179325"/>
            <a:ext cx="691215" cy="584775"/>
          </a:xfrm>
          <a:prstGeom prst="rect">
            <a:avLst/>
          </a:prstGeom>
          <a:noFill/>
          <a:ln>
            <a:noFill/>
          </a:ln>
          <a:effectLst>
            <a:outerShdw blurRad="177800" dist="101600" dir="5400000" algn="ctr" rotWithShape="0">
              <a:srgbClr val="000000">
                <a:alpha val="43137"/>
              </a:srgbClr>
            </a:outerShdw>
          </a:effectLst>
        </p:spPr>
        <p:txBody>
          <a:bodyPr wrap="none">
            <a:spAutoFit/>
          </a:bodyPr>
          <a:lstStyle/>
          <a:p>
            <a:pPr algn="ctr"/>
            <a:r>
              <a:rPr lang="en-US" altLang="zh-CN" sz="3200" b="1" dirty="0">
                <a:solidFill>
                  <a:schemeClr val="bg1"/>
                </a:solidFill>
                <a:cs typeface="+mn-ea"/>
                <a:sym typeface="+mn-lt"/>
              </a:rPr>
              <a:t>04</a:t>
            </a:r>
            <a:endParaRPr lang="zh-CN" altLang="en-US" sz="3200" b="1" dirty="0">
              <a:solidFill>
                <a:schemeClr val="bg1"/>
              </a:solidFill>
              <a:cs typeface="+mn-ea"/>
              <a:sym typeface="+mn-lt"/>
            </a:endParaRPr>
          </a:p>
        </p:txBody>
      </p:sp>
    </p:spTree>
    <p:extLst>
      <p:ext uri="{BB962C8B-B14F-4D97-AF65-F5344CB8AC3E}">
        <p14:creationId xmlns:p14="http://schemas.microsoft.com/office/powerpoint/2010/main" val="8987932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E6AB96F3-955D-4EF2-B788-26741E6560C4}"/>
              </a:ext>
            </a:extLst>
          </p:cNvPr>
          <p:cNvGrpSpPr/>
          <p:nvPr/>
        </p:nvGrpSpPr>
        <p:grpSpPr>
          <a:xfrm>
            <a:off x="4515780" y="2539091"/>
            <a:ext cx="3160440" cy="920830"/>
            <a:chOff x="5513662" y="2539091"/>
            <a:chExt cx="3160440" cy="920830"/>
          </a:xfrm>
        </p:grpSpPr>
        <p:sp>
          <p:nvSpPr>
            <p:cNvPr id="4" name="文本框 3">
              <a:extLst>
                <a:ext uri="{FF2B5EF4-FFF2-40B4-BE49-F238E27FC236}">
                  <a16:creationId xmlns:a16="http://schemas.microsoft.com/office/drawing/2014/main" id="{71D03217-535B-44E8-AA13-ACA718EE3AED}"/>
                </a:ext>
              </a:extLst>
            </p:cNvPr>
            <p:cNvSpPr txBox="1"/>
            <p:nvPr/>
          </p:nvSpPr>
          <p:spPr>
            <a:xfrm>
              <a:off x="5513662" y="2539091"/>
              <a:ext cx="1023516" cy="889909"/>
            </a:xfrm>
            <a:prstGeom prst="rect">
              <a:avLst/>
            </a:prstGeom>
            <a:noFill/>
            <a:ln w="117475">
              <a:noFill/>
            </a:ln>
          </p:spPr>
          <p:txBody>
            <a:bodyPr wrap="none" rtlCol="0">
              <a:prstTxWarp prst="textPlain">
                <a:avLst/>
              </a:prstTxWarp>
              <a:spAutoFit/>
            </a:bodyPr>
            <a:lstStyle/>
            <a:p>
              <a:r>
                <a:rPr lang="en-US" altLang="zh-CN" spc="100" dirty="0">
                  <a:solidFill>
                    <a:srgbClr val="347FC2"/>
                  </a:solidFill>
                  <a:cs typeface="+mn-ea"/>
                  <a:sym typeface="+mn-lt"/>
                </a:rPr>
                <a:t>/04</a:t>
              </a:r>
              <a:endParaRPr lang="zh-CN" altLang="en-US" spc="100" dirty="0">
                <a:solidFill>
                  <a:srgbClr val="347FC2"/>
                </a:solidFill>
                <a:cs typeface="+mn-ea"/>
                <a:sym typeface="+mn-lt"/>
              </a:endParaRPr>
            </a:p>
          </p:txBody>
        </p:sp>
        <p:sp>
          <p:nvSpPr>
            <p:cNvPr id="7" name="文本框 6">
              <a:extLst>
                <a:ext uri="{FF2B5EF4-FFF2-40B4-BE49-F238E27FC236}">
                  <a16:creationId xmlns:a16="http://schemas.microsoft.com/office/drawing/2014/main" id="{32DD1B8A-8DBB-4343-8313-3F166D0255EE}"/>
                </a:ext>
              </a:extLst>
            </p:cNvPr>
            <p:cNvSpPr txBox="1"/>
            <p:nvPr/>
          </p:nvSpPr>
          <p:spPr>
            <a:xfrm>
              <a:off x="6750958" y="2936701"/>
              <a:ext cx="1923144" cy="523220"/>
            </a:xfrm>
            <a:prstGeom prst="rect">
              <a:avLst/>
            </a:prstGeom>
            <a:noFill/>
          </p:spPr>
          <p:txBody>
            <a:bodyPr wrap="square" rtlCol="0">
              <a:spAutoFit/>
            </a:bodyPr>
            <a:lstStyle/>
            <a:p>
              <a:pPr algn="ctr"/>
              <a:r>
                <a:rPr lang="zh-CN" altLang="en-US" sz="2800" b="1" dirty="0">
                  <a:solidFill>
                    <a:schemeClr val="tx1">
                      <a:lumMod val="65000"/>
                      <a:lumOff val="35000"/>
                    </a:schemeClr>
                  </a:solidFill>
                  <a:cs typeface="+mn-ea"/>
                  <a:sym typeface="+mn-lt"/>
                </a:rPr>
                <a:t>融资计划</a:t>
              </a:r>
            </a:p>
          </p:txBody>
        </p:sp>
      </p:grpSp>
      <p:sp>
        <p:nvSpPr>
          <p:cNvPr id="9" name="矩形 8">
            <a:extLst>
              <a:ext uri="{FF2B5EF4-FFF2-40B4-BE49-F238E27FC236}">
                <a16:creationId xmlns:a16="http://schemas.microsoft.com/office/drawing/2014/main" id="{27F77F87-614E-43DE-A451-5121AA2AD1C0}"/>
              </a:ext>
            </a:extLst>
          </p:cNvPr>
          <p:cNvSpPr/>
          <p:nvPr/>
        </p:nvSpPr>
        <p:spPr>
          <a:xfrm>
            <a:off x="4436727" y="3582685"/>
            <a:ext cx="3318545" cy="5232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1000" dirty="0">
                <a:solidFill>
                  <a:schemeClr val="tx1">
                    <a:lumMod val="50000"/>
                    <a:lumOff val="50000"/>
                  </a:schemeClr>
                </a:solidFill>
                <a:cs typeface="+mn-ea"/>
                <a:sym typeface="+mn-lt"/>
              </a:rPr>
              <a:t>点击添加文字内容点击添加文字内容点击添加文字内容点击添加文字内容点击添加文字内容</a:t>
            </a:r>
          </a:p>
        </p:txBody>
      </p:sp>
    </p:spTree>
    <p:extLst>
      <p:ext uri="{BB962C8B-B14F-4D97-AF65-F5344CB8AC3E}">
        <p14:creationId xmlns:p14="http://schemas.microsoft.com/office/powerpoint/2010/main" val="36530309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 name="Chart 15">
            <a:extLst>
              <a:ext uri="{FF2B5EF4-FFF2-40B4-BE49-F238E27FC236}">
                <a16:creationId xmlns:a16="http://schemas.microsoft.com/office/drawing/2014/main" id="{3AB10F30-9B9B-48FF-94C9-E7B417030FB0}"/>
              </a:ext>
            </a:extLst>
          </p:cNvPr>
          <p:cNvGraphicFramePr/>
          <p:nvPr>
            <p:extLst>
              <p:ext uri="{D42A27DB-BD31-4B8C-83A1-F6EECF244321}">
                <p14:modId xmlns:p14="http://schemas.microsoft.com/office/powerpoint/2010/main" val="2803881308"/>
              </p:ext>
            </p:extLst>
          </p:nvPr>
        </p:nvGraphicFramePr>
        <p:xfrm>
          <a:off x="190312" y="2831219"/>
          <a:ext cx="5641319" cy="2848769"/>
        </p:xfrm>
        <a:graphic>
          <a:graphicData uri="http://schemas.openxmlformats.org/drawingml/2006/chart">
            <c:chart xmlns:c="http://schemas.openxmlformats.org/drawingml/2006/chart" xmlns:r="http://schemas.openxmlformats.org/officeDocument/2006/relationships" r:id="rId2"/>
          </a:graphicData>
        </a:graphic>
      </p:graphicFrame>
      <p:sp>
        <p:nvSpPr>
          <p:cNvPr id="2" name="TextBox 6">
            <a:extLst>
              <a:ext uri="{FF2B5EF4-FFF2-40B4-BE49-F238E27FC236}">
                <a16:creationId xmlns:a16="http://schemas.microsoft.com/office/drawing/2014/main" id="{5A9152C0-D15E-4EBE-9AC2-2219AA6B0310}"/>
              </a:ext>
            </a:extLst>
          </p:cNvPr>
          <p:cNvSpPr txBox="1">
            <a:spLocks noChangeArrowheads="1"/>
          </p:cNvSpPr>
          <p:nvPr/>
        </p:nvSpPr>
        <p:spPr bwMode="auto">
          <a:xfrm>
            <a:off x="4901745" y="697393"/>
            <a:ext cx="238850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800" b="1" dirty="0">
                <a:solidFill>
                  <a:schemeClr val="tx1">
                    <a:lumMod val="65000"/>
                    <a:lumOff val="35000"/>
                  </a:schemeClr>
                </a:solidFill>
                <a:cs typeface="+mn-ea"/>
                <a:sym typeface="+mn-lt"/>
              </a:rPr>
              <a:t>融资计划</a:t>
            </a:r>
          </a:p>
        </p:txBody>
      </p:sp>
      <p:cxnSp>
        <p:nvCxnSpPr>
          <p:cNvPr id="3" name="直接连接符 2">
            <a:extLst>
              <a:ext uri="{FF2B5EF4-FFF2-40B4-BE49-F238E27FC236}">
                <a16:creationId xmlns:a16="http://schemas.microsoft.com/office/drawing/2014/main" id="{DCF8EFFB-8D8D-4537-819A-8A2A9811330D}"/>
              </a:ext>
            </a:extLst>
          </p:cNvPr>
          <p:cNvCxnSpPr>
            <a:cxnSpLocks/>
          </p:cNvCxnSpPr>
          <p:nvPr/>
        </p:nvCxnSpPr>
        <p:spPr>
          <a:xfrm>
            <a:off x="4901745" y="1265569"/>
            <a:ext cx="2388509" cy="0"/>
          </a:xfrm>
          <a:prstGeom prst="line">
            <a:avLst/>
          </a:prstGeom>
          <a:ln w="19050">
            <a:solidFill>
              <a:srgbClr val="347FC2"/>
            </a:solidFill>
          </a:ln>
        </p:spPr>
        <p:style>
          <a:lnRef idx="1">
            <a:schemeClr val="accent1"/>
          </a:lnRef>
          <a:fillRef idx="0">
            <a:schemeClr val="accent1"/>
          </a:fillRef>
          <a:effectRef idx="0">
            <a:schemeClr val="accent1"/>
          </a:effectRef>
          <a:fontRef idx="minor">
            <a:schemeClr val="tx1"/>
          </a:fontRef>
        </p:style>
      </p:cxnSp>
      <p:sp>
        <p:nvSpPr>
          <p:cNvPr id="4" name="椭圆 3">
            <a:extLst>
              <a:ext uri="{FF2B5EF4-FFF2-40B4-BE49-F238E27FC236}">
                <a16:creationId xmlns:a16="http://schemas.microsoft.com/office/drawing/2014/main" id="{7CA5450A-E2C2-49A8-BE91-04D0BD33237B}"/>
              </a:ext>
            </a:extLst>
          </p:cNvPr>
          <p:cNvSpPr/>
          <p:nvPr/>
        </p:nvSpPr>
        <p:spPr>
          <a:xfrm>
            <a:off x="6800685" y="2248837"/>
            <a:ext cx="125460" cy="125460"/>
          </a:xfrm>
          <a:prstGeom prst="ellipse">
            <a:avLst/>
          </a:prstGeom>
          <a:solidFill>
            <a:srgbClr val="347FC2"/>
          </a:solidFill>
          <a:ln>
            <a:noFill/>
          </a:ln>
          <a:effectLst>
            <a:outerShdw blurRad="1778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5" name="文本框 9">
            <a:extLst>
              <a:ext uri="{FF2B5EF4-FFF2-40B4-BE49-F238E27FC236}">
                <a16:creationId xmlns:a16="http://schemas.microsoft.com/office/drawing/2014/main" id="{7B0331CB-4423-40F5-96D4-8DA36D4822D0}"/>
              </a:ext>
            </a:extLst>
          </p:cNvPr>
          <p:cNvSpPr txBox="1"/>
          <p:nvPr/>
        </p:nvSpPr>
        <p:spPr>
          <a:xfrm>
            <a:off x="6955174" y="2051275"/>
            <a:ext cx="1163360" cy="424155"/>
          </a:xfrm>
          <a:prstGeom prst="rect">
            <a:avLst/>
          </a:prstGeom>
          <a:noFill/>
        </p:spPr>
        <p:txBody>
          <a:bodyPr wrap="square" rtlCol="0" anchor="ctr">
            <a:spAutoFit/>
          </a:bodyPr>
          <a:lstStyle/>
          <a:p>
            <a:pPr>
              <a:lnSpc>
                <a:spcPct val="150000"/>
              </a:lnSpc>
            </a:pPr>
            <a:r>
              <a:rPr lang="zh-CN" altLang="en-US" sz="1600" b="1" dirty="0">
                <a:solidFill>
                  <a:schemeClr val="tx1">
                    <a:lumMod val="65000"/>
                    <a:lumOff val="35000"/>
                  </a:schemeClr>
                </a:solidFill>
                <a:cs typeface="+mn-ea"/>
                <a:sym typeface="+mn-lt"/>
              </a:rPr>
              <a:t>团队组建</a:t>
            </a:r>
          </a:p>
        </p:txBody>
      </p:sp>
      <p:sp>
        <p:nvSpPr>
          <p:cNvPr id="6" name="文本框 10">
            <a:extLst>
              <a:ext uri="{FF2B5EF4-FFF2-40B4-BE49-F238E27FC236}">
                <a16:creationId xmlns:a16="http://schemas.microsoft.com/office/drawing/2014/main" id="{05663834-BF02-4B46-AA83-5831C68D6671}"/>
              </a:ext>
            </a:extLst>
          </p:cNvPr>
          <p:cNvSpPr txBox="1"/>
          <p:nvPr/>
        </p:nvSpPr>
        <p:spPr>
          <a:xfrm>
            <a:off x="8104021" y="1812725"/>
            <a:ext cx="929958" cy="837473"/>
          </a:xfrm>
          <a:prstGeom prst="rect">
            <a:avLst/>
          </a:prstGeom>
          <a:noFill/>
        </p:spPr>
        <p:txBody>
          <a:bodyPr wrap="square" rtlCol="0">
            <a:spAutoFit/>
          </a:bodyPr>
          <a:lstStyle/>
          <a:p>
            <a:pPr>
              <a:lnSpc>
                <a:spcPct val="150000"/>
              </a:lnSpc>
            </a:pPr>
            <a:r>
              <a:rPr lang="en-US" altLang="zh-CN" sz="3600" dirty="0">
                <a:solidFill>
                  <a:schemeClr val="tx1">
                    <a:lumMod val="65000"/>
                    <a:lumOff val="35000"/>
                  </a:schemeClr>
                </a:solidFill>
                <a:cs typeface="+mn-ea"/>
                <a:sym typeface="+mn-lt"/>
              </a:rPr>
              <a:t>20</a:t>
            </a:r>
            <a:r>
              <a:rPr lang="en-US" altLang="zh-CN" dirty="0">
                <a:solidFill>
                  <a:schemeClr val="tx1">
                    <a:lumMod val="65000"/>
                    <a:lumOff val="35000"/>
                  </a:schemeClr>
                </a:solidFill>
                <a:cs typeface="+mn-ea"/>
                <a:sym typeface="+mn-lt"/>
              </a:rPr>
              <a:t>%</a:t>
            </a:r>
            <a:endParaRPr lang="zh-CN" altLang="en-US" dirty="0">
              <a:solidFill>
                <a:schemeClr val="tx1">
                  <a:lumMod val="65000"/>
                  <a:lumOff val="35000"/>
                </a:schemeClr>
              </a:solidFill>
              <a:cs typeface="+mn-ea"/>
              <a:sym typeface="+mn-lt"/>
            </a:endParaRPr>
          </a:p>
        </p:txBody>
      </p:sp>
      <p:sp>
        <p:nvSpPr>
          <p:cNvPr id="16" name="矩形 15">
            <a:extLst>
              <a:ext uri="{FF2B5EF4-FFF2-40B4-BE49-F238E27FC236}">
                <a16:creationId xmlns:a16="http://schemas.microsoft.com/office/drawing/2014/main" id="{3D2F157B-16F8-4C86-8904-074AEB24F649}"/>
              </a:ext>
            </a:extLst>
          </p:cNvPr>
          <p:cNvSpPr/>
          <p:nvPr/>
        </p:nvSpPr>
        <p:spPr>
          <a:xfrm>
            <a:off x="6911632" y="2450945"/>
            <a:ext cx="3318545" cy="5232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1000" dirty="0">
                <a:solidFill>
                  <a:schemeClr val="tx1">
                    <a:lumMod val="50000"/>
                    <a:lumOff val="50000"/>
                  </a:schemeClr>
                </a:solidFill>
                <a:cs typeface="+mn-ea"/>
                <a:sym typeface="+mn-lt"/>
              </a:rPr>
              <a:t>点击添加文字内容点击添加文字内容点击添加文字内容点击添加文字内容点击添加文字内容</a:t>
            </a:r>
          </a:p>
        </p:txBody>
      </p:sp>
      <p:sp>
        <p:nvSpPr>
          <p:cNvPr id="7" name="椭圆 6">
            <a:extLst>
              <a:ext uri="{FF2B5EF4-FFF2-40B4-BE49-F238E27FC236}">
                <a16:creationId xmlns:a16="http://schemas.microsoft.com/office/drawing/2014/main" id="{2778C621-E9A7-4465-8CD9-57BFF17609EC}"/>
              </a:ext>
            </a:extLst>
          </p:cNvPr>
          <p:cNvSpPr/>
          <p:nvPr/>
        </p:nvSpPr>
        <p:spPr>
          <a:xfrm>
            <a:off x="6800685" y="3204812"/>
            <a:ext cx="125460" cy="125460"/>
          </a:xfrm>
          <a:prstGeom prst="ellipse">
            <a:avLst/>
          </a:prstGeom>
          <a:solidFill>
            <a:srgbClr val="347FC2"/>
          </a:solidFill>
          <a:ln>
            <a:noFill/>
          </a:ln>
          <a:effectLst>
            <a:outerShdw blurRad="1778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8" name="文本框 12">
            <a:extLst>
              <a:ext uri="{FF2B5EF4-FFF2-40B4-BE49-F238E27FC236}">
                <a16:creationId xmlns:a16="http://schemas.microsoft.com/office/drawing/2014/main" id="{51AD6DB7-F9CC-40DB-BDFC-7E0D3594D2E5}"/>
              </a:ext>
            </a:extLst>
          </p:cNvPr>
          <p:cNvSpPr txBox="1"/>
          <p:nvPr/>
        </p:nvSpPr>
        <p:spPr>
          <a:xfrm>
            <a:off x="6955174" y="3007250"/>
            <a:ext cx="1163360" cy="424155"/>
          </a:xfrm>
          <a:prstGeom prst="rect">
            <a:avLst/>
          </a:prstGeom>
          <a:noFill/>
        </p:spPr>
        <p:txBody>
          <a:bodyPr wrap="square" rtlCol="0" anchor="ctr">
            <a:spAutoFit/>
          </a:bodyPr>
          <a:lstStyle/>
          <a:p>
            <a:pPr>
              <a:lnSpc>
                <a:spcPct val="150000"/>
              </a:lnSpc>
            </a:pPr>
            <a:r>
              <a:rPr lang="zh-CN" altLang="en-US" sz="1600" b="1" dirty="0">
                <a:solidFill>
                  <a:schemeClr val="tx1">
                    <a:lumMod val="65000"/>
                    <a:lumOff val="35000"/>
                  </a:schemeClr>
                </a:solidFill>
                <a:cs typeface="+mn-ea"/>
                <a:sym typeface="+mn-lt"/>
              </a:rPr>
              <a:t>产品研发</a:t>
            </a:r>
          </a:p>
        </p:txBody>
      </p:sp>
      <p:sp>
        <p:nvSpPr>
          <p:cNvPr id="9" name="文本框 13">
            <a:extLst>
              <a:ext uri="{FF2B5EF4-FFF2-40B4-BE49-F238E27FC236}">
                <a16:creationId xmlns:a16="http://schemas.microsoft.com/office/drawing/2014/main" id="{D042E6AE-9F45-4863-B44D-3A9CB20E1475}"/>
              </a:ext>
            </a:extLst>
          </p:cNvPr>
          <p:cNvSpPr txBox="1"/>
          <p:nvPr/>
        </p:nvSpPr>
        <p:spPr>
          <a:xfrm>
            <a:off x="8104021" y="2768700"/>
            <a:ext cx="929958" cy="837473"/>
          </a:xfrm>
          <a:prstGeom prst="rect">
            <a:avLst/>
          </a:prstGeom>
          <a:noFill/>
        </p:spPr>
        <p:txBody>
          <a:bodyPr wrap="square" rtlCol="0">
            <a:spAutoFit/>
          </a:bodyPr>
          <a:lstStyle/>
          <a:p>
            <a:pPr>
              <a:lnSpc>
                <a:spcPct val="150000"/>
              </a:lnSpc>
            </a:pPr>
            <a:r>
              <a:rPr lang="en-US" altLang="zh-CN" sz="3600" dirty="0">
                <a:solidFill>
                  <a:schemeClr val="tx1">
                    <a:lumMod val="65000"/>
                    <a:lumOff val="35000"/>
                  </a:schemeClr>
                </a:solidFill>
                <a:cs typeface="+mn-ea"/>
                <a:sym typeface="+mn-lt"/>
              </a:rPr>
              <a:t>30</a:t>
            </a:r>
            <a:r>
              <a:rPr lang="en-US" altLang="zh-CN" dirty="0">
                <a:solidFill>
                  <a:schemeClr val="tx1">
                    <a:lumMod val="65000"/>
                    <a:lumOff val="35000"/>
                  </a:schemeClr>
                </a:solidFill>
                <a:cs typeface="+mn-ea"/>
                <a:sym typeface="+mn-lt"/>
              </a:rPr>
              <a:t>%</a:t>
            </a:r>
            <a:endParaRPr lang="zh-CN" altLang="en-US" dirty="0">
              <a:solidFill>
                <a:schemeClr val="tx1">
                  <a:lumMod val="65000"/>
                  <a:lumOff val="35000"/>
                </a:schemeClr>
              </a:solidFill>
              <a:cs typeface="+mn-ea"/>
              <a:sym typeface="+mn-lt"/>
            </a:endParaRPr>
          </a:p>
        </p:txBody>
      </p:sp>
      <p:sp>
        <p:nvSpPr>
          <p:cNvPr id="17" name="矩形 16">
            <a:extLst>
              <a:ext uri="{FF2B5EF4-FFF2-40B4-BE49-F238E27FC236}">
                <a16:creationId xmlns:a16="http://schemas.microsoft.com/office/drawing/2014/main" id="{35DA509D-F87E-4B84-A7D8-B81566FA2655}"/>
              </a:ext>
            </a:extLst>
          </p:cNvPr>
          <p:cNvSpPr/>
          <p:nvPr/>
        </p:nvSpPr>
        <p:spPr>
          <a:xfrm>
            <a:off x="6909727" y="3394201"/>
            <a:ext cx="3318545" cy="5232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1000" dirty="0">
                <a:solidFill>
                  <a:schemeClr val="tx1">
                    <a:lumMod val="50000"/>
                    <a:lumOff val="50000"/>
                  </a:schemeClr>
                </a:solidFill>
                <a:cs typeface="+mn-ea"/>
                <a:sym typeface="+mn-lt"/>
              </a:rPr>
              <a:t>点击添加文字内容点击添加文字内容点击添加文字内容点击添加文字内容点击添加文字内容</a:t>
            </a:r>
          </a:p>
        </p:txBody>
      </p:sp>
      <p:sp>
        <p:nvSpPr>
          <p:cNvPr id="10" name="椭圆 9">
            <a:extLst>
              <a:ext uri="{FF2B5EF4-FFF2-40B4-BE49-F238E27FC236}">
                <a16:creationId xmlns:a16="http://schemas.microsoft.com/office/drawing/2014/main" id="{80F3E16D-4D6B-4BD4-8199-74C824B74D8A}"/>
              </a:ext>
            </a:extLst>
          </p:cNvPr>
          <p:cNvSpPr/>
          <p:nvPr/>
        </p:nvSpPr>
        <p:spPr>
          <a:xfrm>
            <a:off x="6800685" y="4148068"/>
            <a:ext cx="125460" cy="125460"/>
          </a:xfrm>
          <a:prstGeom prst="ellipse">
            <a:avLst/>
          </a:prstGeom>
          <a:solidFill>
            <a:srgbClr val="347FC2"/>
          </a:solidFill>
          <a:ln>
            <a:noFill/>
          </a:ln>
          <a:effectLst>
            <a:outerShdw blurRad="1778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11" name="文本框 15">
            <a:extLst>
              <a:ext uri="{FF2B5EF4-FFF2-40B4-BE49-F238E27FC236}">
                <a16:creationId xmlns:a16="http://schemas.microsoft.com/office/drawing/2014/main" id="{32714C89-F036-4680-8842-58F6A17FB5F3}"/>
              </a:ext>
            </a:extLst>
          </p:cNvPr>
          <p:cNvSpPr txBox="1"/>
          <p:nvPr/>
        </p:nvSpPr>
        <p:spPr>
          <a:xfrm>
            <a:off x="6955174" y="3950506"/>
            <a:ext cx="1163360" cy="424155"/>
          </a:xfrm>
          <a:prstGeom prst="rect">
            <a:avLst/>
          </a:prstGeom>
          <a:noFill/>
        </p:spPr>
        <p:txBody>
          <a:bodyPr wrap="square" rtlCol="0" anchor="ctr">
            <a:spAutoFit/>
          </a:bodyPr>
          <a:lstStyle/>
          <a:p>
            <a:pPr>
              <a:lnSpc>
                <a:spcPct val="150000"/>
              </a:lnSpc>
            </a:pPr>
            <a:r>
              <a:rPr lang="zh-CN" altLang="en-US" sz="1600" b="1" dirty="0">
                <a:solidFill>
                  <a:schemeClr val="tx1">
                    <a:lumMod val="65000"/>
                    <a:lumOff val="35000"/>
                  </a:schemeClr>
                </a:solidFill>
                <a:cs typeface="+mn-ea"/>
                <a:sym typeface="+mn-lt"/>
              </a:rPr>
              <a:t>营销推广</a:t>
            </a:r>
          </a:p>
        </p:txBody>
      </p:sp>
      <p:sp>
        <p:nvSpPr>
          <p:cNvPr id="12" name="文本框 16">
            <a:extLst>
              <a:ext uri="{FF2B5EF4-FFF2-40B4-BE49-F238E27FC236}">
                <a16:creationId xmlns:a16="http://schemas.microsoft.com/office/drawing/2014/main" id="{93630350-102E-44C1-8A65-7977BBA47114}"/>
              </a:ext>
            </a:extLst>
          </p:cNvPr>
          <p:cNvSpPr txBox="1"/>
          <p:nvPr/>
        </p:nvSpPr>
        <p:spPr>
          <a:xfrm>
            <a:off x="8104021" y="3711956"/>
            <a:ext cx="929958" cy="837473"/>
          </a:xfrm>
          <a:prstGeom prst="rect">
            <a:avLst/>
          </a:prstGeom>
          <a:noFill/>
        </p:spPr>
        <p:txBody>
          <a:bodyPr wrap="square" rtlCol="0">
            <a:spAutoFit/>
          </a:bodyPr>
          <a:lstStyle/>
          <a:p>
            <a:pPr>
              <a:lnSpc>
                <a:spcPct val="150000"/>
              </a:lnSpc>
            </a:pPr>
            <a:r>
              <a:rPr lang="en-US" altLang="zh-CN" sz="3600" dirty="0">
                <a:solidFill>
                  <a:schemeClr val="tx1">
                    <a:lumMod val="65000"/>
                    <a:lumOff val="35000"/>
                  </a:schemeClr>
                </a:solidFill>
                <a:cs typeface="+mn-ea"/>
                <a:sym typeface="+mn-lt"/>
              </a:rPr>
              <a:t>35</a:t>
            </a:r>
            <a:r>
              <a:rPr lang="en-US" altLang="zh-CN" dirty="0">
                <a:solidFill>
                  <a:schemeClr val="tx1">
                    <a:lumMod val="65000"/>
                    <a:lumOff val="35000"/>
                  </a:schemeClr>
                </a:solidFill>
                <a:cs typeface="+mn-ea"/>
                <a:sym typeface="+mn-lt"/>
              </a:rPr>
              <a:t>%</a:t>
            </a:r>
            <a:endParaRPr lang="zh-CN" altLang="en-US" dirty="0">
              <a:solidFill>
                <a:schemeClr val="tx1">
                  <a:lumMod val="65000"/>
                  <a:lumOff val="35000"/>
                </a:schemeClr>
              </a:solidFill>
              <a:cs typeface="+mn-ea"/>
              <a:sym typeface="+mn-lt"/>
            </a:endParaRPr>
          </a:p>
        </p:txBody>
      </p:sp>
      <p:sp>
        <p:nvSpPr>
          <p:cNvPr id="18" name="矩形 17">
            <a:extLst>
              <a:ext uri="{FF2B5EF4-FFF2-40B4-BE49-F238E27FC236}">
                <a16:creationId xmlns:a16="http://schemas.microsoft.com/office/drawing/2014/main" id="{7BCFB11D-D62E-4A09-9E88-1FDD3F058234}"/>
              </a:ext>
            </a:extLst>
          </p:cNvPr>
          <p:cNvSpPr/>
          <p:nvPr/>
        </p:nvSpPr>
        <p:spPr>
          <a:xfrm>
            <a:off x="6911632" y="4335639"/>
            <a:ext cx="3318545" cy="5232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1000" dirty="0">
                <a:solidFill>
                  <a:schemeClr val="tx1">
                    <a:lumMod val="50000"/>
                    <a:lumOff val="50000"/>
                  </a:schemeClr>
                </a:solidFill>
                <a:cs typeface="+mn-ea"/>
                <a:sym typeface="+mn-lt"/>
              </a:rPr>
              <a:t>点击添加文字内容点击添加文字内容点击添加文字内容点击添加文字内容点击添加文字内容</a:t>
            </a:r>
          </a:p>
        </p:txBody>
      </p:sp>
      <p:sp>
        <p:nvSpPr>
          <p:cNvPr id="15" name="文本框 19">
            <a:extLst>
              <a:ext uri="{FF2B5EF4-FFF2-40B4-BE49-F238E27FC236}">
                <a16:creationId xmlns:a16="http://schemas.microsoft.com/office/drawing/2014/main" id="{E40501AE-4C85-4610-85AF-390982B0E21A}"/>
              </a:ext>
            </a:extLst>
          </p:cNvPr>
          <p:cNvSpPr txBox="1"/>
          <p:nvPr/>
        </p:nvSpPr>
        <p:spPr>
          <a:xfrm>
            <a:off x="8105927" y="4653393"/>
            <a:ext cx="929958" cy="837473"/>
          </a:xfrm>
          <a:prstGeom prst="rect">
            <a:avLst/>
          </a:prstGeom>
          <a:noFill/>
        </p:spPr>
        <p:txBody>
          <a:bodyPr wrap="square" rtlCol="0">
            <a:spAutoFit/>
          </a:bodyPr>
          <a:lstStyle/>
          <a:p>
            <a:pPr>
              <a:lnSpc>
                <a:spcPct val="150000"/>
              </a:lnSpc>
            </a:pPr>
            <a:r>
              <a:rPr lang="en-US" altLang="zh-CN" sz="3600" dirty="0">
                <a:solidFill>
                  <a:schemeClr val="tx1">
                    <a:lumMod val="65000"/>
                    <a:lumOff val="35000"/>
                  </a:schemeClr>
                </a:solidFill>
                <a:cs typeface="+mn-ea"/>
                <a:sym typeface="+mn-lt"/>
              </a:rPr>
              <a:t>15</a:t>
            </a:r>
            <a:r>
              <a:rPr lang="en-US" altLang="zh-CN" dirty="0">
                <a:solidFill>
                  <a:schemeClr val="tx1">
                    <a:lumMod val="65000"/>
                    <a:lumOff val="35000"/>
                  </a:schemeClr>
                </a:solidFill>
                <a:cs typeface="+mn-ea"/>
                <a:sym typeface="+mn-lt"/>
              </a:rPr>
              <a:t>%</a:t>
            </a:r>
            <a:endParaRPr lang="zh-CN" altLang="en-US" dirty="0">
              <a:solidFill>
                <a:schemeClr val="tx1">
                  <a:lumMod val="65000"/>
                  <a:lumOff val="35000"/>
                </a:schemeClr>
              </a:solidFill>
              <a:cs typeface="+mn-ea"/>
              <a:sym typeface="+mn-lt"/>
            </a:endParaRPr>
          </a:p>
        </p:txBody>
      </p:sp>
      <p:sp>
        <p:nvSpPr>
          <p:cNvPr id="13" name="椭圆 12">
            <a:extLst>
              <a:ext uri="{FF2B5EF4-FFF2-40B4-BE49-F238E27FC236}">
                <a16:creationId xmlns:a16="http://schemas.microsoft.com/office/drawing/2014/main" id="{E307140B-9251-4728-8E46-4B06F02B0D3C}"/>
              </a:ext>
            </a:extLst>
          </p:cNvPr>
          <p:cNvSpPr/>
          <p:nvPr/>
        </p:nvSpPr>
        <p:spPr>
          <a:xfrm>
            <a:off x="6802591" y="5089505"/>
            <a:ext cx="125460" cy="125460"/>
          </a:xfrm>
          <a:prstGeom prst="ellipse">
            <a:avLst/>
          </a:prstGeom>
          <a:solidFill>
            <a:srgbClr val="347FC2"/>
          </a:solidFill>
          <a:ln>
            <a:noFill/>
          </a:ln>
          <a:effectLst>
            <a:outerShdw blurRad="1778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14" name="文本框 18">
            <a:extLst>
              <a:ext uri="{FF2B5EF4-FFF2-40B4-BE49-F238E27FC236}">
                <a16:creationId xmlns:a16="http://schemas.microsoft.com/office/drawing/2014/main" id="{758B9B8E-42BE-45A3-8B03-D35BEB605BB1}"/>
              </a:ext>
            </a:extLst>
          </p:cNvPr>
          <p:cNvSpPr txBox="1"/>
          <p:nvPr/>
        </p:nvSpPr>
        <p:spPr>
          <a:xfrm>
            <a:off x="6957080" y="4935485"/>
            <a:ext cx="1163360" cy="424155"/>
          </a:xfrm>
          <a:prstGeom prst="rect">
            <a:avLst/>
          </a:prstGeom>
          <a:noFill/>
        </p:spPr>
        <p:txBody>
          <a:bodyPr wrap="square" rtlCol="0" anchor="ctr">
            <a:spAutoFit/>
          </a:bodyPr>
          <a:lstStyle/>
          <a:p>
            <a:pPr>
              <a:lnSpc>
                <a:spcPct val="150000"/>
              </a:lnSpc>
            </a:pPr>
            <a:r>
              <a:rPr lang="zh-CN" altLang="en-US" sz="1600" b="1" dirty="0">
                <a:solidFill>
                  <a:schemeClr val="tx1">
                    <a:lumMod val="65000"/>
                    <a:lumOff val="35000"/>
                  </a:schemeClr>
                </a:solidFill>
                <a:cs typeface="+mn-ea"/>
                <a:sym typeface="+mn-lt"/>
              </a:rPr>
              <a:t>流动资金</a:t>
            </a:r>
          </a:p>
        </p:txBody>
      </p:sp>
      <p:sp>
        <p:nvSpPr>
          <p:cNvPr id="19" name="矩形 18">
            <a:extLst>
              <a:ext uri="{FF2B5EF4-FFF2-40B4-BE49-F238E27FC236}">
                <a16:creationId xmlns:a16="http://schemas.microsoft.com/office/drawing/2014/main" id="{D805C651-78E3-47DB-BD91-991D6C5C878D}"/>
              </a:ext>
            </a:extLst>
          </p:cNvPr>
          <p:cNvSpPr/>
          <p:nvPr/>
        </p:nvSpPr>
        <p:spPr>
          <a:xfrm>
            <a:off x="6930683" y="5328676"/>
            <a:ext cx="2740368" cy="5232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1000" dirty="0">
                <a:solidFill>
                  <a:schemeClr val="tx1">
                    <a:lumMod val="50000"/>
                    <a:lumOff val="50000"/>
                  </a:schemeClr>
                </a:solidFill>
                <a:cs typeface="+mn-ea"/>
                <a:sym typeface="+mn-lt"/>
              </a:rPr>
              <a:t>点击添加文字内容点击添加文字内容点击添加文字内容点击添加文字内容点击添加文字内容</a:t>
            </a:r>
          </a:p>
        </p:txBody>
      </p:sp>
      <p:sp>
        <p:nvSpPr>
          <p:cNvPr id="27" name="文本框 26">
            <a:extLst>
              <a:ext uri="{FF2B5EF4-FFF2-40B4-BE49-F238E27FC236}">
                <a16:creationId xmlns:a16="http://schemas.microsoft.com/office/drawing/2014/main" id="{FEA47FD5-36A2-4F23-AE5F-BFA3A3DB26D4}"/>
              </a:ext>
            </a:extLst>
          </p:cNvPr>
          <p:cNvSpPr txBox="1"/>
          <p:nvPr/>
        </p:nvSpPr>
        <p:spPr>
          <a:xfrm>
            <a:off x="1051812" y="2049203"/>
            <a:ext cx="5406138" cy="523220"/>
          </a:xfrm>
          <a:prstGeom prst="rect">
            <a:avLst/>
          </a:prstGeom>
          <a:noFill/>
        </p:spPr>
        <p:txBody>
          <a:bodyPr wrap="square" rtlCol="0">
            <a:spAutoFit/>
          </a:bodyPr>
          <a:lstStyle/>
          <a:p>
            <a:r>
              <a:rPr lang="zh-CN" altLang="en-US" sz="2800" b="1" dirty="0">
                <a:solidFill>
                  <a:schemeClr val="tx1">
                    <a:lumMod val="65000"/>
                    <a:lumOff val="35000"/>
                  </a:schemeClr>
                </a:solidFill>
                <a:cs typeface="+mn-ea"/>
                <a:sym typeface="+mn-lt"/>
              </a:rPr>
              <a:t>计划融资</a:t>
            </a:r>
            <a:r>
              <a:rPr lang="en-US" altLang="zh-CN" sz="2800" b="1" dirty="0">
                <a:solidFill>
                  <a:schemeClr val="tx1">
                    <a:lumMod val="65000"/>
                    <a:lumOff val="35000"/>
                  </a:schemeClr>
                </a:solidFill>
                <a:cs typeface="+mn-ea"/>
                <a:sym typeface="+mn-lt"/>
              </a:rPr>
              <a:t>XXX</a:t>
            </a:r>
            <a:r>
              <a:rPr lang="zh-CN" altLang="en-US" sz="2800" b="1" dirty="0">
                <a:solidFill>
                  <a:schemeClr val="tx1">
                    <a:lumMod val="65000"/>
                    <a:lumOff val="35000"/>
                  </a:schemeClr>
                </a:solidFill>
                <a:cs typeface="+mn-ea"/>
                <a:sym typeface="+mn-lt"/>
              </a:rPr>
              <a:t>万，出让股权</a:t>
            </a:r>
            <a:r>
              <a:rPr lang="en-US" altLang="zh-CN" sz="2800" b="1" dirty="0">
                <a:solidFill>
                  <a:schemeClr val="tx1">
                    <a:lumMod val="65000"/>
                    <a:lumOff val="35000"/>
                  </a:schemeClr>
                </a:solidFill>
                <a:cs typeface="+mn-ea"/>
                <a:sym typeface="+mn-lt"/>
              </a:rPr>
              <a:t>20%</a:t>
            </a:r>
            <a:endParaRPr lang="zh-CN" altLang="en-US" sz="2800" b="1" dirty="0">
              <a:solidFill>
                <a:schemeClr val="tx1">
                  <a:lumMod val="65000"/>
                  <a:lumOff val="35000"/>
                </a:schemeClr>
              </a:solidFill>
              <a:cs typeface="+mn-ea"/>
              <a:sym typeface="+mn-lt"/>
            </a:endParaRPr>
          </a:p>
        </p:txBody>
      </p:sp>
    </p:spTree>
    <p:extLst>
      <p:ext uri="{BB962C8B-B14F-4D97-AF65-F5344CB8AC3E}">
        <p14:creationId xmlns:p14="http://schemas.microsoft.com/office/powerpoint/2010/main" val="17125570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a:extLst>
              <a:ext uri="{FF2B5EF4-FFF2-40B4-BE49-F238E27FC236}">
                <a16:creationId xmlns:a16="http://schemas.microsoft.com/office/drawing/2014/main" id="{5B8AB048-C451-408E-B9D1-A7278DEF2F35}"/>
              </a:ext>
            </a:extLst>
          </p:cNvPr>
          <p:cNvSpPr txBox="1">
            <a:spLocks noChangeArrowheads="1"/>
          </p:cNvSpPr>
          <p:nvPr/>
        </p:nvSpPr>
        <p:spPr bwMode="auto">
          <a:xfrm>
            <a:off x="4901745" y="697393"/>
            <a:ext cx="238850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800" b="1" dirty="0">
                <a:solidFill>
                  <a:schemeClr val="tx1">
                    <a:lumMod val="65000"/>
                    <a:lumOff val="35000"/>
                  </a:schemeClr>
                </a:solidFill>
                <a:cs typeface="+mn-ea"/>
                <a:sym typeface="+mn-lt"/>
              </a:rPr>
              <a:t>财务计划</a:t>
            </a:r>
          </a:p>
        </p:txBody>
      </p:sp>
      <p:cxnSp>
        <p:nvCxnSpPr>
          <p:cNvPr id="3" name="直接连接符 2">
            <a:extLst>
              <a:ext uri="{FF2B5EF4-FFF2-40B4-BE49-F238E27FC236}">
                <a16:creationId xmlns:a16="http://schemas.microsoft.com/office/drawing/2014/main" id="{A82F090E-987E-4E6E-9ACC-A92AD247C324}"/>
              </a:ext>
            </a:extLst>
          </p:cNvPr>
          <p:cNvCxnSpPr>
            <a:cxnSpLocks/>
          </p:cNvCxnSpPr>
          <p:nvPr/>
        </p:nvCxnSpPr>
        <p:spPr>
          <a:xfrm>
            <a:off x="4901745" y="1265569"/>
            <a:ext cx="2388509" cy="0"/>
          </a:xfrm>
          <a:prstGeom prst="line">
            <a:avLst/>
          </a:prstGeom>
          <a:ln w="19050">
            <a:solidFill>
              <a:srgbClr val="347FC2"/>
            </a:solidFill>
          </a:ln>
        </p:spPr>
        <p:style>
          <a:lnRef idx="1">
            <a:schemeClr val="accent1"/>
          </a:lnRef>
          <a:fillRef idx="0">
            <a:schemeClr val="accent1"/>
          </a:fillRef>
          <a:effectRef idx="0">
            <a:schemeClr val="accent1"/>
          </a:effectRef>
          <a:fontRef idx="minor">
            <a:schemeClr val="tx1"/>
          </a:fontRef>
        </p:style>
      </p:cxnSp>
      <p:grpSp>
        <p:nvGrpSpPr>
          <p:cNvPr id="4" name="Group 22">
            <a:extLst>
              <a:ext uri="{FF2B5EF4-FFF2-40B4-BE49-F238E27FC236}">
                <a16:creationId xmlns:a16="http://schemas.microsoft.com/office/drawing/2014/main" id="{0CFB372D-036D-44E7-BF90-0765DBD1972A}"/>
              </a:ext>
            </a:extLst>
          </p:cNvPr>
          <p:cNvGrpSpPr/>
          <p:nvPr/>
        </p:nvGrpSpPr>
        <p:grpSpPr>
          <a:xfrm>
            <a:off x="4761186" y="3628467"/>
            <a:ext cx="1600955" cy="1648320"/>
            <a:chOff x="4187826" y="2971801"/>
            <a:chExt cx="2146300" cy="2209800"/>
          </a:xfrm>
        </p:grpSpPr>
        <p:sp>
          <p:nvSpPr>
            <p:cNvPr id="5" name="Freeform 5">
              <a:extLst>
                <a:ext uri="{FF2B5EF4-FFF2-40B4-BE49-F238E27FC236}">
                  <a16:creationId xmlns:a16="http://schemas.microsoft.com/office/drawing/2014/main" id="{77290D41-4538-42F5-AB22-0AC396AEF01A}"/>
                </a:ext>
              </a:extLst>
            </p:cNvPr>
            <p:cNvSpPr>
              <a:spLocks/>
            </p:cNvSpPr>
            <p:nvPr/>
          </p:nvSpPr>
          <p:spPr bwMode="auto">
            <a:xfrm>
              <a:off x="4257676" y="3195639"/>
              <a:ext cx="1876425" cy="1885950"/>
            </a:xfrm>
            <a:custGeom>
              <a:avLst/>
              <a:gdLst>
                <a:gd name="T0" fmla="*/ 244 w 244"/>
                <a:gd name="T1" fmla="*/ 243 h 245"/>
                <a:gd name="T2" fmla="*/ 244 w 244"/>
                <a:gd name="T3" fmla="*/ 243 h 245"/>
                <a:gd name="T4" fmla="*/ 4 w 244"/>
                <a:gd name="T5" fmla="*/ 18 h 245"/>
                <a:gd name="T6" fmla="*/ 1 w 244"/>
                <a:gd name="T7" fmla="*/ 15 h 245"/>
                <a:gd name="T8" fmla="*/ 0 w 244"/>
                <a:gd name="T9" fmla="*/ 20 h 245"/>
                <a:gd name="T10" fmla="*/ 0 w 244"/>
                <a:gd name="T11" fmla="*/ 21 h 245"/>
                <a:gd name="T12" fmla="*/ 0 w 244"/>
                <a:gd name="T13" fmla="*/ 25 h 245"/>
                <a:gd name="T14" fmla="*/ 0 w 244"/>
                <a:gd name="T15" fmla="*/ 31 h 245"/>
                <a:gd name="T16" fmla="*/ 0 w 244"/>
                <a:gd name="T17" fmla="*/ 44 h 245"/>
                <a:gd name="T18" fmla="*/ 1 w 244"/>
                <a:gd name="T19" fmla="*/ 53 h 245"/>
                <a:gd name="T20" fmla="*/ 6 w 244"/>
                <a:gd name="T21" fmla="*/ 79 h 245"/>
                <a:gd name="T22" fmla="*/ 7 w 244"/>
                <a:gd name="T23" fmla="*/ 84 h 245"/>
                <a:gd name="T24" fmla="*/ 8 w 244"/>
                <a:gd name="T25" fmla="*/ 88 h 245"/>
                <a:gd name="T26" fmla="*/ 10 w 244"/>
                <a:gd name="T27" fmla="*/ 94 h 245"/>
                <a:gd name="T28" fmla="*/ 11 w 244"/>
                <a:gd name="T29" fmla="*/ 97 h 245"/>
                <a:gd name="T30" fmla="*/ 12 w 244"/>
                <a:gd name="T31" fmla="*/ 101 h 245"/>
                <a:gd name="T32" fmla="*/ 14 w 244"/>
                <a:gd name="T33" fmla="*/ 108 h 245"/>
                <a:gd name="T34" fmla="*/ 15 w 244"/>
                <a:gd name="T35" fmla="*/ 110 h 245"/>
                <a:gd name="T36" fmla="*/ 25 w 244"/>
                <a:gd name="T37" fmla="*/ 132 h 245"/>
                <a:gd name="T38" fmla="*/ 29 w 244"/>
                <a:gd name="T39" fmla="*/ 139 h 245"/>
                <a:gd name="T40" fmla="*/ 29 w 244"/>
                <a:gd name="T41" fmla="*/ 139 h 245"/>
                <a:gd name="T42" fmla="*/ 34 w 244"/>
                <a:gd name="T43" fmla="*/ 146 h 245"/>
                <a:gd name="T44" fmla="*/ 35 w 244"/>
                <a:gd name="T45" fmla="*/ 148 h 245"/>
                <a:gd name="T46" fmla="*/ 36 w 244"/>
                <a:gd name="T47" fmla="*/ 150 h 245"/>
                <a:gd name="T48" fmla="*/ 42 w 244"/>
                <a:gd name="T49" fmla="*/ 159 h 245"/>
                <a:gd name="T50" fmla="*/ 56 w 244"/>
                <a:gd name="T51" fmla="*/ 175 h 245"/>
                <a:gd name="T52" fmla="*/ 61 w 244"/>
                <a:gd name="T53" fmla="*/ 181 h 245"/>
                <a:gd name="T54" fmla="*/ 65 w 244"/>
                <a:gd name="T55" fmla="*/ 185 h 245"/>
                <a:gd name="T56" fmla="*/ 68 w 244"/>
                <a:gd name="T57" fmla="*/ 188 h 245"/>
                <a:gd name="T58" fmla="*/ 80 w 244"/>
                <a:gd name="T59" fmla="*/ 198 h 245"/>
                <a:gd name="T60" fmla="*/ 85 w 244"/>
                <a:gd name="T61" fmla="*/ 202 h 245"/>
                <a:gd name="T62" fmla="*/ 90 w 244"/>
                <a:gd name="T63" fmla="*/ 205 h 245"/>
                <a:gd name="T64" fmla="*/ 107 w 244"/>
                <a:gd name="T65" fmla="*/ 217 h 245"/>
                <a:gd name="T66" fmla="*/ 111 w 244"/>
                <a:gd name="T67" fmla="*/ 218 h 245"/>
                <a:gd name="T68" fmla="*/ 115 w 244"/>
                <a:gd name="T69" fmla="*/ 221 h 245"/>
                <a:gd name="T70" fmla="*/ 118 w 244"/>
                <a:gd name="T71" fmla="*/ 222 h 245"/>
                <a:gd name="T72" fmla="*/ 121 w 244"/>
                <a:gd name="T73" fmla="*/ 224 h 245"/>
                <a:gd name="T74" fmla="*/ 124 w 244"/>
                <a:gd name="T75" fmla="*/ 225 h 245"/>
                <a:gd name="T76" fmla="*/ 148 w 244"/>
                <a:gd name="T77" fmla="*/ 234 h 245"/>
                <a:gd name="T78" fmla="*/ 161 w 244"/>
                <a:gd name="T79" fmla="*/ 238 h 245"/>
                <a:gd name="T80" fmla="*/ 163 w 244"/>
                <a:gd name="T81" fmla="*/ 239 h 245"/>
                <a:gd name="T82" fmla="*/ 166 w 244"/>
                <a:gd name="T83" fmla="*/ 240 h 245"/>
                <a:gd name="T84" fmla="*/ 179 w 244"/>
                <a:gd name="T85" fmla="*/ 242 h 245"/>
                <a:gd name="T86" fmla="*/ 181 w 244"/>
                <a:gd name="T87" fmla="*/ 242 h 245"/>
                <a:gd name="T88" fmla="*/ 190 w 244"/>
                <a:gd name="T89" fmla="*/ 244 h 245"/>
                <a:gd name="T90" fmla="*/ 199 w 244"/>
                <a:gd name="T91" fmla="*/ 244 h 245"/>
                <a:gd name="T92" fmla="*/ 222 w 244"/>
                <a:gd name="T93" fmla="*/ 245 h 245"/>
                <a:gd name="T94" fmla="*/ 238 w 244"/>
                <a:gd name="T95" fmla="*/ 243 h 245"/>
                <a:gd name="T96" fmla="*/ 244 w 244"/>
                <a:gd name="T97" fmla="*/ 243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4" h="245">
                  <a:moveTo>
                    <a:pt x="244" y="243"/>
                  </a:moveTo>
                  <a:cubicBezTo>
                    <a:pt x="244" y="243"/>
                    <a:pt x="244" y="243"/>
                    <a:pt x="244" y="243"/>
                  </a:cubicBezTo>
                  <a:cubicBezTo>
                    <a:pt x="244" y="243"/>
                    <a:pt x="244" y="243"/>
                    <a:pt x="244" y="243"/>
                  </a:cubicBezTo>
                  <a:cubicBezTo>
                    <a:pt x="244" y="243"/>
                    <a:pt x="244" y="243"/>
                    <a:pt x="244" y="243"/>
                  </a:cubicBezTo>
                  <a:cubicBezTo>
                    <a:pt x="227" y="245"/>
                    <a:pt x="194" y="231"/>
                    <a:pt x="154" y="200"/>
                  </a:cubicBezTo>
                  <a:cubicBezTo>
                    <a:pt x="84" y="147"/>
                    <a:pt x="17" y="65"/>
                    <a:pt x="4" y="18"/>
                  </a:cubicBezTo>
                  <a:cubicBezTo>
                    <a:pt x="2" y="11"/>
                    <a:pt x="2" y="5"/>
                    <a:pt x="2" y="0"/>
                  </a:cubicBezTo>
                  <a:cubicBezTo>
                    <a:pt x="2" y="4"/>
                    <a:pt x="1" y="10"/>
                    <a:pt x="1" y="15"/>
                  </a:cubicBezTo>
                  <a:cubicBezTo>
                    <a:pt x="1" y="10"/>
                    <a:pt x="2" y="5"/>
                    <a:pt x="2" y="0"/>
                  </a:cubicBezTo>
                  <a:cubicBezTo>
                    <a:pt x="1" y="7"/>
                    <a:pt x="1" y="13"/>
                    <a:pt x="0" y="20"/>
                  </a:cubicBezTo>
                  <a:cubicBezTo>
                    <a:pt x="0" y="20"/>
                    <a:pt x="0" y="20"/>
                    <a:pt x="0" y="20"/>
                  </a:cubicBezTo>
                  <a:cubicBezTo>
                    <a:pt x="0" y="21"/>
                    <a:pt x="0" y="21"/>
                    <a:pt x="0" y="21"/>
                  </a:cubicBezTo>
                  <a:cubicBezTo>
                    <a:pt x="0" y="22"/>
                    <a:pt x="0" y="22"/>
                    <a:pt x="0" y="22"/>
                  </a:cubicBezTo>
                  <a:cubicBezTo>
                    <a:pt x="0" y="23"/>
                    <a:pt x="0" y="24"/>
                    <a:pt x="0" y="25"/>
                  </a:cubicBezTo>
                  <a:cubicBezTo>
                    <a:pt x="0" y="27"/>
                    <a:pt x="0" y="29"/>
                    <a:pt x="0" y="31"/>
                  </a:cubicBezTo>
                  <a:cubicBezTo>
                    <a:pt x="0" y="31"/>
                    <a:pt x="0" y="31"/>
                    <a:pt x="0" y="31"/>
                  </a:cubicBezTo>
                  <a:cubicBezTo>
                    <a:pt x="0" y="35"/>
                    <a:pt x="0" y="39"/>
                    <a:pt x="0" y="43"/>
                  </a:cubicBezTo>
                  <a:cubicBezTo>
                    <a:pt x="0" y="43"/>
                    <a:pt x="0" y="44"/>
                    <a:pt x="0" y="44"/>
                  </a:cubicBezTo>
                  <a:cubicBezTo>
                    <a:pt x="1" y="47"/>
                    <a:pt x="1" y="50"/>
                    <a:pt x="1" y="53"/>
                  </a:cubicBezTo>
                  <a:cubicBezTo>
                    <a:pt x="1" y="53"/>
                    <a:pt x="1" y="53"/>
                    <a:pt x="1" y="53"/>
                  </a:cubicBezTo>
                  <a:cubicBezTo>
                    <a:pt x="1" y="55"/>
                    <a:pt x="2" y="65"/>
                    <a:pt x="5" y="79"/>
                  </a:cubicBezTo>
                  <a:cubicBezTo>
                    <a:pt x="5" y="79"/>
                    <a:pt x="6" y="79"/>
                    <a:pt x="6" y="79"/>
                  </a:cubicBezTo>
                  <a:cubicBezTo>
                    <a:pt x="6" y="81"/>
                    <a:pt x="6" y="82"/>
                    <a:pt x="7" y="83"/>
                  </a:cubicBezTo>
                  <a:cubicBezTo>
                    <a:pt x="7" y="83"/>
                    <a:pt x="7" y="84"/>
                    <a:pt x="7" y="84"/>
                  </a:cubicBezTo>
                  <a:cubicBezTo>
                    <a:pt x="7" y="85"/>
                    <a:pt x="7" y="85"/>
                    <a:pt x="7" y="86"/>
                  </a:cubicBezTo>
                  <a:cubicBezTo>
                    <a:pt x="7" y="87"/>
                    <a:pt x="8" y="87"/>
                    <a:pt x="8" y="88"/>
                  </a:cubicBezTo>
                  <a:cubicBezTo>
                    <a:pt x="8" y="88"/>
                    <a:pt x="8" y="90"/>
                    <a:pt x="9" y="93"/>
                  </a:cubicBezTo>
                  <a:cubicBezTo>
                    <a:pt x="9" y="93"/>
                    <a:pt x="9" y="94"/>
                    <a:pt x="10" y="94"/>
                  </a:cubicBezTo>
                  <a:cubicBezTo>
                    <a:pt x="10" y="95"/>
                    <a:pt x="10" y="95"/>
                    <a:pt x="10" y="96"/>
                  </a:cubicBezTo>
                  <a:cubicBezTo>
                    <a:pt x="10" y="97"/>
                    <a:pt x="10" y="97"/>
                    <a:pt x="11" y="97"/>
                  </a:cubicBezTo>
                  <a:cubicBezTo>
                    <a:pt x="11" y="98"/>
                    <a:pt x="11" y="99"/>
                    <a:pt x="12" y="101"/>
                  </a:cubicBezTo>
                  <a:cubicBezTo>
                    <a:pt x="12" y="101"/>
                    <a:pt x="12" y="101"/>
                    <a:pt x="12" y="101"/>
                  </a:cubicBezTo>
                  <a:cubicBezTo>
                    <a:pt x="12" y="101"/>
                    <a:pt x="12" y="101"/>
                    <a:pt x="12" y="102"/>
                  </a:cubicBezTo>
                  <a:cubicBezTo>
                    <a:pt x="13" y="104"/>
                    <a:pt x="14" y="106"/>
                    <a:pt x="14" y="108"/>
                  </a:cubicBezTo>
                  <a:cubicBezTo>
                    <a:pt x="15" y="109"/>
                    <a:pt x="15" y="109"/>
                    <a:pt x="15" y="110"/>
                  </a:cubicBezTo>
                  <a:cubicBezTo>
                    <a:pt x="15" y="110"/>
                    <a:pt x="15" y="110"/>
                    <a:pt x="15" y="110"/>
                  </a:cubicBezTo>
                  <a:cubicBezTo>
                    <a:pt x="18" y="117"/>
                    <a:pt x="19" y="120"/>
                    <a:pt x="23" y="128"/>
                  </a:cubicBezTo>
                  <a:cubicBezTo>
                    <a:pt x="23" y="128"/>
                    <a:pt x="24" y="130"/>
                    <a:pt x="25" y="132"/>
                  </a:cubicBezTo>
                  <a:cubicBezTo>
                    <a:pt x="25" y="132"/>
                    <a:pt x="25" y="132"/>
                    <a:pt x="25" y="132"/>
                  </a:cubicBezTo>
                  <a:cubicBezTo>
                    <a:pt x="26" y="134"/>
                    <a:pt x="28" y="136"/>
                    <a:pt x="29" y="139"/>
                  </a:cubicBezTo>
                  <a:cubicBezTo>
                    <a:pt x="29" y="139"/>
                    <a:pt x="29" y="139"/>
                    <a:pt x="29" y="139"/>
                  </a:cubicBezTo>
                  <a:cubicBezTo>
                    <a:pt x="29" y="139"/>
                    <a:pt x="29" y="139"/>
                    <a:pt x="29" y="139"/>
                  </a:cubicBezTo>
                  <a:cubicBezTo>
                    <a:pt x="30" y="140"/>
                    <a:pt x="31" y="142"/>
                    <a:pt x="31" y="143"/>
                  </a:cubicBezTo>
                  <a:cubicBezTo>
                    <a:pt x="32" y="144"/>
                    <a:pt x="33" y="145"/>
                    <a:pt x="34" y="146"/>
                  </a:cubicBezTo>
                  <a:cubicBezTo>
                    <a:pt x="34" y="146"/>
                    <a:pt x="34" y="146"/>
                    <a:pt x="34" y="147"/>
                  </a:cubicBezTo>
                  <a:cubicBezTo>
                    <a:pt x="34" y="147"/>
                    <a:pt x="35" y="148"/>
                    <a:pt x="35" y="148"/>
                  </a:cubicBezTo>
                  <a:cubicBezTo>
                    <a:pt x="35" y="149"/>
                    <a:pt x="35" y="149"/>
                    <a:pt x="36" y="149"/>
                  </a:cubicBezTo>
                  <a:cubicBezTo>
                    <a:pt x="36" y="149"/>
                    <a:pt x="36" y="150"/>
                    <a:pt x="36" y="150"/>
                  </a:cubicBezTo>
                  <a:cubicBezTo>
                    <a:pt x="38" y="152"/>
                    <a:pt x="39" y="155"/>
                    <a:pt x="41" y="158"/>
                  </a:cubicBezTo>
                  <a:cubicBezTo>
                    <a:pt x="42" y="158"/>
                    <a:pt x="42" y="158"/>
                    <a:pt x="42" y="159"/>
                  </a:cubicBezTo>
                  <a:cubicBezTo>
                    <a:pt x="45" y="162"/>
                    <a:pt x="49" y="167"/>
                    <a:pt x="54" y="173"/>
                  </a:cubicBezTo>
                  <a:cubicBezTo>
                    <a:pt x="54" y="173"/>
                    <a:pt x="55" y="174"/>
                    <a:pt x="56" y="175"/>
                  </a:cubicBezTo>
                  <a:cubicBezTo>
                    <a:pt x="56" y="175"/>
                    <a:pt x="56" y="175"/>
                    <a:pt x="56" y="175"/>
                  </a:cubicBezTo>
                  <a:cubicBezTo>
                    <a:pt x="58" y="177"/>
                    <a:pt x="60" y="179"/>
                    <a:pt x="61" y="181"/>
                  </a:cubicBezTo>
                  <a:cubicBezTo>
                    <a:pt x="62" y="182"/>
                    <a:pt x="62" y="182"/>
                    <a:pt x="63" y="182"/>
                  </a:cubicBezTo>
                  <a:cubicBezTo>
                    <a:pt x="64" y="183"/>
                    <a:pt x="65" y="184"/>
                    <a:pt x="65" y="185"/>
                  </a:cubicBezTo>
                  <a:cubicBezTo>
                    <a:pt x="66" y="185"/>
                    <a:pt x="66" y="186"/>
                    <a:pt x="66" y="186"/>
                  </a:cubicBezTo>
                  <a:cubicBezTo>
                    <a:pt x="67" y="187"/>
                    <a:pt x="68" y="187"/>
                    <a:pt x="68" y="188"/>
                  </a:cubicBezTo>
                  <a:cubicBezTo>
                    <a:pt x="72" y="191"/>
                    <a:pt x="76" y="195"/>
                    <a:pt x="80" y="198"/>
                  </a:cubicBezTo>
                  <a:cubicBezTo>
                    <a:pt x="80" y="198"/>
                    <a:pt x="80" y="198"/>
                    <a:pt x="80" y="198"/>
                  </a:cubicBezTo>
                  <a:cubicBezTo>
                    <a:pt x="82" y="199"/>
                    <a:pt x="83" y="200"/>
                    <a:pt x="84" y="201"/>
                  </a:cubicBezTo>
                  <a:cubicBezTo>
                    <a:pt x="85" y="201"/>
                    <a:pt x="85" y="202"/>
                    <a:pt x="85" y="202"/>
                  </a:cubicBezTo>
                  <a:cubicBezTo>
                    <a:pt x="87" y="203"/>
                    <a:pt x="88" y="204"/>
                    <a:pt x="90" y="205"/>
                  </a:cubicBezTo>
                  <a:cubicBezTo>
                    <a:pt x="90" y="205"/>
                    <a:pt x="90" y="205"/>
                    <a:pt x="90" y="205"/>
                  </a:cubicBezTo>
                  <a:cubicBezTo>
                    <a:pt x="93" y="208"/>
                    <a:pt x="96" y="210"/>
                    <a:pt x="98" y="211"/>
                  </a:cubicBezTo>
                  <a:cubicBezTo>
                    <a:pt x="101" y="213"/>
                    <a:pt x="104" y="215"/>
                    <a:pt x="107" y="217"/>
                  </a:cubicBezTo>
                  <a:cubicBezTo>
                    <a:pt x="108" y="217"/>
                    <a:pt x="108" y="217"/>
                    <a:pt x="108" y="217"/>
                  </a:cubicBezTo>
                  <a:cubicBezTo>
                    <a:pt x="109" y="218"/>
                    <a:pt x="110" y="218"/>
                    <a:pt x="111" y="218"/>
                  </a:cubicBezTo>
                  <a:cubicBezTo>
                    <a:pt x="111" y="219"/>
                    <a:pt x="111" y="219"/>
                    <a:pt x="112" y="219"/>
                  </a:cubicBezTo>
                  <a:cubicBezTo>
                    <a:pt x="113" y="220"/>
                    <a:pt x="114" y="220"/>
                    <a:pt x="115" y="221"/>
                  </a:cubicBezTo>
                  <a:cubicBezTo>
                    <a:pt x="115" y="221"/>
                    <a:pt x="115" y="221"/>
                    <a:pt x="115" y="221"/>
                  </a:cubicBezTo>
                  <a:cubicBezTo>
                    <a:pt x="116" y="221"/>
                    <a:pt x="117" y="222"/>
                    <a:pt x="118" y="222"/>
                  </a:cubicBezTo>
                  <a:cubicBezTo>
                    <a:pt x="118" y="222"/>
                    <a:pt x="119" y="223"/>
                    <a:pt x="119" y="223"/>
                  </a:cubicBezTo>
                  <a:cubicBezTo>
                    <a:pt x="120" y="223"/>
                    <a:pt x="120" y="223"/>
                    <a:pt x="121" y="224"/>
                  </a:cubicBezTo>
                  <a:cubicBezTo>
                    <a:pt x="122" y="224"/>
                    <a:pt x="122" y="224"/>
                    <a:pt x="123" y="225"/>
                  </a:cubicBezTo>
                  <a:cubicBezTo>
                    <a:pt x="123" y="225"/>
                    <a:pt x="124" y="225"/>
                    <a:pt x="124" y="225"/>
                  </a:cubicBezTo>
                  <a:cubicBezTo>
                    <a:pt x="129" y="227"/>
                    <a:pt x="133" y="229"/>
                    <a:pt x="136" y="230"/>
                  </a:cubicBezTo>
                  <a:cubicBezTo>
                    <a:pt x="140" y="232"/>
                    <a:pt x="144" y="233"/>
                    <a:pt x="148" y="234"/>
                  </a:cubicBezTo>
                  <a:cubicBezTo>
                    <a:pt x="148" y="234"/>
                    <a:pt x="148" y="235"/>
                    <a:pt x="148" y="235"/>
                  </a:cubicBezTo>
                  <a:cubicBezTo>
                    <a:pt x="152" y="236"/>
                    <a:pt x="156" y="237"/>
                    <a:pt x="161" y="238"/>
                  </a:cubicBezTo>
                  <a:cubicBezTo>
                    <a:pt x="161" y="238"/>
                    <a:pt x="162" y="238"/>
                    <a:pt x="162" y="239"/>
                  </a:cubicBezTo>
                  <a:cubicBezTo>
                    <a:pt x="163" y="239"/>
                    <a:pt x="163" y="239"/>
                    <a:pt x="163" y="239"/>
                  </a:cubicBezTo>
                  <a:cubicBezTo>
                    <a:pt x="164" y="239"/>
                    <a:pt x="164" y="239"/>
                    <a:pt x="165" y="239"/>
                  </a:cubicBezTo>
                  <a:cubicBezTo>
                    <a:pt x="166" y="239"/>
                    <a:pt x="166" y="239"/>
                    <a:pt x="166" y="240"/>
                  </a:cubicBezTo>
                  <a:cubicBezTo>
                    <a:pt x="168" y="240"/>
                    <a:pt x="170" y="240"/>
                    <a:pt x="172" y="241"/>
                  </a:cubicBezTo>
                  <a:cubicBezTo>
                    <a:pt x="174" y="241"/>
                    <a:pt x="177" y="242"/>
                    <a:pt x="179" y="242"/>
                  </a:cubicBezTo>
                  <a:cubicBezTo>
                    <a:pt x="180" y="242"/>
                    <a:pt x="181" y="242"/>
                    <a:pt x="181" y="242"/>
                  </a:cubicBezTo>
                  <a:cubicBezTo>
                    <a:pt x="181" y="242"/>
                    <a:pt x="181" y="242"/>
                    <a:pt x="181" y="242"/>
                  </a:cubicBezTo>
                  <a:cubicBezTo>
                    <a:pt x="186" y="243"/>
                    <a:pt x="189" y="243"/>
                    <a:pt x="189" y="243"/>
                  </a:cubicBezTo>
                  <a:cubicBezTo>
                    <a:pt x="189" y="243"/>
                    <a:pt x="190" y="244"/>
                    <a:pt x="190" y="244"/>
                  </a:cubicBezTo>
                  <a:cubicBezTo>
                    <a:pt x="193" y="244"/>
                    <a:pt x="195" y="244"/>
                    <a:pt x="197" y="244"/>
                  </a:cubicBezTo>
                  <a:cubicBezTo>
                    <a:pt x="198" y="244"/>
                    <a:pt x="199" y="244"/>
                    <a:pt x="199" y="244"/>
                  </a:cubicBezTo>
                  <a:cubicBezTo>
                    <a:pt x="201" y="244"/>
                    <a:pt x="202" y="245"/>
                    <a:pt x="202" y="245"/>
                  </a:cubicBezTo>
                  <a:cubicBezTo>
                    <a:pt x="212" y="245"/>
                    <a:pt x="215" y="245"/>
                    <a:pt x="222" y="245"/>
                  </a:cubicBezTo>
                  <a:cubicBezTo>
                    <a:pt x="222" y="245"/>
                    <a:pt x="222" y="245"/>
                    <a:pt x="222" y="245"/>
                  </a:cubicBezTo>
                  <a:cubicBezTo>
                    <a:pt x="222" y="245"/>
                    <a:pt x="229" y="245"/>
                    <a:pt x="238" y="243"/>
                  </a:cubicBezTo>
                  <a:cubicBezTo>
                    <a:pt x="239" y="243"/>
                    <a:pt x="239" y="243"/>
                    <a:pt x="239" y="243"/>
                  </a:cubicBezTo>
                  <a:cubicBezTo>
                    <a:pt x="241" y="243"/>
                    <a:pt x="242" y="243"/>
                    <a:pt x="244" y="243"/>
                  </a:cubicBezTo>
                  <a:close/>
                </a:path>
              </a:pathLst>
            </a:custGeom>
            <a:solidFill>
              <a:srgbClr val="347FC2"/>
            </a:solidFill>
            <a:ln>
              <a:noFill/>
            </a:ln>
          </p:spPr>
          <p:txBody>
            <a:bodyPr vert="horz" wrap="square" lIns="91440" tIns="45720" rIns="91440" bIns="45720" numCol="1" anchor="t" anchorCtr="0" compatLnSpc="1">
              <a:prstTxWarp prst="textNoShape">
                <a:avLst/>
              </a:prstTxWarp>
            </a:bodyPr>
            <a:lstStyle/>
            <a:p>
              <a:endParaRPr lang="en-US" dirty="0">
                <a:cs typeface="+mn-ea"/>
                <a:sym typeface="+mn-lt"/>
              </a:endParaRPr>
            </a:p>
          </p:txBody>
        </p:sp>
        <p:sp>
          <p:nvSpPr>
            <p:cNvPr id="6" name="Freeform 6">
              <a:extLst>
                <a:ext uri="{FF2B5EF4-FFF2-40B4-BE49-F238E27FC236}">
                  <a16:creationId xmlns:a16="http://schemas.microsoft.com/office/drawing/2014/main" id="{4283D4A6-B042-4E71-9FBD-C2BBEB7931E6}"/>
                </a:ext>
              </a:extLst>
            </p:cNvPr>
            <p:cNvSpPr>
              <a:spLocks/>
            </p:cNvSpPr>
            <p:nvPr/>
          </p:nvSpPr>
          <p:spPr bwMode="auto">
            <a:xfrm>
              <a:off x="4187826" y="2971801"/>
              <a:ext cx="2146300" cy="2209800"/>
            </a:xfrm>
            <a:custGeom>
              <a:avLst/>
              <a:gdLst>
                <a:gd name="T0" fmla="*/ 266 w 279"/>
                <a:gd name="T1" fmla="*/ 239 h 287"/>
                <a:gd name="T2" fmla="*/ 163 w 279"/>
                <a:gd name="T3" fmla="*/ 229 h 287"/>
                <a:gd name="T4" fmla="*/ 13 w 279"/>
                <a:gd name="T5" fmla="*/ 47 h 287"/>
                <a:gd name="T6" fmla="*/ 116 w 279"/>
                <a:gd name="T7" fmla="*/ 58 h 287"/>
                <a:gd name="T8" fmla="*/ 266 w 279"/>
                <a:gd name="T9" fmla="*/ 239 h 287"/>
              </a:gdLst>
              <a:ahLst/>
              <a:cxnLst>
                <a:cxn ang="0">
                  <a:pos x="T0" y="T1"/>
                </a:cxn>
                <a:cxn ang="0">
                  <a:pos x="T2" y="T3"/>
                </a:cxn>
                <a:cxn ang="0">
                  <a:pos x="T4" y="T5"/>
                </a:cxn>
                <a:cxn ang="0">
                  <a:pos x="T6" y="T7"/>
                </a:cxn>
                <a:cxn ang="0">
                  <a:pos x="T8" y="T9"/>
                </a:cxn>
              </a:cxnLst>
              <a:rect l="0" t="0" r="r" b="b"/>
              <a:pathLst>
                <a:path w="279" h="287">
                  <a:moveTo>
                    <a:pt x="266" y="239"/>
                  </a:moveTo>
                  <a:cubicBezTo>
                    <a:pt x="279" y="287"/>
                    <a:pt x="233" y="282"/>
                    <a:pt x="163" y="229"/>
                  </a:cubicBezTo>
                  <a:cubicBezTo>
                    <a:pt x="93" y="176"/>
                    <a:pt x="26" y="94"/>
                    <a:pt x="13" y="47"/>
                  </a:cubicBezTo>
                  <a:cubicBezTo>
                    <a:pt x="0" y="0"/>
                    <a:pt x="46" y="5"/>
                    <a:pt x="116" y="58"/>
                  </a:cubicBezTo>
                  <a:cubicBezTo>
                    <a:pt x="186" y="111"/>
                    <a:pt x="253" y="192"/>
                    <a:pt x="266" y="239"/>
                  </a:cubicBezTo>
                  <a:close/>
                </a:path>
              </a:pathLst>
            </a:custGeom>
            <a:solidFill>
              <a:schemeClr val="accent5">
                <a:lumMod val="50000"/>
              </a:schemeClr>
            </a:solidFill>
            <a:ln>
              <a:noFill/>
            </a:ln>
          </p:spPr>
          <p:txBody>
            <a:bodyPr vert="horz" wrap="square" lIns="91440" tIns="45720" rIns="91440" bIns="45720" numCol="1" anchor="t" anchorCtr="0" compatLnSpc="1">
              <a:prstTxWarp prst="textNoShape">
                <a:avLst/>
              </a:prstTxWarp>
            </a:bodyPr>
            <a:lstStyle/>
            <a:p>
              <a:endParaRPr lang="en-US" dirty="0">
                <a:cs typeface="+mn-ea"/>
                <a:sym typeface="+mn-lt"/>
              </a:endParaRPr>
            </a:p>
          </p:txBody>
        </p:sp>
      </p:grpSp>
      <p:grpSp>
        <p:nvGrpSpPr>
          <p:cNvPr id="7" name="Group 23">
            <a:extLst>
              <a:ext uri="{FF2B5EF4-FFF2-40B4-BE49-F238E27FC236}">
                <a16:creationId xmlns:a16="http://schemas.microsoft.com/office/drawing/2014/main" id="{794A1719-2994-4A8B-8C03-F18A190BFDF6}"/>
              </a:ext>
            </a:extLst>
          </p:cNvPr>
          <p:cNvGrpSpPr/>
          <p:nvPr/>
        </p:nvGrpSpPr>
        <p:grpSpPr>
          <a:xfrm>
            <a:off x="5128269" y="3255464"/>
            <a:ext cx="2084084" cy="2140921"/>
            <a:chOff x="4679951" y="2471739"/>
            <a:chExt cx="2794001" cy="2870200"/>
          </a:xfrm>
        </p:grpSpPr>
        <p:sp>
          <p:nvSpPr>
            <p:cNvPr id="8" name="Freeform 7">
              <a:extLst>
                <a:ext uri="{FF2B5EF4-FFF2-40B4-BE49-F238E27FC236}">
                  <a16:creationId xmlns:a16="http://schemas.microsoft.com/office/drawing/2014/main" id="{2FF7BACC-B0A7-4160-A16D-9151398805A7}"/>
                </a:ext>
              </a:extLst>
            </p:cNvPr>
            <p:cNvSpPr>
              <a:spLocks/>
            </p:cNvSpPr>
            <p:nvPr/>
          </p:nvSpPr>
          <p:spPr bwMode="auto">
            <a:xfrm>
              <a:off x="4865689" y="2471739"/>
              <a:ext cx="2608263" cy="2686050"/>
            </a:xfrm>
            <a:custGeom>
              <a:avLst/>
              <a:gdLst>
                <a:gd name="T0" fmla="*/ 323 w 339"/>
                <a:gd name="T1" fmla="*/ 292 h 349"/>
                <a:gd name="T2" fmla="*/ 198 w 339"/>
                <a:gd name="T3" fmla="*/ 279 h 349"/>
                <a:gd name="T4" fmla="*/ 16 w 339"/>
                <a:gd name="T5" fmla="*/ 57 h 349"/>
                <a:gd name="T6" fmla="*/ 141 w 339"/>
                <a:gd name="T7" fmla="*/ 71 h 349"/>
                <a:gd name="T8" fmla="*/ 323 w 339"/>
                <a:gd name="T9" fmla="*/ 292 h 349"/>
              </a:gdLst>
              <a:ahLst/>
              <a:cxnLst>
                <a:cxn ang="0">
                  <a:pos x="T0" y="T1"/>
                </a:cxn>
                <a:cxn ang="0">
                  <a:pos x="T2" y="T3"/>
                </a:cxn>
                <a:cxn ang="0">
                  <a:pos x="T4" y="T5"/>
                </a:cxn>
                <a:cxn ang="0">
                  <a:pos x="T6" y="T7"/>
                </a:cxn>
                <a:cxn ang="0">
                  <a:pos x="T8" y="T9"/>
                </a:cxn>
              </a:cxnLst>
              <a:rect l="0" t="0" r="r" b="b"/>
              <a:pathLst>
                <a:path w="339" h="349">
                  <a:moveTo>
                    <a:pt x="323" y="292"/>
                  </a:moveTo>
                  <a:cubicBezTo>
                    <a:pt x="339" y="349"/>
                    <a:pt x="283" y="344"/>
                    <a:pt x="198" y="279"/>
                  </a:cubicBezTo>
                  <a:cubicBezTo>
                    <a:pt x="113" y="214"/>
                    <a:pt x="32" y="115"/>
                    <a:pt x="16" y="57"/>
                  </a:cubicBezTo>
                  <a:cubicBezTo>
                    <a:pt x="0" y="0"/>
                    <a:pt x="56" y="6"/>
                    <a:pt x="141" y="71"/>
                  </a:cubicBezTo>
                  <a:cubicBezTo>
                    <a:pt x="226" y="135"/>
                    <a:pt x="307" y="234"/>
                    <a:pt x="323" y="292"/>
                  </a:cubicBezTo>
                  <a:close/>
                </a:path>
              </a:pathLst>
            </a:custGeom>
            <a:solidFill>
              <a:srgbClr val="347FC2"/>
            </a:solidFill>
            <a:ln>
              <a:noFill/>
            </a:ln>
          </p:spPr>
          <p:txBody>
            <a:bodyPr vert="horz" wrap="square" lIns="91440" tIns="45720" rIns="91440" bIns="45720" numCol="1" anchor="t" anchorCtr="0" compatLnSpc="1">
              <a:prstTxWarp prst="textNoShape">
                <a:avLst/>
              </a:prstTxWarp>
            </a:bodyPr>
            <a:lstStyle/>
            <a:p>
              <a:endParaRPr lang="en-US" dirty="0">
                <a:cs typeface="+mn-ea"/>
                <a:sym typeface="+mn-lt"/>
              </a:endParaRPr>
            </a:p>
          </p:txBody>
        </p:sp>
        <p:sp>
          <p:nvSpPr>
            <p:cNvPr id="9" name="Freeform 11">
              <a:extLst>
                <a:ext uri="{FF2B5EF4-FFF2-40B4-BE49-F238E27FC236}">
                  <a16:creationId xmlns:a16="http://schemas.microsoft.com/office/drawing/2014/main" id="{32D4750F-1D46-4B7E-9498-1798AF4794D5}"/>
                </a:ext>
              </a:extLst>
            </p:cNvPr>
            <p:cNvSpPr>
              <a:spLocks/>
            </p:cNvSpPr>
            <p:nvPr/>
          </p:nvSpPr>
          <p:spPr bwMode="auto">
            <a:xfrm>
              <a:off x="4679951" y="2655889"/>
              <a:ext cx="2640013" cy="2686050"/>
            </a:xfrm>
            <a:custGeom>
              <a:avLst/>
              <a:gdLst>
                <a:gd name="T0" fmla="*/ 222 w 343"/>
                <a:gd name="T1" fmla="*/ 255 h 349"/>
                <a:gd name="T2" fmla="*/ 40 w 343"/>
                <a:gd name="T3" fmla="*/ 33 h 349"/>
                <a:gd name="T4" fmla="*/ 39 w 343"/>
                <a:gd name="T5" fmla="*/ 7 h 349"/>
                <a:gd name="T6" fmla="*/ 42 w 343"/>
                <a:gd name="T7" fmla="*/ 0 h 349"/>
                <a:gd name="T8" fmla="*/ 38 w 343"/>
                <a:gd name="T9" fmla="*/ 5 h 349"/>
                <a:gd name="T10" fmla="*/ 37 w 343"/>
                <a:gd name="T11" fmla="*/ 7 h 349"/>
                <a:gd name="T12" fmla="*/ 34 w 343"/>
                <a:gd name="T13" fmla="*/ 11 h 349"/>
                <a:gd name="T14" fmla="*/ 33 w 343"/>
                <a:gd name="T15" fmla="*/ 12 h 349"/>
                <a:gd name="T16" fmla="*/ 29 w 343"/>
                <a:gd name="T17" fmla="*/ 17 h 349"/>
                <a:gd name="T18" fmla="*/ 28 w 343"/>
                <a:gd name="T19" fmla="*/ 18 h 349"/>
                <a:gd name="T20" fmla="*/ 26 w 343"/>
                <a:gd name="T21" fmla="*/ 22 h 349"/>
                <a:gd name="T22" fmla="*/ 25 w 343"/>
                <a:gd name="T23" fmla="*/ 24 h 349"/>
                <a:gd name="T24" fmla="*/ 23 w 343"/>
                <a:gd name="T25" fmla="*/ 27 h 349"/>
                <a:gd name="T26" fmla="*/ 21 w 343"/>
                <a:gd name="T27" fmla="*/ 29 h 349"/>
                <a:gd name="T28" fmla="*/ 20 w 343"/>
                <a:gd name="T29" fmla="*/ 31 h 349"/>
                <a:gd name="T30" fmla="*/ 18 w 343"/>
                <a:gd name="T31" fmla="*/ 34 h 349"/>
                <a:gd name="T32" fmla="*/ 18 w 343"/>
                <a:gd name="T33" fmla="*/ 35 h 349"/>
                <a:gd name="T34" fmla="*/ 15 w 343"/>
                <a:gd name="T35" fmla="*/ 39 h 349"/>
                <a:gd name="T36" fmla="*/ 15 w 343"/>
                <a:gd name="T37" fmla="*/ 40 h 349"/>
                <a:gd name="T38" fmla="*/ 13 w 343"/>
                <a:gd name="T39" fmla="*/ 45 h 349"/>
                <a:gd name="T40" fmla="*/ 12 w 343"/>
                <a:gd name="T41" fmla="*/ 46 h 349"/>
                <a:gd name="T42" fmla="*/ 10 w 343"/>
                <a:gd name="T43" fmla="*/ 51 h 349"/>
                <a:gd name="T44" fmla="*/ 10 w 343"/>
                <a:gd name="T45" fmla="*/ 51 h 349"/>
                <a:gd name="T46" fmla="*/ 7 w 343"/>
                <a:gd name="T47" fmla="*/ 57 h 349"/>
                <a:gd name="T48" fmla="*/ 7 w 343"/>
                <a:gd name="T49" fmla="*/ 58 h 349"/>
                <a:gd name="T50" fmla="*/ 5 w 343"/>
                <a:gd name="T51" fmla="*/ 63 h 349"/>
                <a:gd name="T52" fmla="*/ 4 w 343"/>
                <a:gd name="T53" fmla="*/ 65 h 349"/>
                <a:gd name="T54" fmla="*/ 2 w 343"/>
                <a:gd name="T55" fmla="*/ 71 h 349"/>
                <a:gd name="T56" fmla="*/ 3 w 343"/>
                <a:gd name="T57" fmla="*/ 95 h 349"/>
                <a:gd name="T58" fmla="*/ 168 w 343"/>
                <a:gd name="T59" fmla="*/ 296 h 349"/>
                <a:gd name="T60" fmla="*/ 273 w 343"/>
                <a:gd name="T61" fmla="*/ 343 h 349"/>
                <a:gd name="T62" fmla="*/ 278 w 343"/>
                <a:gd name="T63" fmla="*/ 341 h 349"/>
                <a:gd name="T64" fmla="*/ 280 w 343"/>
                <a:gd name="T65" fmla="*/ 340 h 349"/>
                <a:gd name="T66" fmla="*/ 286 w 343"/>
                <a:gd name="T67" fmla="*/ 338 h 349"/>
                <a:gd name="T68" fmla="*/ 287 w 343"/>
                <a:gd name="T69" fmla="*/ 338 h 349"/>
                <a:gd name="T70" fmla="*/ 292 w 343"/>
                <a:gd name="T71" fmla="*/ 335 h 349"/>
                <a:gd name="T72" fmla="*/ 293 w 343"/>
                <a:gd name="T73" fmla="*/ 335 h 349"/>
                <a:gd name="T74" fmla="*/ 298 w 343"/>
                <a:gd name="T75" fmla="*/ 332 h 349"/>
                <a:gd name="T76" fmla="*/ 299 w 343"/>
                <a:gd name="T77" fmla="*/ 332 h 349"/>
                <a:gd name="T78" fmla="*/ 304 w 343"/>
                <a:gd name="T79" fmla="*/ 330 h 349"/>
                <a:gd name="T80" fmla="*/ 304 w 343"/>
                <a:gd name="T81" fmla="*/ 329 h 349"/>
                <a:gd name="T82" fmla="*/ 308 w 343"/>
                <a:gd name="T83" fmla="*/ 327 h 349"/>
                <a:gd name="T84" fmla="*/ 310 w 343"/>
                <a:gd name="T85" fmla="*/ 326 h 349"/>
                <a:gd name="T86" fmla="*/ 312 w 343"/>
                <a:gd name="T87" fmla="*/ 325 h 349"/>
                <a:gd name="T88" fmla="*/ 315 w 343"/>
                <a:gd name="T89" fmla="*/ 323 h 349"/>
                <a:gd name="T90" fmla="*/ 317 w 343"/>
                <a:gd name="T91" fmla="*/ 322 h 349"/>
                <a:gd name="T92" fmla="*/ 320 w 343"/>
                <a:gd name="T93" fmla="*/ 320 h 349"/>
                <a:gd name="T94" fmla="*/ 322 w 343"/>
                <a:gd name="T95" fmla="*/ 319 h 349"/>
                <a:gd name="T96" fmla="*/ 326 w 343"/>
                <a:gd name="T97" fmla="*/ 316 h 349"/>
                <a:gd name="T98" fmla="*/ 327 w 343"/>
                <a:gd name="T99" fmla="*/ 316 h 349"/>
                <a:gd name="T100" fmla="*/ 331 w 343"/>
                <a:gd name="T101" fmla="*/ 312 h 349"/>
                <a:gd name="T102" fmla="*/ 333 w 343"/>
                <a:gd name="T103" fmla="*/ 311 h 349"/>
                <a:gd name="T104" fmla="*/ 337 w 343"/>
                <a:gd name="T105" fmla="*/ 308 h 349"/>
                <a:gd name="T106" fmla="*/ 339 w 343"/>
                <a:gd name="T107" fmla="*/ 307 h 349"/>
                <a:gd name="T108" fmla="*/ 343 w 343"/>
                <a:gd name="T109" fmla="*/ 303 h 349"/>
                <a:gd name="T110" fmla="*/ 343 w 343"/>
                <a:gd name="T111" fmla="*/ 303 h 349"/>
                <a:gd name="T112" fmla="*/ 337 w 343"/>
                <a:gd name="T113" fmla="*/ 306 h 349"/>
                <a:gd name="T114" fmla="*/ 222 w 343"/>
                <a:gd name="T115" fmla="*/ 255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3" h="349">
                  <a:moveTo>
                    <a:pt x="222" y="255"/>
                  </a:moveTo>
                  <a:cubicBezTo>
                    <a:pt x="137" y="190"/>
                    <a:pt x="56" y="91"/>
                    <a:pt x="40" y="33"/>
                  </a:cubicBezTo>
                  <a:cubicBezTo>
                    <a:pt x="37" y="22"/>
                    <a:pt x="36" y="13"/>
                    <a:pt x="39" y="7"/>
                  </a:cubicBezTo>
                  <a:cubicBezTo>
                    <a:pt x="39" y="4"/>
                    <a:pt x="41" y="2"/>
                    <a:pt x="42" y="0"/>
                  </a:cubicBezTo>
                  <a:cubicBezTo>
                    <a:pt x="41" y="2"/>
                    <a:pt x="40" y="3"/>
                    <a:pt x="38" y="5"/>
                  </a:cubicBezTo>
                  <a:cubicBezTo>
                    <a:pt x="38" y="6"/>
                    <a:pt x="37" y="6"/>
                    <a:pt x="37" y="7"/>
                  </a:cubicBezTo>
                  <a:cubicBezTo>
                    <a:pt x="36" y="8"/>
                    <a:pt x="35" y="10"/>
                    <a:pt x="34" y="11"/>
                  </a:cubicBezTo>
                  <a:cubicBezTo>
                    <a:pt x="33" y="11"/>
                    <a:pt x="33" y="12"/>
                    <a:pt x="33" y="12"/>
                  </a:cubicBezTo>
                  <a:cubicBezTo>
                    <a:pt x="31" y="14"/>
                    <a:pt x="30" y="15"/>
                    <a:pt x="29" y="17"/>
                  </a:cubicBezTo>
                  <a:cubicBezTo>
                    <a:pt x="29" y="17"/>
                    <a:pt x="29" y="18"/>
                    <a:pt x="28" y="18"/>
                  </a:cubicBezTo>
                  <a:cubicBezTo>
                    <a:pt x="28" y="19"/>
                    <a:pt x="27" y="21"/>
                    <a:pt x="26" y="22"/>
                  </a:cubicBezTo>
                  <a:cubicBezTo>
                    <a:pt x="25" y="23"/>
                    <a:pt x="25" y="23"/>
                    <a:pt x="25" y="24"/>
                  </a:cubicBezTo>
                  <a:cubicBezTo>
                    <a:pt x="24" y="25"/>
                    <a:pt x="23" y="26"/>
                    <a:pt x="23" y="27"/>
                  </a:cubicBezTo>
                  <a:cubicBezTo>
                    <a:pt x="22" y="28"/>
                    <a:pt x="22" y="28"/>
                    <a:pt x="21" y="29"/>
                  </a:cubicBezTo>
                  <a:cubicBezTo>
                    <a:pt x="21" y="30"/>
                    <a:pt x="20" y="30"/>
                    <a:pt x="20" y="31"/>
                  </a:cubicBezTo>
                  <a:cubicBezTo>
                    <a:pt x="19" y="32"/>
                    <a:pt x="19" y="33"/>
                    <a:pt x="18" y="34"/>
                  </a:cubicBezTo>
                  <a:cubicBezTo>
                    <a:pt x="18" y="34"/>
                    <a:pt x="18" y="35"/>
                    <a:pt x="18" y="35"/>
                  </a:cubicBezTo>
                  <a:cubicBezTo>
                    <a:pt x="17" y="37"/>
                    <a:pt x="16" y="38"/>
                    <a:pt x="15" y="39"/>
                  </a:cubicBezTo>
                  <a:cubicBezTo>
                    <a:pt x="15" y="40"/>
                    <a:pt x="15" y="40"/>
                    <a:pt x="15" y="40"/>
                  </a:cubicBezTo>
                  <a:cubicBezTo>
                    <a:pt x="14" y="42"/>
                    <a:pt x="13" y="43"/>
                    <a:pt x="13" y="45"/>
                  </a:cubicBezTo>
                  <a:cubicBezTo>
                    <a:pt x="13" y="45"/>
                    <a:pt x="12" y="45"/>
                    <a:pt x="12" y="46"/>
                  </a:cubicBezTo>
                  <a:cubicBezTo>
                    <a:pt x="11" y="47"/>
                    <a:pt x="10" y="49"/>
                    <a:pt x="10" y="51"/>
                  </a:cubicBezTo>
                  <a:cubicBezTo>
                    <a:pt x="10" y="51"/>
                    <a:pt x="10" y="51"/>
                    <a:pt x="10" y="51"/>
                  </a:cubicBezTo>
                  <a:cubicBezTo>
                    <a:pt x="9" y="53"/>
                    <a:pt x="8" y="55"/>
                    <a:pt x="7" y="57"/>
                  </a:cubicBezTo>
                  <a:cubicBezTo>
                    <a:pt x="7" y="57"/>
                    <a:pt x="7" y="58"/>
                    <a:pt x="7" y="58"/>
                  </a:cubicBezTo>
                  <a:cubicBezTo>
                    <a:pt x="6" y="60"/>
                    <a:pt x="5" y="62"/>
                    <a:pt x="5" y="63"/>
                  </a:cubicBezTo>
                  <a:cubicBezTo>
                    <a:pt x="4" y="64"/>
                    <a:pt x="4" y="65"/>
                    <a:pt x="4" y="65"/>
                  </a:cubicBezTo>
                  <a:cubicBezTo>
                    <a:pt x="3" y="68"/>
                    <a:pt x="2" y="70"/>
                    <a:pt x="2" y="71"/>
                  </a:cubicBezTo>
                  <a:cubicBezTo>
                    <a:pt x="0" y="77"/>
                    <a:pt x="0" y="85"/>
                    <a:pt x="3" y="95"/>
                  </a:cubicBezTo>
                  <a:cubicBezTo>
                    <a:pt x="17" y="148"/>
                    <a:pt x="91" y="238"/>
                    <a:pt x="168" y="296"/>
                  </a:cubicBezTo>
                  <a:cubicBezTo>
                    <a:pt x="217" y="333"/>
                    <a:pt x="254" y="349"/>
                    <a:pt x="273" y="343"/>
                  </a:cubicBezTo>
                  <a:cubicBezTo>
                    <a:pt x="274" y="342"/>
                    <a:pt x="276" y="342"/>
                    <a:pt x="278" y="341"/>
                  </a:cubicBezTo>
                  <a:cubicBezTo>
                    <a:pt x="279" y="340"/>
                    <a:pt x="280" y="340"/>
                    <a:pt x="280" y="340"/>
                  </a:cubicBezTo>
                  <a:cubicBezTo>
                    <a:pt x="282" y="339"/>
                    <a:pt x="284" y="339"/>
                    <a:pt x="286" y="338"/>
                  </a:cubicBezTo>
                  <a:cubicBezTo>
                    <a:pt x="286" y="338"/>
                    <a:pt x="286" y="338"/>
                    <a:pt x="287" y="338"/>
                  </a:cubicBezTo>
                  <a:cubicBezTo>
                    <a:pt x="288" y="337"/>
                    <a:pt x="290" y="336"/>
                    <a:pt x="292" y="335"/>
                  </a:cubicBezTo>
                  <a:cubicBezTo>
                    <a:pt x="292" y="335"/>
                    <a:pt x="293" y="335"/>
                    <a:pt x="293" y="335"/>
                  </a:cubicBezTo>
                  <a:cubicBezTo>
                    <a:pt x="294" y="334"/>
                    <a:pt x="296" y="333"/>
                    <a:pt x="298" y="332"/>
                  </a:cubicBezTo>
                  <a:cubicBezTo>
                    <a:pt x="298" y="332"/>
                    <a:pt x="299" y="332"/>
                    <a:pt x="299" y="332"/>
                  </a:cubicBezTo>
                  <a:cubicBezTo>
                    <a:pt x="300" y="331"/>
                    <a:pt x="302" y="330"/>
                    <a:pt x="304" y="330"/>
                  </a:cubicBezTo>
                  <a:cubicBezTo>
                    <a:pt x="304" y="329"/>
                    <a:pt x="304" y="329"/>
                    <a:pt x="304" y="329"/>
                  </a:cubicBezTo>
                  <a:cubicBezTo>
                    <a:pt x="306" y="329"/>
                    <a:pt x="307" y="328"/>
                    <a:pt x="308" y="327"/>
                  </a:cubicBezTo>
                  <a:cubicBezTo>
                    <a:pt x="309" y="327"/>
                    <a:pt x="309" y="327"/>
                    <a:pt x="310" y="326"/>
                  </a:cubicBezTo>
                  <a:cubicBezTo>
                    <a:pt x="311" y="326"/>
                    <a:pt x="311" y="325"/>
                    <a:pt x="312" y="325"/>
                  </a:cubicBezTo>
                  <a:cubicBezTo>
                    <a:pt x="313" y="324"/>
                    <a:pt x="314" y="324"/>
                    <a:pt x="315" y="323"/>
                  </a:cubicBezTo>
                  <a:cubicBezTo>
                    <a:pt x="316" y="323"/>
                    <a:pt x="316" y="322"/>
                    <a:pt x="317" y="322"/>
                  </a:cubicBezTo>
                  <a:cubicBezTo>
                    <a:pt x="318" y="321"/>
                    <a:pt x="319" y="321"/>
                    <a:pt x="320" y="320"/>
                  </a:cubicBezTo>
                  <a:cubicBezTo>
                    <a:pt x="321" y="320"/>
                    <a:pt x="321" y="319"/>
                    <a:pt x="322" y="319"/>
                  </a:cubicBezTo>
                  <a:cubicBezTo>
                    <a:pt x="323" y="318"/>
                    <a:pt x="324" y="317"/>
                    <a:pt x="326" y="316"/>
                  </a:cubicBezTo>
                  <a:cubicBezTo>
                    <a:pt x="326" y="316"/>
                    <a:pt x="326" y="316"/>
                    <a:pt x="327" y="316"/>
                  </a:cubicBezTo>
                  <a:cubicBezTo>
                    <a:pt x="328" y="314"/>
                    <a:pt x="330" y="313"/>
                    <a:pt x="331" y="312"/>
                  </a:cubicBezTo>
                  <a:cubicBezTo>
                    <a:pt x="332" y="312"/>
                    <a:pt x="332" y="312"/>
                    <a:pt x="333" y="311"/>
                  </a:cubicBezTo>
                  <a:cubicBezTo>
                    <a:pt x="334" y="310"/>
                    <a:pt x="336" y="309"/>
                    <a:pt x="337" y="308"/>
                  </a:cubicBezTo>
                  <a:cubicBezTo>
                    <a:pt x="337" y="308"/>
                    <a:pt x="338" y="307"/>
                    <a:pt x="339" y="307"/>
                  </a:cubicBezTo>
                  <a:cubicBezTo>
                    <a:pt x="341" y="305"/>
                    <a:pt x="342" y="304"/>
                    <a:pt x="343" y="303"/>
                  </a:cubicBezTo>
                  <a:cubicBezTo>
                    <a:pt x="343" y="303"/>
                    <a:pt x="343" y="303"/>
                    <a:pt x="343" y="303"/>
                  </a:cubicBezTo>
                  <a:cubicBezTo>
                    <a:pt x="342" y="304"/>
                    <a:pt x="340" y="305"/>
                    <a:pt x="337" y="306"/>
                  </a:cubicBezTo>
                  <a:cubicBezTo>
                    <a:pt x="317" y="313"/>
                    <a:pt x="275" y="295"/>
                    <a:pt x="222" y="255"/>
                  </a:cubicBezTo>
                  <a:close/>
                </a:path>
              </a:pathLst>
            </a:custGeom>
            <a:solidFill>
              <a:srgbClr val="4FA2D0"/>
            </a:solidFill>
            <a:ln>
              <a:noFill/>
            </a:ln>
          </p:spPr>
          <p:txBody>
            <a:bodyPr vert="horz" wrap="square" lIns="91440" tIns="45720" rIns="91440" bIns="45720" numCol="1" anchor="t" anchorCtr="0" compatLnSpc="1">
              <a:prstTxWarp prst="textNoShape">
                <a:avLst/>
              </a:prstTxWarp>
            </a:bodyPr>
            <a:lstStyle/>
            <a:p>
              <a:endParaRPr lang="en-US" dirty="0">
                <a:cs typeface="+mn-ea"/>
                <a:sym typeface="+mn-lt"/>
              </a:endParaRPr>
            </a:p>
          </p:txBody>
        </p:sp>
      </p:grpSp>
      <p:grpSp>
        <p:nvGrpSpPr>
          <p:cNvPr id="10" name="Group 24">
            <a:extLst>
              <a:ext uri="{FF2B5EF4-FFF2-40B4-BE49-F238E27FC236}">
                <a16:creationId xmlns:a16="http://schemas.microsoft.com/office/drawing/2014/main" id="{F52535B6-3501-4385-A0A1-D16C05363F42}"/>
              </a:ext>
            </a:extLst>
          </p:cNvPr>
          <p:cNvGrpSpPr/>
          <p:nvPr/>
        </p:nvGrpSpPr>
        <p:grpSpPr>
          <a:xfrm>
            <a:off x="5226553" y="2669315"/>
            <a:ext cx="2088819" cy="2159013"/>
            <a:chOff x="4811714" y="1685926"/>
            <a:chExt cx="2800350" cy="2894455"/>
          </a:xfrm>
        </p:grpSpPr>
        <p:sp>
          <p:nvSpPr>
            <p:cNvPr id="11" name="Freeform 8">
              <a:extLst>
                <a:ext uri="{FF2B5EF4-FFF2-40B4-BE49-F238E27FC236}">
                  <a16:creationId xmlns:a16="http://schemas.microsoft.com/office/drawing/2014/main" id="{B4AA7488-974D-423E-8DA8-ED3C48FCE52C}"/>
                </a:ext>
              </a:extLst>
            </p:cNvPr>
            <p:cNvSpPr>
              <a:spLocks/>
            </p:cNvSpPr>
            <p:nvPr/>
          </p:nvSpPr>
          <p:spPr bwMode="auto">
            <a:xfrm>
              <a:off x="5241926" y="1685926"/>
              <a:ext cx="2370138" cy="2439988"/>
            </a:xfrm>
            <a:custGeom>
              <a:avLst/>
              <a:gdLst>
                <a:gd name="T0" fmla="*/ 293 w 308"/>
                <a:gd name="T1" fmla="*/ 265 h 317"/>
                <a:gd name="T2" fmla="*/ 180 w 308"/>
                <a:gd name="T3" fmla="*/ 253 h 317"/>
                <a:gd name="T4" fmla="*/ 14 w 308"/>
                <a:gd name="T5" fmla="*/ 52 h 317"/>
                <a:gd name="T6" fmla="*/ 128 w 308"/>
                <a:gd name="T7" fmla="*/ 64 h 317"/>
                <a:gd name="T8" fmla="*/ 293 w 308"/>
                <a:gd name="T9" fmla="*/ 265 h 317"/>
              </a:gdLst>
              <a:ahLst/>
              <a:cxnLst>
                <a:cxn ang="0">
                  <a:pos x="T0" y="T1"/>
                </a:cxn>
                <a:cxn ang="0">
                  <a:pos x="T2" y="T3"/>
                </a:cxn>
                <a:cxn ang="0">
                  <a:pos x="T4" y="T5"/>
                </a:cxn>
                <a:cxn ang="0">
                  <a:pos x="T6" y="T7"/>
                </a:cxn>
                <a:cxn ang="0">
                  <a:pos x="T8" y="T9"/>
                </a:cxn>
              </a:cxnLst>
              <a:rect l="0" t="0" r="r" b="b"/>
              <a:pathLst>
                <a:path w="308" h="317">
                  <a:moveTo>
                    <a:pt x="293" y="265"/>
                  </a:moveTo>
                  <a:cubicBezTo>
                    <a:pt x="308" y="317"/>
                    <a:pt x="257" y="312"/>
                    <a:pt x="180" y="253"/>
                  </a:cubicBezTo>
                  <a:cubicBezTo>
                    <a:pt x="103" y="194"/>
                    <a:pt x="29" y="105"/>
                    <a:pt x="14" y="52"/>
                  </a:cubicBezTo>
                  <a:cubicBezTo>
                    <a:pt x="0" y="0"/>
                    <a:pt x="51" y="6"/>
                    <a:pt x="128" y="64"/>
                  </a:cubicBezTo>
                  <a:cubicBezTo>
                    <a:pt x="205" y="123"/>
                    <a:pt x="279" y="213"/>
                    <a:pt x="293" y="265"/>
                  </a:cubicBezTo>
                  <a:close/>
                </a:path>
              </a:pathLst>
            </a:custGeom>
            <a:solidFill>
              <a:schemeClr val="accent5">
                <a:lumMod val="50000"/>
              </a:schemeClr>
            </a:solidFill>
            <a:ln>
              <a:noFill/>
            </a:ln>
          </p:spPr>
          <p:txBody>
            <a:bodyPr vert="horz" wrap="square" lIns="91440" tIns="45720" rIns="91440" bIns="45720" numCol="1" anchor="t" anchorCtr="0" compatLnSpc="1">
              <a:prstTxWarp prst="textNoShape">
                <a:avLst/>
              </a:prstTxWarp>
            </a:bodyPr>
            <a:lstStyle/>
            <a:p>
              <a:endParaRPr lang="en-US" dirty="0">
                <a:cs typeface="+mn-ea"/>
                <a:sym typeface="+mn-lt"/>
              </a:endParaRPr>
            </a:p>
          </p:txBody>
        </p:sp>
        <p:sp>
          <p:nvSpPr>
            <p:cNvPr id="12" name="Freeform 9">
              <a:extLst>
                <a:ext uri="{FF2B5EF4-FFF2-40B4-BE49-F238E27FC236}">
                  <a16:creationId xmlns:a16="http://schemas.microsoft.com/office/drawing/2014/main" id="{B62FBCE0-4B61-4441-B475-7942CA7BF477}"/>
                </a:ext>
              </a:extLst>
            </p:cNvPr>
            <p:cNvSpPr>
              <a:spLocks/>
            </p:cNvSpPr>
            <p:nvPr/>
          </p:nvSpPr>
          <p:spPr bwMode="auto">
            <a:xfrm>
              <a:off x="4811714" y="1818131"/>
              <a:ext cx="2692400" cy="2762250"/>
            </a:xfrm>
            <a:custGeom>
              <a:avLst/>
              <a:gdLst>
                <a:gd name="T0" fmla="*/ 310 w 350"/>
                <a:gd name="T1" fmla="*/ 342 h 359"/>
                <a:gd name="T2" fmla="*/ 350 w 350"/>
                <a:gd name="T3" fmla="*/ 271 h 359"/>
                <a:gd name="T4" fmla="*/ 236 w 350"/>
                <a:gd name="T5" fmla="*/ 235 h 359"/>
                <a:gd name="T6" fmla="*/ 70 w 350"/>
                <a:gd name="T7" fmla="*/ 34 h 359"/>
                <a:gd name="T8" fmla="*/ 80 w 350"/>
                <a:gd name="T9" fmla="*/ 0 h 359"/>
                <a:gd name="T10" fmla="*/ 9 w 350"/>
                <a:gd name="T11" fmla="*/ 40 h 359"/>
                <a:gd name="T12" fmla="*/ 5 w 350"/>
                <a:gd name="T13" fmla="*/ 75 h 359"/>
                <a:gd name="T14" fmla="*/ 187 w 350"/>
                <a:gd name="T15" fmla="*/ 296 h 359"/>
                <a:gd name="T16" fmla="*/ 310 w 350"/>
                <a:gd name="T17" fmla="*/ 342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0" h="359">
                  <a:moveTo>
                    <a:pt x="310" y="342"/>
                  </a:moveTo>
                  <a:cubicBezTo>
                    <a:pt x="337" y="311"/>
                    <a:pt x="347" y="282"/>
                    <a:pt x="350" y="271"/>
                  </a:cubicBezTo>
                  <a:cubicBezTo>
                    <a:pt x="342" y="295"/>
                    <a:pt x="298" y="282"/>
                    <a:pt x="236" y="235"/>
                  </a:cubicBezTo>
                  <a:cubicBezTo>
                    <a:pt x="159" y="176"/>
                    <a:pt x="85" y="87"/>
                    <a:pt x="70" y="34"/>
                  </a:cubicBezTo>
                  <a:cubicBezTo>
                    <a:pt x="65" y="15"/>
                    <a:pt x="69" y="3"/>
                    <a:pt x="80" y="0"/>
                  </a:cubicBezTo>
                  <a:cubicBezTo>
                    <a:pt x="41" y="12"/>
                    <a:pt x="18" y="32"/>
                    <a:pt x="9" y="40"/>
                  </a:cubicBezTo>
                  <a:cubicBezTo>
                    <a:pt x="2" y="46"/>
                    <a:pt x="0" y="57"/>
                    <a:pt x="5" y="75"/>
                  </a:cubicBezTo>
                  <a:cubicBezTo>
                    <a:pt x="21" y="132"/>
                    <a:pt x="102" y="231"/>
                    <a:pt x="187" y="296"/>
                  </a:cubicBezTo>
                  <a:cubicBezTo>
                    <a:pt x="249" y="343"/>
                    <a:pt x="296" y="359"/>
                    <a:pt x="310" y="342"/>
                  </a:cubicBezTo>
                  <a:close/>
                </a:path>
              </a:pathLst>
            </a:custGeom>
            <a:solidFill>
              <a:srgbClr val="347FC2"/>
            </a:solidFill>
            <a:ln>
              <a:noFill/>
            </a:ln>
          </p:spPr>
          <p:txBody>
            <a:bodyPr vert="horz" wrap="square" lIns="91440" tIns="45720" rIns="91440" bIns="45720" numCol="1" anchor="t" anchorCtr="0" compatLnSpc="1">
              <a:prstTxWarp prst="textNoShape">
                <a:avLst/>
              </a:prstTxWarp>
            </a:bodyPr>
            <a:lstStyle/>
            <a:p>
              <a:endParaRPr lang="en-US" dirty="0">
                <a:cs typeface="+mn-ea"/>
                <a:sym typeface="+mn-lt"/>
              </a:endParaRPr>
            </a:p>
          </p:txBody>
        </p:sp>
      </p:grpSp>
      <p:sp>
        <p:nvSpPr>
          <p:cNvPr id="13" name="Rectangle 10">
            <a:extLst>
              <a:ext uri="{FF2B5EF4-FFF2-40B4-BE49-F238E27FC236}">
                <a16:creationId xmlns:a16="http://schemas.microsoft.com/office/drawing/2014/main" id="{2758EDE0-A471-4595-9118-A4DC2F9B4E37}"/>
              </a:ext>
            </a:extLst>
          </p:cNvPr>
          <p:cNvSpPr>
            <a:spLocks noChangeArrowheads="1"/>
          </p:cNvSpPr>
          <p:nvPr/>
        </p:nvSpPr>
        <p:spPr bwMode="auto">
          <a:xfrm>
            <a:off x="6718567" y="4942860"/>
            <a:ext cx="1185" cy="1185"/>
          </a:xfrm>
          <a:prstGeom prst="rect">
            <a:avLst/>
          </a:prstGeom>
          <a:solidFill>
            <a:srgbClr val="F2652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cs typeface="+mn-ea"/>
              <a:sym typeface="+mn-lt"/>
            </a:endParaRPr>
          </a:p>
        </p:txBody>
      </p:sp>
      <p:sp>
        <p:nvSpPr>
          <p:cNvPr id="14" name="Freeform 12">
            <a:extLst>
              <a:ext uri="{FF2B5EF4-FFF2-40B4-BE49-F238E27FC236}">
                <a16:creationId xmlns:a16="http://schemas.microsoft.com/office/drawing/2014/main" id="{0D16A60B-324B-48B8-8032-0D0FA7FBE18A}"/>
              </a:ext>
            </a:extLst>
          </p:cNvPr>
          <p:cNvSpPr>
            <a:spLocks/>
          </p:cNvSpPr>
          <p:nvPr/>
        </p:nvSpPr>
        <p:spPr bwMode="auto">
          <a:xfrm>
            <a:off x="6059002" y="2928642"/>
            <a:ext cx="1508592" cy="1560694"/>
          </a:xfrm>
          <a:custGeom>
            <a:avLst/>
            <a:gdLst>
              <a:gd name="T0" fmla="*/ 260 w 263"/>
              <a:gd name="T1" fmla="*/ 246 h 272"/>
              <a:gd name="T2" fmla="*/ 262 w 263"/>
              <a:gd name="T3" fmla="*/ 201 h 272"/>
              <a:gd name="T4" fmla="*/ 259 w 263"/>
              <a:gd name="T5" fmla="*/ 181 h 272"/>
              <a:gd name="T6" fmla="*/ 257 w 263"/>
              <a:gd name="T7" fmla="*/ 167 h 272"/>
              <a:gd name="T8" fmla="*/ 254 w 263"/>
              <a:gd name="T9" fmla="*/ 157 h 272"/>
              <a:gd name="T10" fmla="*/ 243 w 263"/>
              <a:gd name="T11" fmla="*/ 125 h 272"/>
              <a:gd name="T12" fmla="*/ 227 w 263"/>
              <a:gd name="T13" fmla="*/ 97 h 272"/>
              <a:gd name="T14" fmla="*/ 204 w 263"/>
              <a:gd name="T15" fmla="*/ 68 h 272"/>
              <a:gd name="T16" fmla="*/ 178 w 263"/>
              <a:gd name="T17" fmla="*/ 44 h 272"/>
              <a:gd name="T18" fmla="*/ 103 w 263"/>
              <a:gd name="T19" fmla="*/ 8 h 272"/>
              <a:gd name="T20" fmla="*/ 61 w 263"/>
              <a:gd name="T21" fmla="*/ 1 h 272"/>
              <a:gd name="T22" fmla="*/ 39 w 263"/>
              <a:gd name="T23" fmla="*/ 1 h 272"/>
              <a:gd name="T24" fmla="*/ 28 w 263"/>
              <a:gd name="T25" fmla="*/ 2 h 272"/>
              <a:gd name="T26" fmla="*/ 18 w 263"/>
              <a:gd name="T27" fmla="*/ 3 h 272"/>
              <a:gd name="T28" fmla="*/ 6 w 263"/>
              <a:gd name="T29" fmla="*/ 35 h 272"/>
              <a:gd name="T30" fmla="*/ 155 w 263"/>
              <a:gd name="T31" fmla="*/ 217 h 272"/>
              <a:gd name="T32" fmla="*/ 260 w 263"/>
              <a:gd name="T33" fmla="*/ 246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3" h="272">
                <a:moveTo>
                  <a:pt x="260" y="246"/>
                </a:moveTo>
                <a:cubicBezTo>
                  <a:pt x="262" y="232"/>
                  <a:pt x="263" y="218"/>
                  <a:pt x="262" y="201"/>
                </a:cubicBezTo>
                <a:cubicBezTo>
                  <a:pt x="261" y="195"/>
                  <a:pt x="260" y="187"/>
                  <a:pt x="259" y="181"/>
                </a:cubicBezTo>
                <a:cubicBezTo>
                  <a:pt x="259" y="177"/>
                  <a:pt x="258" y="171"/>
                  <a:pt x="257" y="167"/>
                </a:cubicBezTo>
                <a:cubicBezTo>
                  <a:pt x="256" y="164"/>
                  <a:pt x="255" y="160"/>
                  <a:pt x="254" y="157"/>
                </a:cubicBezTo>
                <a:cubicBezTo>
                  <a:pt x="251" y="146"/>
                  <a:pt x="248" y="136"/>
                  <a:pt x="243" y="125"/>
                </a:cubicBezTo>
                <a:cubicBezTo>
                  <a:pt x="237" y="114"/>
                  <a:pt x="231" y="103"/>
                  <a:pt x="227" y="97"/>
                </a:cubicBezTo>
                <a:cubicBezTo>
                  <a:pt x="223" y="90"/>
                  <a:pt x="216" y="81"/>
                  <a:pt x="204" y="68"/>
                </a:cubicBezTo>
                <a:cubicBezTo>
                  <a:pt x="196" y="60"/>
                  <a:pt x="188" y="52"/>
                  <a:pt x="178" y="44"/>
                </a:cubicBezTo>
                <a:cubicBezTo>
                  <a:pt x="163" y="33"/>
                  <a:pt x="137" y="17"/>
                  <a:pt x="103" y="8"/>
                </a:cubicBezTo>
                <a:cubicBezTo>
                  <a:pt x="97" y="6"/>
                  <a:pt x="82" y="2"/>
                  <a:pt x="61" y="1"/>
                </a:cubicBezTo>
                <a:cubicBezTo>
                  <a:pt x="58" y="1"/>
                  <a:pt x="50" y="0"/>
                  <a:pt x="39" y="1"/>
                </a:cubicBezTo>
                <a:cubicBezTo>
                  <a:pt x="36" y="1"/>
                  <a:pt x="31" y="1"/>
                  <a:pt x="28" y="2"/>
                </a:cubicBezTo>
                <a:cubicBezTo>
                  <a:pt x="25" y="2"/>
                  <a:pt x="21" y="2"/>
                  <a:pt x="18" y="3"/>
                </a:cubicBezTo>
                <a:cubicBezTo>
                  <a:pt x="5" y="5"/>
                  <a:pt x="0" y="15"/>
                  <a:pt x="6" y="35"/>
                </a:cubicBezTo>
                <a:cubicBezTo>
                  <a:pt x="19" y="82"/>
                  <a:pt x="86" y="164"/>
                  <a:pt x="155" y="217"/>
                </a:cubicBezTo>
                <a:cubicBezTo>
                  <a:pt x="214" y="262"/>
                  <a:pt x="256" y="272"/>
                  <a:pt x="260" y="246"/>
                </a:cubicBezTo>
                <a:close/>
              </a:path>
            </a:pathLst>
          </a:custGeom>
          <a:solidFill>
            <a:srgbClr val="43A6DD"/>
          </a:solidFill>
          <a:ln>
            <a:noFill/>
          </a:ln>
        </p:spPr>
        <p:txBody>
          <a:bodyPr vert="horz" wrap="square" lIns="91440" tIns="45720" rIns="91440" bIns="45720" numCol="1" anchor="t" anchorCtr="0" compatLnSpc="1">
            <a:prstTxWarp prst="textNoShape">
              <a:avLst/>
            </a:prstTxWarp>
          </a:bodyPr>
          <a:lstStyle/>
          <a:p>
            <a:endParaRPr lang="en-US" dirty="0">
              <a:cs typeface="+mn-ea"/>
              <a:sym typeface="+mn-lt"/>
            </a:endParaRPr>
          </a:p>
        </p:txBody>
      </p:sp>
      <p:sp>
        <p:nvSpPr>
          <p:cNvPr id="15" name="Freeform 14">
            <a:extLst>
              <a:ext uri="{FF2B5EF4-FFF2-40B4-BE49-F238E27FC236}">
                <a16:creationId xmlns:a16="http://schemas.microsoft.com/office/drawing/2014/main" id="{093181DB-7D98-49A6-B772-95815AB4BD99}"/>
              </a:ext>
            </a:extLst>
          </p:cNvPr>
          <p:cNvSpPr/>
          <p:nvPr/>
        </p:nvSpPr>
        <p:spPr>
          <a:xfrm>
            <a:off x="6538541" y="2882639"/>
            <a:ext cx="2551270" cy="501695"/>
          </a:xfrm>
          <a:custGeom>
            <a:avLst/>
            <a:gdLst>
              <a:gd name="connsiteX0" fmla="*/ 0 w 3444240"/>
              <a:gd name="connsiteY0" fmla="*/ 568960 h 568960"/>
              <a:gd name="connsiteX1" fmla="*/ 690880 w 3444240"/>
              <a:gd name="connsiteY1" fmla="*/ 0 h 568960"/>
              <a:gd name="connsiteX2" fmla="*/ 3444240 w 3444240"/>
              <a:gd name="connsiteY2" fmla="*/ 0 h 568960"/>
            </a:gdLst>
            <a:ahLst/>
            <a:cxnLst>
              <a:cxn ang="0">
                <a:pos x="connsiteX0" y="connsiteY0"/>
              </a:cxn>
              <a:cxn ang="0">
                <a:pos x="connsiteX1" y="connsiteY1"/>
              </a:cxn>
              <a:cxn ang="0">
                <a:pos x="connsiteX2" y="connsiteY2"/>
              </a:cxn>
            </a:cxnLst>
            <a:rect l="l" t="t" r="r" b="b"/>
            <a:pathLst>
              <a:path w="3444240" h="568960">
                <a:moveTo>
                  <a:pt x="0" y="568960"/>
                </a:moveTo>
                <a:lnTo>
                  <a:pt x="690880" y="0"/>
                </a:lnTo>
                <a:lnTo>
                  <a:pt x="3444240" y="0"/>
                </a:lnTo>
              </a:path>
            </a:pathLst>
          </a:custGeom>
          <a:ln w="3175" cmpd="sng">
            <a:solidFill>
              <a:srgbClr val="347FC2">
                <a:alpha val="50000"/>
              </a:srgbClr>
            </a:solidFill>
            <a:headEnd type="none"/>
            <a:tailEnd type="oval" w="lg" len="lg"/>
          </a:ln>
          <a:effectLst/>
        </p:spPr>
        <p:style>
          <a:lnRef idx="2">
            <a:schemeClr val="accent1"/>
          </a:lnRef>
          <a:fillRef idx="0">
            <a:schemeClr val="accent1"/>
          </a:fillRef>
          <a:effectRef idx="1">
            <a:schemeClr val="accent1"/>
          </a:effectRef>
          <a:fontRef idx="minor">
            <a:schemeClr val="tx1"/>
          </a:fontRef>
        </p:style>
        <p:txBody>
          <a:bodyPr rtlCol="0" anchor="ctr"/>
          <a:lstStyle/>
          <a:p>
            <a:pPr algn="r"/>
            <a:endParaRPr lang="en-US" sz="3200" dirty="0">
              <a:cs typeface="+mn-ea"/>
              <a:sym typeface="+mn-lt"/>
            </a:endParaRPr>
          </a:p>
        </p:txBody>
      </p:sp>
      <p:sp>
        <p:nvSpPr>
          <p:cNvPr id="17" name="Freeform 16">
            <a:extLst>
              <a:ext uri="{FF2B5EF4-FFF2-40B4-BE49-F238E27FC236}">
                <a16:creationId xmlns:a16="http://schemas.microsoft.com/office/drawing/2014/main" id="{2E8E4339-DC53-423B-A9F3-D4D0BC5A208D}"/>
              </a:ext>
            </a:extLst>
          </p:cNvPr>
          <p:cNvSpPr/>
          <p:nvPr/>
        </p:nvSpPr>
        <p:spPr>
          <a:xfrm>
            <a:off x="6697827" y="4747002"/>
            <a:ext cx="2721835" cy="501695"/>
          </a:xfrm>
          <a:custGeom>
            <a:avLst/>
            <a:gdLst>
              <a:gd name="connsiteX0" fmla="*/ 0 w 3444240"/>
              <a:gd name="connsiteY0" fmla="*/ 568960 h 568960"/>
              <a:gd name="connsiteX1" fmla="*/ 690880 w 3444240"/>
              <a:gd name="connsiteY1" fmla="*/ 0 h 568960"/>
              <a:gd name="connsiteX2" fmla="*/ 3444240 w 3444240"/>
              <a:gd name="connsiteY2" fmla="*/ 0 h 568960"/>
            </a:gdLst>
            <a:ahLst/>
            <a:cxnLst>
              <a:cxn ang="0">
                <a:pos x="connsiteX0" y="connsiteY0"/>
              </a:cxn>
              <a:cxn ang="0">
                <a:pos x="connsiteX1" y="connsiteY1"/>
              </a:cxn>
              <a:cxn ang="0">
                <a:pos x="connsiteX2" y="connsiteY2"/>
              </a:cxn>
            </a:cxnLst>
            <a:rect l="l" t="t" r="r" b="b"/>
            <a:pathLst>
              <a:path w="3444240" h="568960">
                <a:moveTo>
                  <a:pt x="0" y="568960"/>
                </a:moveTo>
                <a:lnTo>
                  <a:pt x="690880" y="0"/>
                </a:lnTo>
                <a:lnTo>
                  <a:pt x="3444240" y="0"/>
                </a:lnTo>
              </a:path>
            </a:pathLst>
          </a:custGeom>
          <a:ln w="3175" cmpd="sng">
            <a:solidFill>
              <a:srgbClr val="347FC2">
                <a:alpha val="50000"/>
              </a:srgbClr>
            </a:solidFill>
            <a:headEnd type="none"/>
            <a:tailEnd type="oval" w="lg" len="lg"/>
          </a:ln>
          <a:effectLst/>
        </p:spPr>
        <p:style>
          <a:lnRef idx="2">
            <a:schemeClr val="accent1"/>
          </a:lnRef>
          <a:fillRef idx="0">
            <a:schemeClr val="accent1"/>
          </a:fillRef>
          <a:effectRef idx="1">
            <a:schemeClr val="accent1"/>
          </a:effectRef>
          <a:fontRef idx="minor">
            <a:schemeClr val="tx1"/>
          </a:fontRef>
        </p:style>
        <p:txBody>
          <a:bodyPr rtlCol="0" anchor="ctr"/>
          <a:lstStyle/>
          <a:p>
            <a:pPr algn="r"/>
            <a:endParaRPr lang="en-US" sz="3200" dirty="0">
              <a:cs typeface="+mn-ea"/>
              <a:sym typeface="+mn-lt"/>
            </a:endParaRPr>
          </a:p>
        </p:txBody>
      </p:sp>
      <p:sp>
        <p:nvSpPr>
          <p:cNvPr id="19" name="Freeform 18">
            <a:extLst>
              <a:ext uri="{FF2B5EF4-FFF2-40B4-BE49-F238E27FC236}">
                <a16:creationId xmlns:a16="http://schemas.microsoft.com/office/drawing/2014/main" id="{0C7C927F-1AC0-4F78-9065-6C08BDB3BB9F}"/>
              </a:ext>
            </a:extLst>
          </p:cNvPr>
          <p:cNvSpPr/>
          <p:nvPr/>
        </p:nvSpPr>
        <p:spPr>
          <a:xfrm flipH="1">
            <a:off x="3241956" y="2685089"/>
            <a:ext cx="2271157" cy="501695"/>
          </a:xfrm>
          <a:custGeom>
            <a:avLst/>
            <a:gdLst>
              <a:gd name="connsiteX0" fmla="*/ 0 w 3444240"/>
              <a:gd name="connsiteY0" fmla="*/ 568960 h 568960"/>
              <a:gd name="connsiteX1" fmla="*/ 690880 w 3444240"/>
              <a:gd name="connsiteY1" fmla="*/ 0 h 568960"/>
              <a:gd name="connsiteX2" fmla="*/ 3444240 w 3444240"/>
              <a:gd name="connsiteY2" fmla="*/ 0 h 568960"/>
            </a:gdLst>
            <a:ahLst/>
            <a:cxnLst>
              <a:cxn ang="0">
                <a:pos x="connsiteX0" y="connsiteY0"/>
              </a:cxn>
              <a:cxn ang="0">
                <a:pos x="connsiteX1" y="connsiteY1"/>
              </a:cxn>
              <a:cxn ang="0">
                <a:pos x="connsiteX2" y="connsiteY2"/>
              </a:cxn>
            </a:cxnLst>
            <a:rect l="l" t="t" r="r" b="b"/>
            <a:pathLst>
              <a:path w="3444240" h="568960">
                <a:moveTo>
                  <a:pt x="0" y="568960"/>
                </a:moveTo>
                <a:lnTo>
                  <a:pt x="690880" y="0"/>
                </a:lnTo>
                <a:lnTo>
                  <a:pt x="3444240" y="0"/>
                </a:lnTo>
              </a:path>
            </a:pathLst>
          </a:custGeom>
          <a:ln w="3175" cmpd="sng">
            <a:solidFill>
              <a:srgbClr val="347FC2">
                <a:alpha val="50000"/>
              </a:srgbClr>
            </a:solidFill>
            <a:headEnd type="none"/>
            <a:tailEnd type="oval" w="lg" len="lg"/>
          </a:ln>
          <a:effectLst/>
        </p:spPr>
        <p:style>
          <a:lnRef idx="2">
            <a:schemeClr val="accent1"/>
          </a:lnRef>
          <a:fillRef idx="0">
            <a:schemeClr val="accent1"/>
          </a:fillRef>
          <a:effectRef idx="1">
            <a:schemeClr val="accent1"/>
          </a:effectRef>
          <a:fontRef idx="minor">
            <a:schemeClr val="tx1"/>
          </a:fontRef>
        </p:style>
        <p:txBody>
          <a:bodyPr rtlCol="0" anchor="ctr"/>
          <a:lstStyle/>
          <a:p>
            <a:pPr algn="r"/>
            <a:endParaRPr lang="en-US" sz="3200" dirty="0">
              <a:cs typeface="+mn-ea"/>
              <a:sym typeface="+mn-lt"/>
            </a:endParaRPr>
          </a:p>
        </p:txBody>
      </p:sp>
      <p:sp>
        <p:nvSpPr>
          <p:cNvPr id="20" name="Freeform 19">
            <a:extLst>
              <a:ext uri="{FF2B5EF4-FFF2-40B4-BE49-F238E27FC236}">
                <a16:creationId xmlns:a16="http://schemas.microsoft.com/office/drawing/2014/main" id="{2E7174C2-95F7-4D2E-9F8E-C6D15FD56E16}"/>
              </a:ext>
            </a:extLst>
          </p:cNvPr>
          <p:cNvSpPr/>
          <p:nvPr/>
        </p:nvSpPr>
        <p:spPr>
          <a:xfrm flipH="1">
            <a:off x="2772338" y="4201779"/>
            <a:ext cx="2431717" cy="501695"/>
          </a:xfrm>
          <a:custGeom>
            <a:avLst/>
            <a:gdLst>
              <a:gd name="connsiteX0" fmla="*/ 0 w 3444240"/>
              <a:gd name="connsiteY0" fmla="*/ 568960 h 568960"/>
              <a:gd name="connsiteX1" fmla="*/ 690880 w 3444240"/>
              <a:gd name="connsiteY1" fmla="*/ 0 h 568960"/>
              <a:gd name="connsiteX2" fmla="*/ 3444240 w 3444240"/>
              <a:gd name="connsiteY2" fmla="*/ 0 h 568960"/>
            </a:gdLst>
            <a:ahLst/>
            <a:cxnLst>
              <a:cxn ang="0">
                <a:pos x="connsiteX0" y="connsiteY0"/>
              </a:cxn>
              <a:cxn ang="0">
                <a:pos x="connsiteX1" y="connsiteY1"/>
              </a:cxn>
              <a:cxn ang="0">
                <a:pos x="connsiteX2" y="connsiteY2"/>
              </a:cxn>
            </a:cxnLst>
            <a:rect l="l" t="t" r="r" b="b"/>
            <a:pathLst>
              <a:path w="3444240" h="568960">
                <a:moveTo>
                  <a:pt x="0" y="568960"/>
                </a:moveTo>
                <a:lnTo>
                  <a:pt x="690880" y="0"/>
                </a:lnTo>
                <a:lnTo>
                  <a:pt x="3444240" y="0"/>
                </a:lnTo>
              </a:path>
            </a:pathLst>
          </a:custGeom>
          <a:ln w="3175" cmpd="sng">
            <a:solidFill>
              <a:srgbClr val="347FC2">
                <a:alpha val="50000"/>
              </a:srgbClr>
            </a:solidFill>
            <a:headEnd type="none"/>
            <a:tailEnd type="oval" w="lg" len="lg"/>
          </a:ln>
          <a:effectLst/>
        </p:spPr>
        <p:style>
          <a:lnRef idx="2">
            <a:schemeClr val="accent1"/>
          </a:lnRef>
          <a:fillRef idx="0">
            <a:schemeClr val="accent1"/>
          </a:fillRef>
          <a:effectRef idx="1">
            <a:schemeClr val="accent1"/>
          </a:effectRef>
          <a:fontRef idx="minor">
            <a:schemeClr val="tx1"/>
          </a:fontRef>
        </p:style>
        <p:txBody>
          <a:bodyPr rtlCol="0" anchor="ctr"/>
          <a:lstStyle/>
          <a:p>
            <a:pPr algn="r"/>
            <a:endParaRPr lang="en-US" sz="3200" dirty="0">
              <a:cs typeface="+mn-ea"/>
              <a:sym typeface="+mn-lt"/>
            </a:endParaRPr>
          </a:p>
        </p:txBody>
      </p:sp>
      <p:sp>
        <p:nvSpPr>
          <p:cNvPr id="25" name="文本框 19">
            <a:extLst>
              <a:ext uri="{FF2B5EF4-FFF2-40B4-BE49-F238E27FC236}">
                <a16:creationId xmlns:a16="http://schemas.microsoft.com/office/drawing/2014/main" id="{35D5F0A6-F975-49FC-BCBD-82200DA16CDA}"/>
              </a:ext>
            </a:extLst>
          </p:cNvPr>
          <p:cNvSpPr txBox="1"/>
          <p:nvPr/>
        </p:nvSpPr>
        <p:spPr>
          <a:xfrm>
            <a:off x="7611114" y="2923826"/>
            <a:ext cx="2331172" cy="55399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点击添加文字内容点击添加文字内容点击添加文字内容点击添加文字内容点击添加文字内容点击添加文字内容</a:t>
            </a:r>
          </a:p>
        </p:txBody>
      </p:sp>
      <p:sp>
        <p:nvSpPr>
          <p:cNvPr id="26" name="矩形 25">
            <a:extLst>
              <a:ext uri="{FF2B5EF4-FFF2-40B4-BE49-F238E27FC236}">
                <a16:creationId xmlns:a16="http://schemas.microsoft.com/office/drawing/2014/main" id="{F920CA1D-B670-4FAE-AA0F-0935946F72D3}"/>
              </a:ext>
            </a:extLst>
          </p:cNvPr>
          <p:cNvSpPr/>
          <p:nvPr/>
        </p:nvSpPr>
        <p:spPr>
          <a:xfrm>
            <a:off x="7627296" y="2544085"/>
            <a:ext cx="1494974" cy="338554"/>
          </a:xfrm>
          <a:prstGeom prst="rect">
            <a:avLst/>
          </a:prstGeom>
        </p:spPr>
        <p:txBody>
          <a:bodyPr wrap="square">
            <a:spAutoFit/>
          </a:bodyPr>
          <a:lstStyle/>
          <a:p>
            <a:r>
              <a:rPr lang="zh-CN" altLang="en-US" sz="1600" b="1" dirty="0">
                <a:solidFill>
                  <a:schemeClr val="tx1">
                    <a:lumMod val="65000"/>
                    <a:lumOff val="35000"/>
                  </a:schemeClr>
                </a:solidFill>
                <a:cs typeface="+mn-ea"/>
                <a:sym typeface="+mn-lt"/>
              </a:rPr>
              <a:t>财务计划</a:t>
            </a:r>
          </a:p>
        </p:txBody>
      </p:sp>
      <p:sp>
        <p:nvSpPr>
          <p:cNvPr id="27" name="文本框 19">
            <a:extLst>
              <a:ext uri="{FF2B5EF4-FFF2-40B4-BE49-F238E27FC236}">
                <a16:creationId xmlns:a16="http://schemas.microsoft.com/office/drawing/2014/main" id="{7E2BEF64-B471-4F71-99F2-480D8645D7CF}"/>
              </a:ext>
            </a:extLst>
          </p:cNvPr>
          <p:cNvSpPr txBox="1"/>
          <p:nvPr/>
        </p:nvSpPr>
        <p:spPr>
          <a:xfrm>
            <a:off x="7599499" y="4812252"/>
            <a:ext cx="1950901" cy="70788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点击添加文字内容点击添加文字内容点击添加文字内容点击添加文字内容点击添加文字内容点击添加文字内容</a:t>
            </a:r>
          </a:p>
        </p:txBody>
      </p:sp>
      <p:sp>
        <p:nvSpPr>
          <p:cNvPr id="28" name="矩形 27">
            <a:extLst>
              <a:ext uri="{FF2B5EF4-FFF2-40B4-BE49-F238E27FC236}">
                <a16:creationId xmlns:a16="http://schemas.microsoft.com/office/drawing/2014/main" id="{B55B50B6-CAA2-40B3-9DC8-6835453203A9}"/>
              </a:ext>
            </a:extLst>
          </p:cNvPr>
          <p:cNvSpPr/>
          <p:nvPr/>
        </p:nvSpPr>
        <p:spPr>
          <a:xfrm>
            <a:off x="7615681" y="4417272"/>
            <a:ext cx="1494974" cy="338554"/>
          </a:xfrm>
          <a:prstGeom prst="rect">
            <a:avLst/>
          </a:prstGeom>
        </p:spPr>
        <p:txBody>
          <a:bodyPr wrap="square">
            <a:spAutoFit/>
          </a:bodyPr>
          <a:lstStyle/>
          <a:p>
            <a:r>
              <a:rPr lang="zh-CN" altLang="en-US" sz="1600" b="1" dirty="0">
                <a:solidFill>
                  <a:schemeClr val="tx1">
                    <a:lumMod val="65000"/>
                    <a:lumOff val="35000"/>
                  </a:schemeClr>
                </a:solidFill>
                <a:cs typeface="+mn-ea"/>
                <a:sym typeface="+mn-lt"/>
              </a:rPr>
              <a:t>财务计划</a:t>
            </a:r>
          </a:p>
        </p:txBody>
      </p:sp>
      <p:sp>
        <p:nvSpPr>
          <p:cNvPr id="29" name="文本框 19">
            <a:extLst>
              <a:ext uri="{FF2B5EF4-FFF2-40B4-BE49-F238E27FC236}">
                <a16:creationId xmlns:a16="http://schemas.microsoft.com/office/drawing/2014/main" id="{B4FEF541-AEB8-4E3D-BA2D-B03302C3B4BA}"/>
              </a:ext>
            </a:extLst>
          </p:cNvPr>
          <p:cNvSpPr txBox="1"/>
          <p:nvPr/>
        </p:nvSpPr>
        <p:spPr>
          <a:xfrm>
            <a:off x="2426077" y="4236159"/>
            <a:ext cx="2220248" cy="55399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点击添加文字内容点击添加文字内容点击添加文字内容点击添加文字内容点击添加文字内容点击添加文字内容</a:t>
            </a:r>
          </a:p>
        </p:txBody>
      </p:sp>
      <p:sp>
        <p:nvSpPr>
          <p:cNvPr id="30" name="矩形 29">
            <a:extLst>
              <a:ext uri="{FF2B5EF4-FFF2-40B4-BE49-F238E27FC236}">
                <a16:creationId xmlns:a16="http://schemas.microsoft.com/office/drawing/2014/main" id="{69762C2F-9146-4A97-8138-4F3420E5A73E}"/>
              </a:ext>
            </a:extLst>
          </p:cNvPr>
          <p:cNvSpPr/>
          <p:nvPr/>
        </p:nvSpPr>
        <p:spPr>
          <a:xfrm>
            <a:off x="2915392" y="3841179"/>
            <a:ext cx="1494974" cy="338554"/>
          </a:xfrm>
          <a:prstGeom prst="rect">
            <a:avLst/>
          </a:prstGeom>
        </p:spPr>
        <p:txBody>
          <a:bodyPr wrap="square">
            <a:spAutoFit/>
          </a:bodyPr>
          <a:lstStyle/>
          <a:p>
            <a:pPr algn="ctr"/>
            <a:r>
              <a:rPr lang="zh-CN" altLang="en-US" sz="1600" b="1" dirty="0">
                <a:solidFill>
                  <a:schemeClr val="tx1">
                    <a:lumMod val="65000"/>
                    <a:lumOff val="35000"/>
                  </a:schemeClr>
                </a:solidFill>
                <a:cs typeface="+mn-ea"/>
                <a:sym typeface="+mn-lt"/>
              </a:rPr>
              <a:t>财务计划</a:t>
            </a:r>
          </a:p>
        </p:txBody>
      </p:sp>
      <p:sp>
        <p:nvSpPr>
          <p:cNvPr id="31" name="文本框 19">
            <a:extLst>
              <a:ext uri="{FF2B5EF4-FFF2-40B4-BE49-F238E27FC236}">
                <a16:creationId xmlns:a16="http://schemas.microsoft.com/office/drawing/2014/main" id="{B7907953-5C4F-4579-B672-96C034F692A6}"/>
              </a:ext>
            </a:extLst>
          </p:cNvPr>
          <p:cNvSpPr txBox="1"/>
          <p:nvPr/>
        </p:nvSpPr>
        <p:spPr>
          <a:xfrm>
            <a:off x="2426076" y="2831907"/>
            <a:ext cx="2271157" cy="55399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点击添加文字内容点击添加文字内容点击添加文字内容点击添加文字内容点击添加文字内容点击添加文字内容</a:t>
            </a:r>
          </a:p>
        </p:txBody>
      </p:sp>
      <p:sp>
        <p:nvSpPr>
          <p:cNvPr id="32" name="矩形 31">
            <a:extLst>
              <a:ext uri="{FF2B5EF4-FFF2-40B4-BE49-F238E27FC236}">
                <a16:creationId xmlns:a16="http://schemas.microsoft.com/office/drawing/2014/main" id="{39580EE8-8F0E-4315-A8F3-BBFE66136E97}"/>
              </a:ext>
            </a:extLst>
          </p:cNvPr>
          <p:cNvSpPr/>
          <p:nvPr/>
        </p:nvSpPr>
        <p:spPr>
          <a:xfrm>
            <a:off x="3124492" y="2350522"/>
            <a:ext cx="1494974" cy="338554"/>
          </a:xfrm>
          <a:prstGeom prst="rect">
            <a:avLst/>
          </a:prstGeom>
        </p:spPr>
        <p:txBody>
          <a:bodyPr wrap="square">
            <a:spAutoFit/>
          </a:bodyPr>
          <a:lstStyle/>
          <a:p>
            <a:pPr algn="r"/>
            <a:r>
              <a:rPr lang="zh-CN" altLang="en-US" sz="1600" b="1" dirty="0">
                <a:solidFill>
                  <a:schemeClr val="tx1">
                    <a:lumMod val="65000"/>
                    <a:lumOff val="35000"/>
                  </a:schemeClr>
                </a:solidFill>
                <a:cs typeface="+mn-ea"/>
                <a:sym typeface="+mn-lt"/>
              </a:rPr>
              <a:t>财务计划</a:t>
            </a:r>
          </a:p>
        </p:txBody>
      </p:sp>
    </p:spTree>
    <p:extLst>
      <p:ext uri="{BB962C8B-B14F-4D97-AF65-F5344CB8AC3E}">
        <p14:creationId xmlns:p14="http://schemas.microsoft.com/office/powerpoint/2010/main" val="38126990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a:extLst>
              <a:ext uri="{FF2B5EF4-FFF2-40B4-BE49-F238E27FC236}">
                <a16:creationId xmlns:a16="http://schemas.microsoft.com/office/drawing/2014/main" id="{C6C8BAA5-2CD4-4A16-B0E2-D8ADBAC77F6B}"/>
              </a:ext>
            </a:extLst>
          </p:cNvPr>
          <p:cNvSpPr txBox="1">
            <a:spLocks noChangeArrowheads="1"/>
          </p:cNvSpPr>
          <p:nvPr/>
        </p:nvSpPr>
        <p:spPr bwMode="auto">
          <a:xfrm>
            <a:off x="4901745" y="697393"/>
            <a:ext cx="238850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800" b="1" dirty="0">
                <a:solidFill>
                  <a:schemeClr val="tx1">
                    <a:lumMod val="65000"/>
                    <a:lumOff val="35000"/>
                  </a:schemeClr>
                </a:solidFill>
                <a:cs typeface="+mn-ea"/>
                <a:sym typeface="+mn-lt"/>
              </a:rPr>
              <a:t>退出机制</a:t>
            </a:r>
          </a:p>
        </p:txBody>
      </p:sp>
      <p:cxnSp>
        <p:nvCxnSpPr>
          <p:cNvPr id="3" name="直接连接符 2">
            <a:extLst>
              <a:ext uri="{FF2B5EF4-FFF2-40B4-BE49-F238E27FC236}">
                <a16:creationId xmlns:a16="http://schemas.microsoft.com/office/drawing/2014/main" id="{B9FC6AE3-4745-454B-9106-D66F94A90C8F}"/>
              </a:ext>
            </a:extLst>
          </p:cNvPr>
          <p:cNvCxnSpPr>
            <a:cxnSpLocks/>
          </p:cNvCxnSpPr>
          <p:nvPr/>
        </p:nvCxnSpPr>
        <p:spPr>
          <a:xfrm>
            <a:off x="4901745" y="1265569"/>
            <a:ext cx="2388509" cy="0"/>
          </a:xfrm>
          <a:prstGeom prst="line">
            <a:avLst/>
          </a:prstGeom>
          <a:ln w="19050">
            <a:solidFill>
              <a:srgbClr val="347FC2"/>
            </a:solidFill>
          </a:ln>
        </p:spPr>
        <p:style>
          <a:lnRef idx="1">
            <a:schemeClr val="accent1"/>
          </a:lnRef>
          <a:fillRef idx="0">
            <a:schemeClr val="accent1"/>
          </a:fillRef>
          <a:effectRef idx="0">
            <a:schemeClr val="accent1"/>
          </a:effectRef>
          <a:fontRef idx="minor">
            <a:schemeClr val="tx1"/>
          </a:fontRef>
        </p:style>
      </p:cxnSp>
      <p:sp>
        <p:nvSpPr>
          <p:cNvPr id="4" name="矩形: 圆角 3">
            <a:extLst>
              <a:ext uri="{FF2B5EF4-FFF2-40B4-BE49-F238E27FC236}">
                <a16:creationId xmlns:a16="http://schemas.microsoft.com/office/drawing/2014/main" id="{EA625F9A-9CDF-4497-B078-DB7C83F360CD}"/>
              </a:ext>
            </a:extLst>
          </p:cNvPr>
          <p:cNvSpPr/>
          <p:nvPr/>
        </p:nvSpPr>
        <p:spPr>
          <a:xfrm>
            <a:off x="2554515" y="1948565"/>
            <a:ext cx="3338286" cy="1480435"/>
          </a:xfrm>
          <a:prstGeom prst="roundRect">
            <a:avLst/>
          </a:prstGeom>
          <a:noFill/>
          <a:ln>
            <a:solidFill>
              <a:srgbClr val="347FC2"/>
            </a:solidFill>
          </a:ln>
          <a:effectLst>
            <a:outerShdw blurRad="177800" dist="1016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矩形: 圆角 4">
            <a:extLst>
              <a:ext uri="{FF2B5EF4-FFF2-40B4-BE49-F238E27FC236}">
                <a16:creationId xmlns:a16="http://schemas.microsoft.com/office/drawing/2014/main" id="{6360FF4A-58A4-41D6-A323-08787356D81E}"/>
              </a:ext>
            </a:extLst>
          </p:cNvPr>
          <p:cNvSpPr/>
          <p:nvPr/>
        </p:nvSpPr>
        <p:spPr>
          <a:xfrm>
            <a:off x="6553201" y="1948565"/>
            <a:ext cx="3338286" cy="1480435"/>
          </a:xfrm>
          <a:prstGeom prst="roundRect">
            <a:avLst/>
          </a:prstGeom>
          <a:noFill/>
          <a:ln>
            <a:solidFill>
              <a:srgbClr val="347FC2"/>
            </a:solidFill>
          </a:ln>
          <a:effectLst>
            <a:outerShdw blurRad="177800" dist="1016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矩形: 圆角 5">
            <a:extLst>
              <a:ext uri="{FF2B5EF4-FFF2-40B4-BE49-F238E27FC236}">
                <a16:creationId xmlns:a16="http://schemas.microsoft.com/office/drawing/2014/main" id="{E50C1D48-95AD-4893-A4B1-CC1BBCC1EC4B}"/>
              </a:ext>
            </a:extLst>
          </p:cNvPr>
          <p:cNvSpPr/>
          <p:nvPr/>
        </p:nvSpPr>
        <p:spPr>
          <a:xfrm>
            <a:off x="1853745" y="3987822"/>
            <a:ext cx="3338286" cy="1480435"/>
          </a:xfrm>
          <a:prstGeom prst="roundRect">
            <a:avLst/>
          </a:prstGeom>
          <a:noFill/>
          <a:ln>
            <a:solidFill>
              <a:srgbClr val="347FC2"/>
            </a:solidFill>
          </a:ln>
          <a:effectLst>
            <a:outerShdw blurRad="1778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圆角 6">
            <a:extLst>
              <a:ext uri="{FF2B5EF4-FFF2-40B4-BE49-F238E27FC236}">
                <a16:creationId xmlns:a16="http://schemas.microsoft.com/office/drawing/2014/main" id="{E3A88ECF-35F4-4314-BDEB-4613A0E9BF03}"/>
              </a:ext>
            </a:extLst>
          </p:cNvPr>
          <p:cNvSpPr/>
          <p:nvPr/>
        </p:nvSpPr>
        <p:spPr>
          <a:xfrm>
            <a:off x="5892801" y="3987822"/>
            <a:ext cx="3338286" cy="1480435"/>
          </a:xfrm>
          <a:prstGeom prst="roundRect">
            <a:avLst/>
          </a:prstGeom>
          <a:noFill/>
          <a:ln>
            <a:solidFill>
              <a:srgbClr val="347FC2"/>
            </a:solidFill>
          </a:ln>
          <a:effectLst>
            <a:outerShdw blurRad="177800" dist="1016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8" name="Group 148">
            <a:extLst>
              <a:ext uri="{FF2B5EF4-FFF2-40B4-BE49-F238E27FC236}">
                <a16:creationId xmlns:a16="http://schemas.microsoft.com/office/drawing/2014/main" id="{8FD8D970-0277-4A0C-919A-391A0E2599BC}"/>
              </a:ext>
            </a:extLst>
          </p:cNvPr>
          <p:cNvGrpSpPr/>
          <p:nvPr/>
        </p:nvGrpSpPr>
        <p:grpSpPr>
          <a:xfrm>
            <a:off x="2766540" y="2367688"/>
            <a:ext cx="524531" cy="518015"/>
            <a:chOff x="819150" y="-1422400"/>
            <a:chExt cx="766763" cy="757237"/>
          </a:xfrm>
          <a:solidFill>
            <a:srgbClr val="347FC2"/>
          </a:solidFill>
          <a:effectLst>
            <a:outerShdw blurRad="177800" dist="101600" dir="2700000" algn="tl" rotWithShape="0">
              <a:prstClr val="black">
                <a:alpha val="40000"/>
              </a:prstClr>
            </a:outerShdw>
          </a:effectLst>
        </p:grpSpPr>
        <p:sp>
          <p:nvSpPr>
            <p:cNvPr id="9" name="Freeform 590">
              <a:extLst>
                <a:ext uri="{FF2B5EF4-FFF2-40B4-BE49-F238E27FC236}">
                  <a16:creationId xmlns:a16="http://schemas.microsoft.com/office/drawing/2014/main" id="{BF8824BE-6918-4519-A5A0-E9707E254267}"/>
                </a:ext>
              </a:extLst>
            </p:cNvPr>
            <p:cNvSpPr>
              <a:spLocks noEditPoints="1"/>
            </p:cNvSpPr>
            <p:nvPr/>
          </p:nvSpPr>
          <p:spPr bwMode="auto">
            <a:xfrm>
              <a:off x="1168400" y="-1077913"/>
              <a:ext cx="417513" cy="412750"/>
            </a:xfrm>
            <a:custGeom>
              <a:avLst/>
              <a:gdLst>
                <a:gd name="T0" fmla="*/ 639 w 1839"/>
                <a:gd name="T1" fmla="*/ 284 h 1819"/>
                <a:gd name="T2" fmla="*/ 497 w 1839"/>
                <a:gd name="T3" fmla="*/ 345 h 1819"/>
                <a:gd name="T4" fmla="*/ 378 w 1839"/>
                <a:gd name="T5" fmla="*/ 451 h 1819"/>
                <a:gd name="T6" fmla="*/ 301 w 1839"/>
                <a:gd name="T7" fmla="*/ 585 h 1819"/>
                <a:gd name="T8" fmla="*/ 270 w 1839"/>
                <a:gd name="T9" fmla="*/ 732 h 1819"/>
                <a:gd name="T10" fmla="*/ 286 w 1839"/>
                <a:gd name="T11" fmla="*/ 881 h 1819"/>
                <a:gd name="T12" fmla="*/ 347 w 1839"/>
                <a:gd name="T13" fmla="*/ 1022 h 1819"/>
                <a:gd name="T14" fmla="*/ 455 w 1839"/>
                <a:gd name="T15" fmla="*/ 1140 h 1819"/>
                <a:gd name="T16" fmla="*/ 591 w 1839"/>
                <a:gd name="T17" fmla="*/ 1216 h 1819"/>
                <a:gd name="T18" fmla="*/ 740 w 1839"/>
                <a:gd name="T19" fmla="*/ 1246 h 1819"/>
                <a:gd name="T20" fmla="*/ 891 w 1839"/>
                <a:gd name="T21" fmla="*/ 1231 h 1819"/>
                <a:gd name="T22" fmla="*/ 1033 w 1839"/>
                <a:gd name="T23" fmla="*/ 1170 h 1819"/>
                <a:gd name="T24" fmla="*/ 1152 w 1839"/>
                <a:gd name="T25" fmla="*/ 1064 h 1819"/>
                <a:gd name="T26" fmla="*/ 1229 w 1839"/>
                <a:gd name="T27" fmla="*/ 930 h 1819"/>
                <a:gd name="T28" fmla="*/ 1260 w 1839"/>
                <a:gd name="T29" fmla="*/ 782 h 1819"/>
                <a:gd name="T30" fmla="*/ 1244 w 1839"/>
                <a:gd name="T31" fmla="*/ 633 h 1819"/>
                <a:gd name="T32" fmla="*/ 1183 w 1839"/>
                <a:gd name="T33" fmla="*/ 493 h 1819"/>
                <a:gd name="T34" fmla="*/ 1076 w 1839"/>
                <a:gd name="T35" fmla="*/ 375 h 1819"/>
                <a:gd name="T36" fmla="*/ 939 w 1839"/>
                <a:gd name="T37" fmla="*/ 299 h 1819"/>
                <a:gd name="T38" fmla="*/ 790 w 1839"/>
                <a:gd name="T39" fmla="*/ 268 h 1819"/>
                <a:gd name="T40" fmla="*/ 858 w 1839"/>
                <a:gd name="T41" fmla="*/ 6 h 1819"/>
                <a:gd name="T42" fmla="*/ 1038 w 1839"/>
                <a:gd name="T43" fmla="*/ 49 h 1819"/>
                <a:gd name="T44" fmla="*/ 1207 w 1839"/>
                <a:gd name="T45" fmla="*/ 138 h 1819"/>
                <a:gd name="T46" fmla="*/ 1350 w 1839"/>
                <a:gd name="T47" fmla="*/ 268 h 1819"/>
                <a:gd name="T48" fmla="*/ 1454 w 1839"/>
                <a:gd name="T49" fmla="*/ 425 h 1819"/>
                <a:gd name="T50" fmla="*/ 1513 w 1839"/>
                <a:gd name="T51" fmla="*/ 598 h 1819"/>
                <a:gd name="T52" fmla="*/ 1530 w 1839"/>
                <a:gd name="T53" fmla="*/ 778 h 1819"/>
                <a:gd name="T54" fmla="*/ 1502 w 1839"/>
                <a:gd name="T55" fmla="*/ 956 h 1819"/>
                <a:gd name="T56" fmla="*/ 1760 w 1839"/>
                <a:gd name="T57" fmla="*/ 1368 h 1819"/>
                <a:gd name="T58" fmla="*/ 1818 w 1839"/>
                <a:gd name="T59" fmla="*/ 1454 h 1819"/>
                <a:gd name="T60" fmla="*/ 1839 w 1839"/>
                <a:gd name="T61" fmla="*/ 1555 h 1819"/>
                <a:gd name="T62" fmla="*/ 1818 w 1839"/>
                <a:gd name="T63" fmla="*/ 1656 h 1819"/>
                <a:gd name="T64" fmla="*/ 1760 w 1839"/>
                <a:gd name="T65" fmla="*/ 1743 h 1819"/>
                <a:gd name="T66" fmla="*/ 1663 w 1839"/>
                <a:gd name="T67" fmla="*/ 1804 h 1819"/>
                <a:gd name="T68" fmla="*/ 1553 w 1839"/>
                <a:gd name="T69" fmla="*/ 1819 h 1819"/>
                <a:gd name="T70" fmla="*/ 1445 w 1839"/>
                <a:gd name="T71" fmla="*/ 1788 h 1819"/>
                <a:gd name="T72" fmla="*/ 1082 w 1839"/>
                <a:gd name="T73" fmla="*/ 1446 h 1819"/>
                <a:gd name="T74" fmla="*/ 907 w 1839"/>
                <a:gd name="T75" fmla="*/ 1501 h 1819"/>
                <a:gd name="T76" fmla="*/ 725 w 1839"/>
                <a:gd name="T77" fmla="*/ 1513 h 1819"/>
                <a:gd name="T78" fmla="*/ 545 w 1839"/>
                <a:gd name="T79" fmla="*/ 1482 h 1819"/>
                <a:gd name="T80" fmla="*/ 375 w 1839"/>
                <a:gd name="T81" fmla="*/ 1409 h 1819"/>
                <a:gd name="T82" fmla="*/ 224 w 1839"/>
                <a:gd name="T83" fmla="*/ 1293 h 1819"/>
                <a:gd name="T84" fmla="*/ 105 w 1839"/>
                <a:gd name="T85" fmla="*/ 1141 h 1819"/>
                <a:gd name="T86" fmla="*/ 30 w 1839"/>
                <a:gd name="T87" fmla="*/ 970 h 1819"/>
                <a:gd name="T88" fmla="*/ 0 w 1839"/>
                <a:gd name="T89" fmla="*/ 787 h 1819"/>
                <a:gd name="T90" fmla="*/ 15 w 1839"/>
                <a:gd name="T91" fmla="*/ 604 h 1819"/>
                <a:gd name="T92" fmla="*/ 74 w 1839"/>
                <a:gd name="T93" fmla="*/ 429 h 1819"/>
                <a:gd name="T94" fmla="*/ 179 w 1839"/>
                <a:gd name="T95" fmla="*/ 270 h 1819"/>
                <a:gd name="T96" fmla="*/ 323 w 1839"/>
                <a:gd name="T97" fmla="*/ 138 h 1819"/>
                <a:gd name="T98" fmla="*/ 491 w 1839"/>
                <a:gd name="T99" fmla="*/ 49 h 1819"/>
                <a:gd name="T100" fmla="*/ 672 w 1839"/>
                <a:gd name="T101" fmla="*/ 6 h 1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39" h="1819">
                  <a:moveTo>
                    <a:pt x="740" y="268"/>
                  </a:moveTo>
                  <a:lnTo>
                    <a:pt x="689" y="273"/>
                  </a:lnTo>
                  <a:lnTo>
                    <a:pt x="639" y="284"/>
                  </a:lnTo>
                  <a:lnTo>
                    <a:pt x="591" y="299"/>
                  </a:lnTo>
                  <a:lnTo>
                    <a:pt x="544" y="319"/>
                  </a:lnTo>
                  <a:lnTo>
                    <a:pt x="497" y="345"/>
                  </a:lnTo>
                  <a:lnTo>
                    <a:pt x="455" y="375"/>
                  </a:lnTo>
                  <a:lnTo>
                    <a:pt x="415" y="410"/>
                  </a:lnTo>
                  <a:lnTo>
                    <a:pt x="378" y="451"/>
                  </a:lnTo>
                  <a:lnTo>
                    <a:pt x="347" y="493"/>
                  </a:lnTo>
                  <a:lnTo>
                    <a:pt x="322" y="538"/>
                  </a:lnTo>
                  <a:lnTo>
                    <a:pt x="301" y="585"/>
                  </a:lnTo>
                  <a:lnTo>
                    <a:pt x="286" y="633"/>
                  </a:lnTo>
                  <a:lnTo>
                    <a:pt x="276" y="682"/>
                  </a:lnTo>
                  <a:lnTo>
                    <a:pt x="270" y="732"/>
                  </a:lnTo>
                  <a:lnTo>
                    <a:pt x="270" y="782"/>
                  </a:lnTo>
                  <a:lnTo>
                    <a:pt x="276" y="832"/>
                  </a:lnTo>
                  <a:lnTo>
                    <a:pt x="286" y="881"/>
                  </a:lnTo>
                  <a:lnTo>
                    <a:pt x="301" y="930"/>
                  </a:lnTo>
                  <a:lnTo>
                    <a:pt x="322" y="977"/>
                  </a:lnTo>
                  <a:lnTo>
                    <a:pt x="347" y="1022"/>
                  </a:lnTo>
                  <a:lnTo>
                    <a:pt x="378" y="1064"/>
                  </a:lnTo>
                  <a:lnTo>
                    <a:pt x="415" y="1104"/>
                  </a:lnTo>
                  <a:lnTo>
                    <a:pt x="455" y="1140"/>
                  </a:lnTo>
                  <a:lnTo>
                    <a:pt x="497" y="1170"/>
                  </a:lnTo>
                  <a:lnTo>
                    <a:pt x="544" y="1195"/>
                  </a:lnTo>
                  <a:lnTo>
                    <a:pt x="591" y="1216"/>
                  </a:lnTo>
                  <a:lnTo>
                    <a:pt x="639" y="1231"/>
                  </a:lnTo>
                  <a:lnTo>
                    <a:pt x="689" y="1241"/>
                  </a:lnTo>
                  <a:lnTo>
                    <a:pt x="740" y="1246"/>
                  </a:lnTo>
                  <a:lnTo>
                    <a:pt x="790" y="1246"/>
                  </a:lnTo>
                  <a:lnTo>
                    <a:pt x="841" y="1241"/>
                  </a:lnTo>
                  <a:lnTo>
                    <a:pt x="891" y="1231"/>
                  </a:lnTo>
                  <a:lnTo>
                    <a:pt x="939" y="1216"/>
                  </a:lnTo>
                  <a:lnTo>
                    <a:pt x="986" y="1195"/>
                  </a:lnTo>
                  <a:lnTo>
                    <a:pt x="1033" y="1170"/>
                  </a:lnTo>
                  <a:lnTo>
                    <a:pt x="1076" y="1140"/>
                  </a:lnTo>
                  <a:lnTo>
                    <a:pt x="1115" y="1104"/>
                  </a:lnTo>
                  <a:lnTo>
                    <a:pt x="1152" y="1064"/>
                  </a:lnTo>
                  <a:lnTo>
                    <a:pt x="1183" y="1022"/>
                  </a:lnTo>
                  <a:lnTo>
                    <a:pt x="1208" y="977"/>
                  </a:lnTo>
                  <a:lnTo>
                    <a:pt x="1229" y="930"/>
                  </a:lnTo>
                  <a:lnTo>
                    <a:pt x="1244" y="881"/>
                  </a:lnTo>
                  <a:lnTo>
                    <a:pt x="1254" y="832"/>
                  </a:lnTo>
                  <a:lnTo>
                    <a:pt x="1260" y="782"/>
                  </a:lnTo>
                  <a:lnTo>
                    <a:pt x="1260" y="732"/>
                  </a:lnTo>
                  <a:lnTo>
                    <a:pt x="1254" y="682"/>
                  </a:lnTo>
                  <a:lnTo>
                    <a:pt x="1244" y="633"/>
                  </a:lnTo>
                  <a:lnTo>
                    <a:pt x="1229" y="585"/>
                  </a:lnTo>
                  <a:lnTo>
                    <a:pt x="1208" y="538"/>
                  </a:lnTo>
                  <a:lnTo>
                    <a:pt x="1183" y="493"/>
                  </a:lnTo>
                  <a:lnTo>
                    <a:pt x="1152" y="451"/>
                  </a:lnTo>
                  <a:lnTo>
                    <a:pt x="1115" y="410"/>
                  </a:lnTo>
                  <a:lnTo>
                    <a:pt x="1076" y="375"/>
                  </a:lnTo>
                  <a:lnTo>
                    <a:pt x="1033" y="345"/>
                  </a:lnTo>
                  <a:lnTo>
                    <a:pt x="986" y="319"/>
                  </a:lnTo>
                  <a:lnTo>
                    <a:pt x="939" y="299"/>
                  </a:lnTo>
                  <a:lnTo>
                    <a:pt x="891" y="284"/>
                  </a:lnTo>
                  <a:lnTo>
                    <a:pt x="841" y="273"/>
                  </a:lnTo>
                  <a:lnTo>
                    <a:pt x="790" y="268"/>
                  </a:lnTo>
                  <a:lnTo>
                    <a:pt x="740" y="268"/>
                  </a:lnTo>
                  <a:close/>
                  <a:moveTo>
                    <a:pt x="796" y="0"/>
                  </a:moveTo>
                  <a:lnTo>
                    <a:pt x="858" y="6"/>
                  </a:lnTo>
                  <a:lnTo>
                    <a:pt x="919" y="16"/>
                  </a:lnTo>
                  <a:lnTo>
                    <a:pt x="980" y="30"/>
                  </a:lnTo>
                  <a:lnTo>
                    <a:pt x="1038" y="49"/>
                  </a:lnTo>
                  <a:lnTo>
                    <a:pt x="1097" y="74"/>
                  </a:lnTo>
                  <a:lnTo>
                    <a:pt x="1153" y="104"/>
                  </a:lnTo>
                  <a:lnTo>
                    <a:pt x="1207" y="138"/>
                  </a:lnTo>
                  <a:lnTo>
                    <a:pt x="1257" y="177"/>
                  </a:lnTo>
                  <a:lnTo>
                    <a:pt x="1306" y="221"/>
                  </a:lnTo>
                  <a:lnTo>
                    <a:pt x="1350" y="268"/>
                  </a:lnTo>
                  <a:lnTo>
                    <a:pt x="1390" y="319"/>
                  </a:lnTo>
                  <a:lnTo>
                    <a:pt x="1424" y="371"/>
                  </a:lnTo>
                  <a:lnTo>
                    <a:pt x="1454" y="425"/>
                  </a:lnTo>
                  <a:lnTo>
                    <a:pt x="1478" y="481"/>
                  </a:lnTo>
                  <a:lnTo>
                    <a:pt x="1498" y="539"/>
                  </a:lnTo>
                  <a:lnTo>
                    <a:pt x="1513" y="598"/>
                  </a:lnTo>
                  <a:lnTo>
                    <a:pt x="1523" y="658"/>
                  </a:lnTo>
                  <a:lnTo>
                    <a:pt x="1528" y="718"/>
                  </a:lnTo>
                  <a:lnTo>
                    <a:pt x="1530" y="778"/>
                  </a:lnTo>
                  <a:lnTo>
                    <a:pt x="1525" y="838"/>
                  </a:lnTo>
                  <a:lnTo>
                    <a:pt x="1516" y="898"/>
                  </a:lnTo>
                  <a:lnTo>
                    <a:pt x="1502" y="956"/>
                  </a:lnTo>
                  <a:lnTo>
                    <a:pt x="1483" y="1014"/>
                  </a:lnTo>
                  <a:lnTo>
                    <a:pt x="1460" y="1071"/>
                  </a:lnTo>
                  <a:lnTo>
                    <a:pt x="1760" y="1368"/>
                  </a:lnTo>
                  <a:lnTo>
                    <a:pt x="1784" y="1394"/>
                  </a:lnTo>
                  <a:lnTo>
                    <a:pt x="1803" y="1423"/>
                  </a:lnTo>
                  <a:lnTo>
                    <a:pt x="1818" y="1454"/>
                  </a:lnTo>
                  <a:lnTo>
                    <a:pt x="1830" y="1486"/>
                  </a:lnTo>
                  <a:lnTo>
                    <a:pt x="1837" y="1520"/>
                  </a:lnTo>
                  <a:lnTo>
                    <a:pt x="1839" y="1555"/>
                  </a:lnTo>
                  <a:lnTo>
                    <a:pt x="1837" y="1590"/>
                  </a:lnTo>
                  <a:lnTo>
                    <a:pt x="1830" y="1624"/>
                  </a:lnTo>
                  <a:lnTo>
                    <a:pt x="1818" y="1656"/>
                  </a:lnTo>
                  <a:lnTo>
                    <a:pt x="1803" y="1687"/>
                  </a:lnTo>
                  <a:lnTo>
                    <a:pt x="1784" y="1716"/>
                  </a:lnTo>
                  <a:lnTo>
                    <a:pt x="1760" y="1743"/>
                  </a:lnTo>
                  <a:lnTo>
                    <a:pt x="1730" y="1768"/>
                  </a:lnTo>
                  <a:lnTo>
                    <a:pt x="1698" y="1788"/>
                  </a:lnTo>
                  <a:lnTo>
                    <a:pt x="1663" y="1804"/>
                  </a:lnTo>
                  <a:lnTo>
                    <a:pt x="1626" y="1815"/>
                  </a:lnTo>
                  <a:lnTo>
                    <a:pt x="1590" y="1819"/>
                  </a:lnTo>
                  <a:lnTo>
                    <a:pt x="1553" y="1819"/>
                  </a:lnTo>
                  <a:lnTo>
                    <a:pt x="1515" y="1815"/>
                  </a:lnTo>
                  <a:lnTo>
                    <a:pt x="1479" y="1804"/>
                  </a:lnTo>
                  <a:lnTo>
                    <a:pt x="1445" y="1788"/>
                  </a:lnTo>
                  <a:lnTo>
                    <a:pt x="1412" y="1768"/>
                  </a:lnTo>
                  <a:lnTo>
                    <a:pt x="1382" y="1743"/>
                  </a:lnTo>
                  <a:lnTo>
                    <a:pt x="1082" y="1446"/>
                  </a:lnTo>
                  <a:lnTo>
                    <a:pt x="1025" y="1469"/>
                  </a:lnTo>
                  <a:lnTo>
                    <a:pt x="967" y="1487"/>
                  </a:lnTo>
                  <a:lnTo>
                    <a:pt x="907" y="1501"/>
                  </a:lnTo>
                  <a:lnTo>
                    <a:pt x="847" y="1509"/>
                  </a:lnTo>
                  <a:lnTo>
                    <a:pt x="786" y="1514"/>
                  </a:lnTo>
                  <a:lnTo>
                    <a:pt x="725" y="1513"/>
                  </a:lnTo>
                  <a:lnTo>
                    <a:pt x="665" y="1508"/>
                  </a:lnTo>
                  <a:lnTo>
                    <a:pt x="604" y="1497"/>
                  </a:lnTo>
                  <a:lnTo>
                    <a:pt x="545" y="1482"/>
                  </a:lnTo>
                  <a:lnTo>
                    <a:pt x="486" y="1462"/>
                  </a:lnTo>
                  <a:lnTo>
                    <a:pt x="430" y="1438"/>
                  </a:lnTo>
                  <a:lnTo>
                    <a:pt x="375" y="1409"/>
                  </a:lnTo>
                  <a:lnTo>
                    <a:pt x="322" y="1375"/>
                  </a:lnTo>
                  <a:lnTo>
                    <a:pt x="271" y="1336"/>
                  </a:lnTo>
                  <a:lnTo>
                    <a:pt x="224" y="1293"/>
                  </a:lnTo>
                  <a:lnTo>
                    <a:pt x="179" y="1244"/>
                  </a:lnTo>
                  <a:lnTo>
                    <a:pt x="139" y="1194"/>
                  </a:lnTo>
                  <a:lnTo>
                    <a:pt x="105" y="1141"/>
                  </a:lnTo>
                  <a:lnTo>
                    <a:pt x="75" y="1085"/>
                  </a:lnTo>
                  <a:lnTo>
                    <a:pt x="50" y="1027"/>
                  </a:lnTo>
                  <a:lnTo>
                    <a:pt x="30" y="970"/>
                  </a:lnTo>
                  <a:lnTo>
                    <a:pt x="15" y="910"/>
                  </a:lnTo>
                  <a:lnTo>
                    <a:pt x="5" y="849"/>
                  </a:lnTo>
                  <a:lnTo>
                    <a:pt x="0" y="787"/>
                  </a:lnTo>
                  <a:lnTo>
                    <a:pt x="0" y="726"/>
                  </a:lnTo>
                  <a:lnTo>
                    <a:pt x="5" y="665"/>
                  </a:lnTo>
                  <a:lnTo>
                    <a:pt x="15" y="604"/>
                  </a:lnTo>
                  <a:lnTo>
                    <a:pt x="30" y="545"/>
                  </a:lnTo>
                  <a:lnTo>
                    <a:pt x="50" y="487"/>
                  </a:lnTo>
                  <a:lnTo>
                    <a:pt x="74" y="429"/>
                  </a:lnTo>
                  <a:lnTo>
                    <a:pt x="104" y="374"/>
                  </a:lnTo>
                  <a:lnTo>
                    <a:pt x="139" y="321"/>
                  </a:lnTo>
                  <a:lnTo>
                    <a:pt x="179" y="270"/>
                  </a:lnTo>
                  <a:lnTo>
                    <a:pt x="223" y="222"/>
                  </a:lnTo>
                  <a:lnTo>
                    <a:pt x="271" y="177"/>
                  </a:lnTo>
                  <a:lnTo>
                    <a:pt x="323" y="138"/>
                  </a:lnTo>
                  <a:lnTo>
                    <a:pt x="377" y="104"/>
                  </a:lnTo>
                  <a:lnTo>
                    <a:pt x="433" y="74"/>
                  </a:lnTo>
                  <a:lnTo>
                    <a:pt x="491" y="49"/>
                  </a:lnTo>
                  <a:lnTo>
                    <a:pt x="550" y="30"/>
                  </a:lnTo>
                  <a:lnTo>
                    <a:pt x="611" y="16"/>
                  </a:lnTo>
                  <a:lnTo>
                    <a:pt x="672" y="6"/>
                  </a:lnTo>
                  <a:lnTo>
                    <a:pt x="734" y="0"/>
                  </a:lnTo>
                  <a:lnTo>
                    <a:pt x="7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10" name="Freeform 591">
              <a:extLst>
                <a:ext uri="{FF2B5EF4-FFF2-40B4-BE49-F238E27FC236}">
                  <a16:creationId xmlns:a16="http://schemas.microsoft.com/office/drawing/2014/main" id="{7FAEB0CC-35F1-43C9-A17D-231D98A79A79}"/>
                </a:ext>
              </a:extLst>
            </p:cNvPr>
            <p:cNvSpPr>
              <a:spLocks/>
            </p:cNvSpPr>
            <p:nvPr/>
          </p:nvSpPr>
          <p:spPr bwMode="auto">
            <a:xfrm>
              <a:off x="1204913" y="-1346200"/>
              <a:ext cx="374650" cy="474663"/>
            </a:xfrm>
            <a:custGeom>
              <a:avLst/>
              <a:gdLst>
                <a:gd name="T0" fmla="*/ 503 w 1655"/>
                <a:gd name="T1" fmla="*/ 30 h 2089"/>
                <a:gd name="T2" fmla="*/ 679 w 1655"/>
                <a:gd name="T3" fmla="*/ 255 h 2089"/>
                <a:gd name="T4" fmla="*/ 922 w 1655"/>
                <a:gd name="T5" fmla="*/ 543 h 2089"/>
                <a:gd name="T6" fmla="*/ 1053 w 1655"/>
                <a:gd name="T7" fmla="*/ 442 h 2089"/>
                <a:gd name="T8" fmla="*/ 1370 w 1655"/>
                <a:gd name="T9" fmla="*/ 402 h 2089"/>
                <a:gd name="T10" fmla="*/ 1470 w 1655"/>
                <a:gd name="T11" fmla="*/ 566 h 2089"/>
                <a:gd name="T12" fmla="*/ 1548 w 1655"/>
                <a:gd name="T13" fmla="*/ 743 h 2089"/>
                <a:gd name="T14" fmla="*/ 1606 w 1655"/>
                <a:gd name="T15" fmla="*/ 929 h 2089"/>
                <a:gd name="T16" fmla="*/ 1643 w 1655"/>
                <a:gd name="T17" fmla="*/ 1125 h 2089"/>
                <a:gd name="T18" fmla="*/ 1655 w 1655"/>
                <a:gd name="T19" fmla="*/ 1326 h 2089"/>
                <a:gd name="T20" fmla="*/ 1643 w 1655"/>
                <a:gd name="T21" fmla="*/ 1530 h 2089"/>
                <a:gd name="T22" fmla="*/ 1605 w 1655"/>
                <a:gd name="T23" fmla="*/ 1725 h 2089"/>
                <a:gd name="T24" fmla="*/ 1546 w 1655"/>
                <a:gd name="T25" fmla="*/ 1913 h 2089"/>
                <a:gd name="T26" fmla="*/ 1466 w 1655"/>
                <a:gd name="T27" fmla="*/ 2089 h 2089"/>
                <a:gd name="T28" fmla="*/ 1480 w 1655"/>
                <a:gd name="T29" fmla="*/ 1951 h 2089"/>
                <a:gd name="T30" fmla="*/ 1471 w 1655"/>
                <a:gd name="T31" fmla="*/ 1814 h 2089"/>
                <a:gd name="T32" fmla="*/ 1440 w 1655"/>
                <a:gd name="T33" fmla="*/ 1680 h 2089"/>
                <a:gd name="T34" fmla="*/ 1389 w 1655"/>
                <a:gd name="T35" fmla="*/ 1552 h 2089"/>
                <a:gd name="T36" fmla="*/ 1318 w 1655"/>
                <a:gd name="T37" fmla="*/ 1433 h 2089"/>
                <a:gd name="T38" fmla="*/ 1225 w 1655"/>
                <a:gd name="T39" fmla="*/ 1325 h 2089"/>
                <a:gd name="T40" fmla="*/ 1120 w 1655"/>
                <a:gd name="T41" fmla="*/ 1237 h 2089"/>
                <a:gd name="T42" fmla="*/ 1004 w 1655"/>
                <a:gd name="T43" fmla="*/ 1166 h 2089"/>
                <a:gd name="T44" fmla="*/ 878 w 1655"/>
                <a:gd name="T45" fmla="*/ 1115 h 2089"/>
                <a:gd name="T46" fmla="*/ 746 w 1655"/>
                <a:gd name="T47" fmla="*/ 1083 h 2089"/>
                <a:gd name="T48" fmla="*/ 607 w 1655"/>
                <a:gd name="T49" fmla="*/ 1072 h 2089"/>
                <a:gd name="T50" fmla="*/ 456 w 1655"/>
                <a:gd name="T51" fmla="*/ 1085 h 2089"/>
                <a:gd name="T52" fmla="*/ 311 w 1655"/>
                <a:gd name="T53" fmla="*/ 1123 h 2089"/>
                <a:gd name="T54" fmla="*/ 175 w 1655"/>
                <a:gd name="T55" fmla="*/ 1186 h 2089"/>
                <a:gd name="T56" fmla="*/ 648 w 1655"/>
                <a:gd name="T57" fmla="*/ 815 h 2089"/>
                <a:gd name="T58" fmla="*/ 824 w 1655"/>
                <a:gd name="T59" fmla="*/ 757 h 2089"/>
                <a:gd name="T60" fmla="*/ 549 w 1655"/>
                <a:gd name="T61" fmla="*/ 408 h 2089"/>
                <a:gd name="T62" fmla="*/ 370 w 1655"/>
                <a:gd name="T63" fmla="*/ 368 h 2089"/>
                <a:gd name="T64" fmla="*/ 192 w 1655"/>
                <a:gd name="T65" fmla="*/ 521 h 2089"/>
                <a:gd name="T66" fmla="*/ 0 w 1655"/>
                <a:gd name="T67" fmla="*/ 377 h 2089"/>
                <a:gd name="T68" fmla="*/ 182 w 1655"/>
                <a:gd name="T69" fmla="*/ 152 h 2089"/>
                <a:gd name="T70" fmla="*/ 315 w 1655"/>
                <a:gd name="T71" fmla="*/ 290 h 2089"/>
                <a:gd name="T72" fmla="*/ 488 w 1655"/>
                <a:gd name="T73" fmla="*/ 353 h 2089"/>
                <a:gd name="T74" fmla="*/ 497 w 1655"/>
                <a:gd name="T75" fmla="*/ 221 h 2089"/>
                <a:gd name="T76" fmla="*/ 346 w 1655"/>
                <a:gd name="T77" fmla="*/ 0 h 20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55" h="2089">
                  <a:moveTo>
                    <a:pt x="346" y="0"/>
                  </a:moveTo>
                  <a:lnTo>
                    <a:pt x="503" y="30"/>
                  </a:lnTo>
                  <a:lnTo>
                    <a:pt x="638" y="150"/>
                  </a:lnTo>
                  <a:lnTo>
                    <a:pt x="679" y="255"/>
                  </a:lnTo>
                  <a:lnTo>
                    <a:pt x="709" y="354"/>
                  </a:lnTo>
                  <a:lnTo>
                    <a:pt x="922" y="543"/>
                  </a:lnTo>
                  <a:lnTo>
                    <a:pt x="977" y="561"/>
                  </a:lnTo>
                  <a:lnTo>
                    <a:pt x="1053" y="442"/>
                  </a:lnTo>
                  <a:lnTo>
                    <a:pt x="1321" y="418"/>
                  </a:lnTo>
                  <a:lnTo>
                    <a:pt x="1370" y="402"/>
                  </a:lnTo>
                  <a:lnTo>
                    <a:pt x="1422" y="482"/>
                  </a:lnTo>
                  <a:lnTo>
                    <a:pt x="1470" y="566"/>
                  </a:lnTo>
                  <a:lnTo>
                    <a:pt x="1511" y="654"/>
                  </a:lnTo>
                  <a:lnTo>
                    <a:pt x="1548" y="743"/>
                  </a:lnTo>
                  <a:lnTo>
                    <a:pt x="1580" y="835"/>
                  </a:lnTo>
                  <a:lnTo>
                    <a:pt x="1606" y="929"/>
                  </a:lnTo>
                  <a:lnTo>
                    <a:pt x="1627" y="1025"/>
                  </a:lnTo>
                  <a:lnTo>
                    <a:pt x="1643" y="1125"/>
                  </a:lnTo>
                  <a:lnTo>
                    <a:pt x="1651" y="1225"/>
                  </a:lnTo>
                  <a:lnTo>
                    <a:pt x="1655" y="1326"/>
                  </a:lnTo>
                  <a:lnTo>
                    <a:pt x="1651" y="1429"/>
                  </a:lnTo>
                  <a:lnTo>
                    <a:pt x="1643" y="1530"/>
                  </a:lnTo>
                  <a:lnTo>
                    <a:pt x="1627" y="1628"/>
                  </a:lnTo>
                  <a:lnTo>
                    <a:pt x="1605" y="1725"/>
                  </a:lnTo>
                  <a:lnTo>
                    <a:pt x="1579" y="1820"/>
                  </a:lnTo>
                  <a:lnTo>
                    <a:pt x="1546" y="1913"/>
                  </a:lnTo>
                  <a:lnTo>
                    <a:pt x="1508" y="2002"/>
                  </a:lnTo>
                  <a:lnTo>
                    <a:pt x="1466" y="2089"/>
                  </a:lnTo>
                  <a:lnTo>
                    <a:pt x="1475" y="2021"/>
                  </a:lnTo>
                  <a:lnTo>
                    <a:pt x="1480" y="1951"/>
                  </a:lnTo>
                  <a:lnTo>
                    <a:pt x="1477" y="1882"/>
                  </a:lnTo>
                  <a:lnTo>
                    <a:pt x="1471" y="1814"/>
                  </a:lnTo>
                  <a:lnTo>
                    <a:pt x="1457" y="1746"/>
                  </a:lnTo>
                  <a:lnTo>
                    <a:pt x="1440" y="1680"/>
                  </a:lnTo>
                  <a:lnTo>
                    <a:pt x="1418" y="1615"/>
                  </a:lnTo>
                  <a:lnTo>
                    <a:pt x="1389" y="1552"/>
                  </a:lnTo>
                  <a:lnTo>
                    <a:pt x="1356" y="1491"/>
                  </a:lnTo>
                  <a:lnTo>
                    <a:pt x="1318" y="1433"/>
                  </a:lnTo>
                  <a:lnTo>
                    <a:pt x="1274" y="1378"/>
                  </a:lnTo>
                  <a:lnTo>
                    <a:pt x="1225" y="1325"/>
                  </a:lnTo>
                  <a:lnTo>
                    <a:pt x="1174" y="1279"/>
                  </a:lnTo>
                  <a:lnTo>
                    <a:pt x="1120" y="1237"/>
                  </a:lnTo>
                  <a:lnTo>
                    <a:pt x="1063" y="1199"/>
                  </a:lnTo>
                  <a:lnTo>
                    <a:pt x="1004" y="1166"/>
                  </a:lnTo>
                  <a:lnTo>
                    <a:pt x="942" y="1138"/>
                  </a:lnTo>
                  <a:lnTo>
                    <a:pt x="878" y="1115"/>
                  </a:lnTo>
                  <a:lnTo>
                    <a:pt x="813" y="1096"/>
                  </a:lnTo>
                  <a:lnTo>
                    <a:pt x="746" y="1083"/>
                  </a:lnTo>
                  <a:lnTo>
                    <a:pt x="676" y="1076"/>
                  </a:lnTo>
                  <a:lnTo>
                    <a:pt x="607" y="1072"/>
                  </a:lnTo>
                  <a:lnTo>
                    <a:pt x="531" y="1076"/>
                  </a:lnTo>
                  <a:lnTo>
                    <a:pt x="456" y="1085"/>
                  </a:lnTo>
                  <a:lnTo>
                    <a:pt x="382" y="1102"/>
                  </a:lnTo>
                  <a:lnTo>
                    <a:pt x="311" y="1123"/>
                  </a:lnTo>
                  <a:lnTo>
                    <a:pt x="241" y="1152"/>
                  </a:lnTo>
                  <a:lnTo>
                    <a:pt x="175" y="1186"/>
                  </a:lnTo>
                  <a:lnTo>
                    <a:pt x="370" y="954"/>
                  </a:lnTo>
                  <a:lnTo>
                    <a:pt x="648" y="815"/>
                  </a:lnTo>
                  <a:lnTo>
                    <a:pt x="810" y="836"/>
                  </a:lnTo>
                  <a:lnTo>
                    <a:pt x="824" y="757"/>
                  </a:lnTo>
                  <a:lnTo>
                    <a:pt x="625" y="558"/>
                  </a:lnTo>
                  <a:lnTo>
                    <a:pt x="549" y="408"/>
                  </a:lnTo>
                  <a:lnTo>
                    <a:pt x="438" y="408"/>
                  </a:lnTo>
                  <a:lnTo>
                    <a:pt x="370" y="368"/>
                  </a:lnTo>
                  <a:lnTo>
                    <a:pt x="223" y="346"/>
                  </a:lnTo>
                  <a:lnTo>
                    <a:pt x="192" y="521"/>
                  </a:lnTo>
                  <a:lnTo>
                    <a:pt x="13" y="486"/>
                  </a:lnTo>
                  <a:lnTo>
                    <a:pt x="0" y="377"/>
                  </a:lnTo>
                  <a:lnTo>
                    <a:pt x="137" y="346"/>
                  </a:lnTo>
                  <a:lnTo>
                    <a:pt x="182" y="152"/>
                  </a:lnTo>
                  <a:lnTo>
                    <a:pt x="318" y="208"/>
                  </a:lnTo>
                  <a:lnTo>
                    <a:pt x="315" y="290"/>
                  </a:lnTo>
                  <a:lnTo>
                    <a:pt x="419" y="333"/>
                  </a:lnTo>
                  <a:lnTo>
                    <a:pt x="488" y="353"/>
                  </a:lnTo>
                  <a:lnTo>
                    <a:pt x="573" y="309"/>
                  </a:lnTo>
                  <a:lnTo>
                    <a:pt x="497" y="221"/>
                  </a:lnTo>
                  <a:lnTo>
                    <a:pt x="343" y="71"/>
                  </a:lnTo>
                  <a:lnTo>
                    <a:pt x="34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11" name="Freeform 592">
              <a:extLst>
                <a:ext uri="{FF2B5EF4-FFF2-40B4-BE49-F238E27FC236}">
                  <a16:creationId xmlns:a16="http://schemas.microsoft.com/office/drawing/2014/main" id="{5ED48202-976B-44D4-A2DC-C4845B0932EB}"/>
                </a:ext>
              </a:extLst>
            </p:cNvPr>
            <p:cNvSpPr>
              <a:spLocks/>
            </p:cNvSpPr>
            <p:nvPr/>
          </p:nvSpPr>
          <p:spPr bwMode="auto">
            <a:xfrm>
              <a:off x="1160463" y="-1065213"/>
              <a:ext cx="52388" cy="44450"/>
            </a:xfrm>
            <a:custGeom>
              <a:avLst/>
              <a:gdLst>
                <a:gd name="T0" fmla="*/ 130 w 229"/>
                <a:gd name="T1" fmla="*/ 0 h 197"/>
                <a:gd name="T2" fmla="*/ 229 w 229"/>
                <a:gd name="T3" fmla="*/ 45 h 197"/>
                <a:gd name="T4" fmla="*/ 205 w 229"/>
                <a:gd name="T5" fmla="*/ 66 h 197"/>
                <a:gd name="T6" fmla="*/ 182 w 229"/>
                <a:gd name="T7" fmla="*/ 89 h 197"/>
                <a:gd name="T8" fmla="*/ 162 w 229"/>
                <a:gd name="T9" fmla="*/ 109 h 197"/>
                <a:gd name="T10" fmla="*/ 143 w 229"/>
                <a:gd name="T11" fmla="*/ 131 h 197"/>
                <a:gd name="T12" fmla="*/ 89 w 229"/>
                <a:gd name="T13" fmla="*/ 132 h 197"/>
                <a:gd name="T14" fmla="*/ 32 w 229"/>
                <a:gd name="T15" fmla="*/ 197 h 197"/>
                <a:gd name="T16" fmla="*/ 0 w 229"/>
                <a:gd name="T17" fmla="*/ 61 h 197"/>
                <a:gd name="T18" fmla="*/ 130 w 229"/>
                <a:gd name="T19"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9" h="197">
                  <a:moveTo>
                    <a:pt x="130" y="0"/>
                  </a:moveTo>
                  <a:lnTo>
                    <a:pt x="229" y="45"/>
                  </a:lnTo>
                  <a:lnTo>
                    <a:pt x="205" y="66"/>
                  </a:lnTo>
                  <a:lnTo>
                    <a:pt x="182" y="89"/>
                  </a:lnTo>
                  <a:lnTo>
                    <a:pt x="162" y="109"/>
                  </a:lnTo>
                  <a:lnTo>
                    <a:pt x="143" y="131"/>
                  </a:lnTo>
                  <a:lnTo>
                    <a:pt x="89" y="132"/>
                  </a:lnTo>
                  <a:lnTo>
                    <a:pt x="32" y="197"/>
                  </a:lnTo>
                  <a:lnTo>
                    <a:pt x="0" y="61"/>
                  </a:lnTo>
                  <a:lnTo>
                    <a:pt x="13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12" name="Freeform 593">
              <a:extLst>
                <a:ext uri="{FF2B5EF4-FFF2-40B4-BE49-F238E27FC236}">
                  <a16:creationId xmlns:a16="http://schemas.microsoft.com/office/drawing/2014/main" id="{DF0DF7F7-D1CD-4D3B-9A62-3AFC54BCE62B}"/>
                </a:ext>
              </a:extLst>
            </p:cNvPr>
            <p:cNvSpPr>
              <a:spLocks/>
            </p:cNvSpPr>
            <p:nvPr/>
          </p:nvSpPr>
          <p:spPr bwMode="auto">
            <a:xfrm>
              <a:off x="1289050" y="-714375"/>
              <a:ext cx="92075" cy="34925"/>
            </a:xfrm>
            <a:custGeom>
              <a:avLst/>
              <a:gdLst>
                <a:gd name="T0" fmla="*/ 404 w 404"/>
                <a:gd name="T1" fmla="*/ 0 h 154"/>
                <a:gd name="T2" fmla="*/ 327 w 404"/>
                <a:gd name="T3" fmla="*/ 38 h 154"/>
                <a:gd name="T4" fmla="*/ 249 w 404"/>
                <a:gd name="T5" fmla="*/ 73 h 154"/>
                <a:gd name="T6" fmla="*/ 168 w 404"/>
                <a:gd name="T7" fmla="*/ 105 h 154"/>
                <a:gd name="T8" fmla="*/ 85 w 404"/>
                <a:gd name="T9" fmla="*/ 131 h 154"/>
                <a:gd name="T10" fmla="*/ 0 w 404"/>
                <a:gd name="T11" fmla="*/ 154 h 154"/>
                <a:gd name="T12" fmla="*/ 31 w 404"/>
                <a:gd name="T13" fmla="*/ 44 h 154"/>
                <a:gd name="T14" fmla="*/ 92 w 404"/>
                <a:gd name="T15" fmla="*/ 5 h 154"/>
                <a:gd name="T16" fmla="*/ 163 w 404"/>
                <a:gd name="T17" fmla="*/ 13 h 154"/>
                <a:gd name="T18" fmla="*/ 236 w 404"/>
                <a:gd name="T19" fmla="*/ 17 h 154"/>
                <a:gd name="T20" fmla="*/ 292 w 404"/>
                <a:gd name="T21" fmla="*/ 14 h 154"/>
                <a:gd name="T22" fmla="*/ 348 w 404"/>
                <a:gd name="T23" fmla="*/ 9 h 154"/>
                <a:gd name="T24" fmla="*/ 404 w 404"/>
                <a:gd name="T25"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4" h="154">
                  <a:moveTo>
                    <a:pt x="404" y="0"/>
                  </a:moveTo>
                  <a:lnTo>
                    <a:pt x="327" y="38"/>
                  </a:lnTo>
                  <a:lnTo>
                    <a:pt x="249" y="73"/>
                  </a:lnTo>
                  <a:lnTo>
                    <a:pt x="168" y="105"/>
                  </a:lnTo>
                  <a:lnTo>
                    <a:pt x="85" y="131"/>
                  </a:lnTo>
                  <a:lnTo>
                    <a:pt x="0" y="154"/>
                  </a:lnTo>
                  <a:lnTo>
                    <a:pt x="31" y="44"/>
                  </a:lnTo>
                  <a:lnTo>
                    <a:pt x="92" y="5"/>
                  </a:lnTo>
                  <a:lnTo>
                    <a:pt x="163" y="13"/>
                  </a:lnTo>
                  <a:lnTo>
                    <a:pt x="236" y="17"/>
                  </a:lnTo>
                  <a:lnTo>
                    <a:pt x="292" y="14"/>
                  </a:lnTo>
                  <a:lnTo>
                    <a:pt x="348" y="9"/>
                  </a:lnTo>
                  <a:lnTo>
                    <a:pt x="40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13" name="Freeform 594">
              <a:extLst>
                <a:ext uri="{FF2B5EF4-FFF2-40B4-BE49-F238E27FC236}">
                  <a16:creationId xmlns:a16="http://schemas.microsoft.com/office/drawing/2014/main" id="{2A1F0AF1-7B7D-48D2-AF9D-0933BA4780B2}"/>
                </a:ext>
              </a:extLst>
            </p:cNvPr>
            <p:cNvSpPr>
              <a:spLocks/>
            </p:cNvSpPr>
            <p:nvPr/>
          </p:nvSpPr>
          <p:spPr bwMode="auto">
            <a:xfrm>
              <a:off x="819150" y="-1241425"/>
              <a:ext cx="428625" cy="573088"/>
            </a:xfrm>
            <a:custGeom>
              <a:avLst/>
              <a:gdLst>
                <a:gd name="T0" fmla="*/ 230 w 1890"/>
                <a:gd name="T1" fmla="*/ 95 h 2526"/>
                <a:gd name="T2" fmla="*/ 513 w 1890"/>
                <a:gd name="T3" fmla="*/ 157 h 2526"/>
                <a:gd name="T4" fmla="*/ 969 w 1890"/>
                <a:gd name="T5" fmla="*/ 390 h 2526"/>
                <a:gd name="T6" fmla="*/ 1211 w 1890"/>
                <a:gd name="T7" fmla="*/ 979 h 2526"/>
                <a:gd name="T8" fmla="*/ 1251 w 1890"/>
                <a:gd name="T9" fmla="*/ 864 h 2526"/>
                <a:gd name="T10" fmla="*/ 1524 w 1890"/>
                <a:gd name="T11" fmla="*/ 1097 h 2526"/>
                <a:gd name="T12" fmla="*/ 1475 w 1890"/>
                <a:gd name="T13" fmla="*/ 1216 h 2526"/>
                <a:gd name="T14" fmla="*/ 1444 w 1890"/>
                <a:gd name="T15" fmla="*/ 1344 h 2526"/>
                <a:gd name="T16" fmla="*/ 1434 w 1890"/>
                <a:gd name="T17" fmla="*/ 1476 h 2526"/>
                <a:gd name="T18" fmla="*/ 1445 w 1890"/>
                <a:gd name="T19" fmla="*/ 1613 h 2526"/>
                <a:gd name="T20" fmla="*/ 1477 w 1890"/>
                <a:gd name="T21" fmla="*/ 1745 h 2526"/>
                <a:gd name="T22" fmla="*/ 1529 w 1890"/>
                <a:gd name="T23" fmla="*/ 1870 h 2526"/>
                <a:gd name="T24" fmla="*/ 1601 w 1890"/>
                <a:gd name="T25" fmla="*/ 1984 h 2526"/>
                <a:gd name="T26" fmla="*/ 1691 w 1890"/>
                <a:gd name="T27" fmla="*/ 2089 h 2526"/>
                <a:gd name="T28" fmla="*/ 1786 w 1890"/>
                <a:gd name="T29" fmla="*/ 2170 h 2526"/>
                <a:gd name="T30" fmla="*/ 1890 w 1890"/>
                <a:gd name="T31" fmla="*/ 2236 h 2526"/>
                <a:gd name="T32" fmla="*/ 1880 w 1890"/>
                <a:gd name="T33" fmla="*/ 2274 h 2526"/>
                <a:gd name="T34" fmla="*/ 1874 w 1890"/>
                <a:gd name="T35" fmla="*/ 2300 h 2526"/>
                <a:gd name="T36" fmla="*/ 1872 w 1890"/>
                <a:gd name="T37" fmla="*/ 2310 h 2526"/>
                <a:gd name="T38" fmla="*/ 1820 w 1890"/>
                <a:gd name="T39" fmla="*/ 2519 h 2526"/>
                <a:gd name="T40" fmla="*/ 1679 w 1890"/>
                <a:gd name="T41" fmla="*/ 2526 h 2526"/>
                <a:gd name="T42" fmla="*/ 1468 w 1890"/>
                <a:gd name="T43" fmla="*/ 2513 h 2526"/>
                <a:gd name="T44" fmla="*/ 1266 w 1890"/>
                <a:gd name="T45" fmla="*/ 2475 h 2526"/>
                <a:gd name="T46" fmla="*/ 1072 w 1890"/>
                <a:gd name="T47" fmla="*/ 2414 h 2526"/>
                <a:gd name="T48" fmla="*/ 889 w 1890"/>
                <a:gd name="T49" fmla="*/ 2331 h 2526"/>
                <a:gd name="T50" fmla="*/ 719 w 1890"/>
                <a:gd name="T51" fmla="*/ 2228 h 2526"/>
                <a:gd name="T52" fmla="*/ 564 w 1890"/>
                <a:gd name="T53" fmla="*/ 2106 h 2526"/>
                <a:gd name="T54" fmla="*/ 424 w 1890"/>
                <a:gd name="T55" fmla="*/ 1968 h 2526"/>
                <a:gd name="T56" fmla="*/ 301 w 1890"/>
                <a:gd name="T57" fmla="*/ 1814 h 2526"/>
                <a:gd name="T58" fmla="*/ 197 w 1890"/>
                <a:gd name="T59" fmla="*/ 1645 h 2526"/>
                <a:gd name="T60" fmla="*/ 113 w 1890"/>
                <a:gd name="T61" fmla="*/ 1465 h 2526"/>
                <a:gd name="T62" fmla="*/ 52 w 1890"/>
                <a:gd name="T63" fmla="*/ 1273 h 2526"/>
                <a:gd name="T64" fmla="*/ 13 w 1890"/>
                <a:gd name="T65" fmla="*/ 1073 h 2526"/>
                <a:gd name="T66" fmla="*/ 0 w 1890"/>
                <a:gd name="T67" fmla="*/ 864 h 2526"/>
                <a:gd name="T68" fmla="*/ 12 w 1890"/>
                <a:gd name="T69" fmla="*/ 664 h 2526"/>
                <a:gd name="T70" fmla="*/ 48 w 1890"/>
                <a:gd name="T71" fmla="*/ 471 h 2526"/>
                <a:gd name="T72" fmla="*/ 106 w 1890"/>
                <a:gd name="T73" fmla="*/ 285 h 2526"/>
                <a:gd name="T74" fmla="*/ 184 w 1890"/>
                <a:gd name="T75" fmla="*/ 111 h 2526"/>
                <a:gd name="T76" fmla="*/ 351 w 1890"/>
                <a:gd name="T77" fmla="*/ 0 h 2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90" h="2526">
                  <a:moveTo>
                    <a:pt x="351" y="0"/>
                  </a:moveTo>
                  <a:lnTo>
                    <a:pt x="230" y="95"/>
                  </a:lnTo>
                  <a:lnTo>
                    <a:pt x="325" y="157"/>
                  </a:lnTo>
                  <a:lnTo>
                    <a:pt x="513" y="157"/>
                  </a:lnTo>
                  <a:lnTo>
                    <a:pt x="794" y="107"/>
                  </a:lnTo>
                  <a:lnTo>
                    <a:pt x="969" y="390"/>
                  </a:lnTo>
                  <a:lnTo>
                    <a:pt x="969" y="656"/>
                  </a:lnTo>
                  <a:lnTo>
                    <a:pt x="1211" y="979"/>
                  </a:lnTo>
                  <a:lnTo>
                    <a:pt x="1251" y="979"/>
                  </a:lnTo>
                  <a:lnTo>
                    <a:pt x="1251" y="864"/>
                  </a:lnTo>
                  <a:lnTo>
                    <a:pt x="1344" y="1056"/>
                  </a:lnTo>
                  <a:lnTo>
                    <a:pt x="1524" y="1097"/>
                  </a:lnTo>
                  <a:lnTo>
                    <a:pt x="1497" y="1155"/>
                  </a:lnTo>
                  <a:lnTo>
                    <a:pt x="1475" y="1216"/>
                  </a:lnTo>
                  <a:lnTo>
                    <a:pt x="1457" y="1280"/>
                  </a:lnTo>
                  <a:lnTo>
                    <a:pt x="1444" y="1344"/>
                  </a:lnTo>
                  <a:lnTo>
                    <a:pt x="1436" y="1409"/>
                  </a:lnTo>
                  <a:lnTo>
                    <a:pt x="1434" y="1476"/>
                  </a:lnTo>
                  <a:lnTo>
                    <a:pt x="1436" y="1546"/>
                  </a:lnTo>
                  <a:lnTo>
                    <a:pt x="1445" y="1613"/>
                  </a:lnTo>
                  <a:lnTo>
                    <a:pt x="1459" y="1680"/>
                  </a:lnTo>
                  <a:lnTo>
                    <a:pt x="1477" y="1745"/>
                  </a:lnTo>
                  <a:lnTo>
                    <a:pt x="1500" y="1807"/>
                  </a:lnTo>
                  <a:lnTo>
                    <a:pt x="1529" y="1870"/>
                  </a:lnTo>
                  <a:lnTo>
                    <a:pt x="1562" y="1928"/>
                  </a:lnTo>
                  <a:lnTo>
                    <a:pt x="1601" y="1984"/>
                  </a:lnTo>
                  <a:lnTo>
                    <a:pt x="1644" y="2037"/>
                  </a:lnTo>
                  <a:lnTo>
                    <a:pt x="1691" y="2089"/>
                  </a:lnTo>
                  <a:lnTo>
                    <a:pt x="1737" y="2131"/>
                  </a:lnTo>
                  <a:lnTo>
                    <a:pt x="1786" y="2170"/>
                  </a:lnTo>
                  <a:lnTo>
                    <a:pt x="1837" y="2205"/>
                  </a:lnTo>
                  <a:lnTo>
                    <a:pt x="1890" y="2236"/>
                  </a:lnTo>
                  <a:lnTo>
                    <a:pt x="1885" y="2257"/>
                  </a:lnTo>
                  <a:lnTo>
                    <a:pt x="1880" y="2274"/>
                  </a:lnTo>
                  <a:lnTo>
                    <a:pt x="1877" y="2289"/>
                  </a:lnTo>
                  <a:lnTo>
                    <a:pt x="1874" y="2300"/>
                  </a:lnTo>
                  <a:lnTo>
                    <a:pt x="1872" y="2308"/>
                  </a:lnTo>
                  <a:lnTo>
                    <a:pt x="1872" y="2310"/>
                  </a:lnTo>
                  <a:lnTo>
                    <a:pt x="1889" y="2512"/>
                  </a:lnTo>
                  <a:lnTo>
                    <a:pt x="1820" y="2519"/>
                  </a:lnTo>
                  <a:lnTo>
                    <a:pt x="1749" y="2524"/>
                  </a:lnTo>
                  <a:lnTo>
                    <a:pt x="1679" y="2526"/>
                  </a:lnTo>
                  <a:lnTo>
                    <a:pt x="1572" y="2523"/>
                  </a:lnTo>
                  <a:lnTo>
                    <a:pt x="1468" y="2513"/>
                  </a:lnTo>
                  <a:lnTo>
                    <a:pt x="1366" y="2496"/>
                  </a:lnTo>
                  <a:lnTo>
                    <a:pt x="1266" y="2475"/>
                  </a:lnTo>
                  <a:lnTo>
                    <a:pt x="1168" y="2447"/>
                  </a:lnTo>
                  <a:lnTo>
                    <a:pt x="1072" y="2414"/>
                  </a:lnTo>
                  <a:lnTo>
                    <a:pt x="979" y="2375"/>
                  </a:lnTo>
                  <a:lnTo>
                    <a:pt x="889" y="2331"/>
                  </a:lnTo>
                  <a:lnTo>
                    <a:pt x="803" y="2282"/>
                  </a:lnTo>
                  <a:lnTo>
                    <a:pt x="719" y="2228"/>
                  </a:lnTo>
                  <a:lnTo>
                    <a:pt x="640" y="2169"/>
                  </a:lnTo>
                  <a:lnTo>
                    <a:pt x="564" y="2106"/>
                  </a:lnTo>
                  <a:lnTo>
                    <a:pt x="491" y="2040"/>
                  </a:lnTo>
                  <a:lnTo>
                    <a:pt x="424" y="1968"/>
                  </a:lnTo>
                  <a:lnTo>
                    <a:pt x="360" y="1892"/>
                  </a:lnTo>
                  <a:lnTo>
                    <a:pt x="301" y="1814"/>
                  </a:lnTo>
                  <a:lnTo>
                    <a:pt x="247" y="1731"/>
                  </a:lnTo>
                  <a:lnTo>
                    <a:pt x="197" y="1645"/>
                  </a:lnTo>
                  <a:lnTo>
                    <a:pt x="152" y="1557"/>
                  </a:lnTo>
                  <a:lnTo>
                    <a:pt x="113" y="1465"/>
                  </a:lnTo>
                  <a:lnTo>
                    <a:pt x="79" y="1370"/>
                  </a:lnTo>
                  <a:lnTo>
                    <a:pt x="52" y="1273"/>
                  </a:lnTo>
                  <a:lnTo>
                    <a:pt x="30" y="1174"/>
                  </a:lnTo>
                  <a:lnTo>
                    <a:pt x="13" y="1073"/>
                  </a:lnTo>
                  <a:lnTo>
                    <a:pt x="3" y="970"/>
                  </a:lnTo>
                  <a:lnTo>
                    <a:pt x="0" y="864"/>
                  </a:lnTo>
                  <a:lnTo>
                    <a:pt x="3" y="763"/>
                  </a:lnTo>
                  <a:lnTo>
                    <a:pt x="12" y="664"/>
                  </a:lnTo>
                  <a:lnTo>
                    <a:pt x="27" y="567"/>
                  </a:lnTo>
                  <a:lnTo>
                    <a:pt x="48" y="471"/>
                  </a:lnTo>
                  <a:lnTo>
                    <a:pt x="75" y="377"/>
                  </a:lnTo>
                  <a:lnTo>
                    <a:pt x="106" y="285"/>
                  </a:lnTo>
                  <a:lnTo>
                    <a:pt x="143" y="197"/>
                  </a:lnTo>
                  <a:lnTo>
                    <a:pt x="184" y="111"/>
                  </a:lnTo>
                  <a:lnTo>
                    <a:pt x="230" y="27"/>
                  </a:lnTo>
                  <a:lnTo>
                    <a:pt x="35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14" name="Freeform 595">
              <a:extLst>
                <a:ext uri="{FF2B5EF4-FFF2-40B4-BE49-F238E27FC236}">
                  <a16:creationId xmlns:a16="http://schemas.microsoft.com/office/drawing/2014/main" id="{FAD14494-8F35-4CAE-A186-502BE5C983F4}"/>
                </a:ext>
              </a:extLst>
            </p:cNvPr>
            <p:cNvSpPr>
              <a:spLocks noEditPoints="1"/>
            </p:cNvSpPr>
            <p:nvPr/>
          </p:nvSpPr>
          <p:spPr bwMode="auto">
            <a:xfrm>
              <a:off x="906463" y="-1422400"/>
              <a:ext cx="455613" cy="138113"/>
            </a:xfrm>
            <a:custGeom>
              <a:avLst/>
              <a:gdLst>
                <a:gd name="T0" fmla="*/ 857 w 2009"/>
                <a:gd name="T1" fmla="*/ 178 h 604"/>
                <a:gd name="T2" fmla="*/ 854 w 2009"/>
                <a:gd name="T3" fmla="*/ 185 h 604"/>
                <a:gd name="T4" fmla="*/ 848 w 2009"/>
                <a:gd name="T5" fmla="*/ 194 h 604"/>
                <a:gd name="T6" fmla="*/ 837 w 2009"/>
                <a:gd name="T7" fmla="*/ 204 h 604"/>
                <a:gd name="T8" fmla="*/ 823 w 2009"/>
                <a:gd name="T9" fmla="*/ 214 h 604"/>
                <a:gd name="T10" fmla="*/ 809 w 2009"/>
                <a:gd name="T11" fmla="*/ 225 h 604"/>
                <a:gd name="T12" fmla="*/ 795 w 2009"/>
                <a:gd name="T13" fmla="*/ 235 h 604"/>
                <a:gd name="T14" fmla="*/ 780 w 2009"/>
                <a:gd name="T15" fmla="*/ 246 h 604"/>
                <a:gd name="T16" fmla="*/ 767 w 2009"/>
                <a:gd name="T17" fmla="*/ 254 h 604"/>
                <a:gd name="T18" fmla="*/ 757 w 2009"/>
                <a:gd name="T19" fmla="*/ 261 h 604"/>
                <a:gd name="T20" fmla="*/ 750 w 2009"/>
                <a:gd name="T21" fmla="*/ 266 h 604"/>
                <a:gd name="T22" fmla="*/ 747 w 2009"/>
                <a:gd name="T23" fmla="*/ 267 h 604"/>
                <a:gd name="T24" fmla="*/ 857 w 2009"/>
                <a:gd name="T25" fmla="*/ 331 h 604"/>
                <a:gd name="T26" fmla="*/ 1087 w 2009"/>
                <a:gd name="T27" fmla="*/ 271 h 604"/>
                <a:gd name="T28" fmla="*/ 1033 w 2009"/>
                <a:gd name="T29" fmla="*/ 178 h 604"/>
                <a:gd name="T30" fmla="*/ 933 w 2009"/>
                <a:gd name="T31" fmla="*/ 210 h 604"/>
                <a:gd name="T32" fmla="*/ 857 w 2009"/>
                <a:gd name="T33" fmla="*/ 178 h 604"/>
                <a:gd name="T34" fmla="*/ 1537 w 2009"/>
                <a:gd name="T35" fmla="*/ 72 h 604"/>
                <a:gd name="T36" fmla="*/ 1365 w 2009"/>
                <a:gd name="T37" fmla="*/ 165 h 604"/>
                <a:gd name="T38" fmla="*/ 1267 w 2009"/>
                <a:gd name="T39" fmla="*/ 226 h 604"/>
                <a:gd name="T40" fmla="*/ 1336 w 2009"/>
                <a:gd name="T41" fmla="*/ 270 h 604"/>
                <a:gd name="T42" fmla="*/ 1488 w 2009"/>
                <a:gd name="T43" fmla="*/ 255 h 604"/>
                <a:gd name="T44" fmla="*/ 1647 w 2009"/>
                <a:gd name="T45" fmla="*/ 135 h 604"/>
                <a:gd name="T46" fmla="*/ 1537 w 2009"/>
                <a:gd name="T47" fmla="*/ 72 h 604"/>
                <a:gd name="T48" fmla="*/ 1295 w 2009"/>
                <a:gd name="T49" fmla="*/ 0 h 604"/>
                <a:gd name="T50" fmla="*/ 1295 w 2009"/>
                <a:gd name="T51" fmla="*/ 0 h 604"/>
                <a:gd name="T52" fmla="*/ 1390 w 2009"/>
                <a:gd name="T53" fmla="*/ 3 h 604"/>
                <a:gd name="T54" fmla="*/ 1483 w 2009"/>
                <a:gd name="T55" fmla="*/ 11 h 604"/>
                <a:gd name="T56" fmla="*/ 1576 w 2009"/>
                <a:gd name="T57" fmla="*/ 24 h 604"/>
                <a:gd name="T58" fmla="*/ 1666 w 2009"/>
                <a:gd name="T59" fmla="*/ 42 h 604"/>
                <a:gd name="T60" fmla="*/ 1755 w 2009"/>
                <a:gd name="T61" fmla="*/ 65 h 604"/>
                <a:gd name="T62" fmla="*/ 1842 w 2009"/>
                <a:gd name="T63" fmla="*/ 92 h 604"/>
                <a:gd name="T64" fmla="*/ 1926 w 2009"/>
                <a:gd name="T65" fmla="*/ 124 h 604"/>
                <a:gd name="T66" fmla="*/ 2009 w 2009"/>
                <a:gd name="T67" fmla="*/ 160 h 604"/>
                <a:gd name="T68" fmla="*/ 1948 w 2009"/>
                <a:gd name="T69" fmla="*/ 169 h 604"/>
                <a:gd name="T70" fmla="*/ 1784 w 2009"/>
                <a:gd name="T71" fmla="*/ 145 h 604"/>
                <a:gd name="T72" fmla="*/ 1668 w 2009"/>
                <a:gd name="T73" fmla="*/ 221 h 604"/>
                <a:gd name="T74" fmla="*/ 1586 w 2009"/>
                <a:gd name="T75" fmla="*/ 311 h 604"/>
                <a:gd name="T76" fmla="*/ 1285 w 2009"/>
                <a:gd name="T77" fmla="*/ 339 h 604"/>
                <a:gd name="T78" fmla="*/ 1162 w 2009"/>
                <a:gd name="T79" fmla="*/ 319 h 604"/>
                <a:gd name="T80" fmla="*/ 1077 w 2009"/>
                <a:gd name="T81" fmla="*/ 450 h 604"/>
                <a:gd name="T82" fmla="*/ 830 w 2009"/>
                <a:gd name="T83" fmla="*/ 464 h 604"/>
                <a:gd name="T84" fmla="*/ 676 w 2009"/>
                <a:gd name="T85" fmla="*/ 421 h 604"/>
                <a:gd name="T86" fmla="*/ 538 w 2009"/>
                <a:gd name="T87" fmla="*/ 495 h 604"/>
                <a:gd name="T88" fmla="*/ 239 w 2009"/>
                <a:gd name="T89" fmla="*/ 536 h 604"/>
                <a:gd name="T90" fmla="*/ 0 w 2009"/>
                <a:gd name="T91" fmla="*/ 604 h 604"/>
                <a:gd name="T92" fmla="*/ 0 w 2009"/>
                <a:gd name="T93" fmla="*/ 604 h 604"/>
                <a:gd name="T94" fmla="*/ 63 w 2009"/>
                <a:gd name="T95" fmla="*/ 532 h 604"/>
                <a:gd name="T96" fmla="*/ 131 w 2009"/>
                <a:gd name="T97" fmla="*/ 464 h 604"/>
                <a:gd name="T98" fmla="*/ 203 w 2009"/>
                <a:gd name="T99" fmla="*/ 400 h 604"/>
                <a:gd name="T100" fmla="*/ 278 w 2009"/>
                <a:gd name="T101" fmla="*/ 339 h 604"/>
                <a:gd name="T102" fmla="*/ 356 w 2009"/>
                <a:gd name="T103" fmla="*/ 283 h 604"/>
                <a:gd name="T104" fmla="*/ 439 w 2009"/>
                <a:gd name="T105" fmla="*/ 232 h 604"/>
                <a:gd name="T106" fmla="*/ 524 w 2009"/>
                <a:gd name="T107" fmla="*/ 185 h 604"/>
                <a:gd name="T108" fmla="*/ 612 w 2009"/>
                <a:gd name="T109" fmla="*/ 144 h 604"/>
                <a:gd name="T110" fmla="*/ 702 w 2009"/>
                <a:gd name="T111" fmla="*/ 107 h 604"/>
                <a:gd name="T112" fmla="*/ 796 w 2009"/>
                <a:gd name="T113" fmla="*/ 75 h 604"/>
                <a:gd name="T114" fmla="*/ 892 w 2009"/>
                <a:gd name="T115" fmla="*/ 49 h 604"/>
                <a:gd name="T116" fmla="*/ 990 w 2009"/>
                <a:gd name="T117" fmla="*/ 27 h 604"/>
                <a:gd name="T118" fmla="*/ 1089 w 2009"/>
                <a:gd name="T119" fmla="*/ 13 h 604"/>
                <a:gd name="T120" fmla="*/ 1191 w 2009"/>
                <a:gd name="T121" fmla="*/ 3 h 604"/>
                <a:gd name="T122" fmla="*/ 1295 w 2009"/>
                <a:gd name="T123" fmla="*/ 0 h 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09" h="604">
                  <a:moveTo>
                    <a:pt x="857" y="178"/>
                  </a:moveTo>
                  <a:lnTo>
                    <a:pt x="854" y="185"/>
                  </a:lnTo>
                  <a:lnTo>
                    <a:pt x="848" y="194"/>
                  </a:lnTo>
                  <a:lnTo>
                    <a:pt x="837" y="204"/>
                  </a:lnTo>
                  <a:lnTo>
                    <a:pt x="823" y="214"/>
                  </a:lnTo>
                  <a:lnTo>
                    <a:pt x="809" y="225"/>
                  </a:lnTo>
                  <a:lnTo>
                    <a:pt x="795" y="235"/>
                  </a:lnTo>
                  <a:lnTo>
                    <a:pt x="780" y="246"/>
                  </a:lnTo>
                  <a:lnTo>
                    <a:pt x="767" y="254"/>
                  </a:lnTo>
                  <a:lnTo>
                    <a:pt x="757" y="261"/>
                  </a:lnTo>
                  <a:lnTo>
                    <a:pt x="750" y="266"/>
                  </a:lnTo>
                  <a:lnTo>
                    <a:pt x="747" y="267"/>
                  </a:lnTo>
                  <a:lnTo>
                    <a:pt x="857" y="331"/>
                  </a:lnTo>
                  <a:lnTo>
                    <a:pt x="1087" y="271"/>
                  </a:lnTo>
                  <a:lnTo>
                    <a:pt x="1033" y="178"/>
                  </a:lnTo>
                  <a:lnTo>
                    <a:pt x="933" y="210"/>
                  </a:lnTo>
                  <a:lnTo>
                    <a:pt x="857" y="178"/>
                  </a:lnTo>
                  <a:close/>
                  <a:moveTo>
                    <a:pt x="1537" y="72"/>
                  </a:moveTo>
                  <a:lnTo>
                    <a:pt x="1365" y="165"/>
                  </a:lnTo>
                  <a:lnTo>
                    <a:pt x="1267" y="226"/>
                  </a:lnTo>
                  <a:lnTo>
                    <a:pt x="1336" y="270"/>
                  </a:lnTo>
                  <a:lnTo>
                    <a:pt x="1488" y="255"/>
                  </a:lnTo>
                  <a:lnTo>
                    <a:pt x="1647" y="135"/>
                  </a:lnTo>
                  <a:lnTo>
                    <a:pt x="1537" y="72"/>
                  </a:lnTo>
                  <a:close/>
                  <a:moveTo>
                    <a:pt x="1295" y="0"/>
                  </a:moveTo>
                  <a:lnTo>
                    <a:pt x="1295" y="0"/>
                  </a:lnTo>
                  <a:lnTo>
                    <a:pt x="1390" y="3"/>
                  </a:lnTo>
                  <a:lnTo>
                    <a:pt x="1483" y="11"/>
                  </a:lnTo>
                  <a:lnTo>
                    <a:pt x="1576" y="24"/>
                  </a:lnTo>
                  <a:lnTo>
                    <a:pt x="1666" y="42"/>
                  </a:lnTo>
                  <a:lnTo>
                    <a:pt x="1755" y="65"/>
                  </a:lnTo>
                  <a:lnTo>
                    <a:pt x="1842" y="92"/>
                  </a:lnTo>
                  <a:lnTo>
                    <a:pt x="1926" y="124"/>
                  </a:lnTo>
                  <a:lnTo>
                    <a:pt x="2009" y="160"/>
                  </a:lnTo>
                  <a:lnTo>
                    <a:pt x="1948" y="169"/>
                  </a:lnTo>
                  <a:lnTo>
                    <a:pt x="1784" y="145"/>
                  </a:lnTo>
                  <a:lnTo>
                    <a:pt x="1668" y="221"/>
                  </a:lnTo>
                  <a:lnTo>
                    <a:pt x="1586" y="311"/>
                  </a:lnTo>
                  <a:lnTo>
                    <a:pt x="1285" y="339"/>
                  </a:lnTo>
                  <a:lnTo>
                    <a:pt x="1162" y="319"/>
                  </a:lnTo>
                  <a:lnTo>
                    <a:pt x="1077" y="450"/>
                  </a:lnTo>
                  <a:lnTo>
                    <a:pt x="830" y="464"/>
                  </a:lnTo>
                  <a:lnTo>
                    <a:pt x="676" y="421"/>
                  </a:lnTo>
                  <a:lnTo>
                    <a:pt x="538" y="495"/>
                  </a:lnTo>
                  <a:lnTo>
                    <a:pt x="239" y="536"/>
                  </a:lnTo>
                  <a:lnTo>
                    <a:pt x="0" y="604"/>
                  </a:lnTo>
                  <a:lnTo>
                    <a:pt x="0" y="604"/>
                  </a:lnTo>
                  <a:lnTo>
                    <a:pt x="63" y="532"/>
                  </a:lnTo>
                  <a:lnTo>
                    <a:pt x="131" y="464"/>
                  </a:lnTo>
                  <a:lnTo>
                    <a:pt x="203" y="400"/>
                  </a:lnTo>
                  <a:lnTo>
                    <a:pt x="278" y="339"/>
                  </a:lnTo>
                  <a:lnTo>
                    <a:pt x="356" y="283"/>
                  </a:lnTo>
                  <a:lnTo>
                    <a:pt x="439" y="232"/>
                  </a:lnTo>
                  <a:lnTo>
                    <a:pt x="524" y="185"/>
                  </a:lnTo>
                  <a:lnTo>
                    <a:pt x="612" y="144"/>
                  </a:lnTo>
                  <a:lnTo>
                    <a:pt x="702" y="107"/>
                  </a:lnTo>
                  <a:lnTo>
                    <a:pt x="796" y="75"/>
                  </a:lnTo>
                  <a:lnTo>
                    <a:pt x="892" y="49"/>
                  </a:lnTo>
                  <a:lnTo>
                    <a:pt x="990" y="27"/>
                  </a:lnTo>
                  <a:lnTo>
                    <a:pt x="1089" y="13"/>
                  </a:lnTo>
                  <a:lnTo>
                    <a:pt x="1191" y="3"/>
                  </a:lnTo>
                  <a:lnTo>
                    <a:pt x="12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grpSp>
        <p:nvGrpSpPr>
          <p:cNvPr id="15" name="Group 155">
            <a:extLst>
              <a:ext uri="{FF2B5EF4-FFF2-40B4-BE49-F238E27FC236}">
                <a16:creationId xmlns:a16="http://schemas.microsoft.com/office/drawing/2014/main" id="{35741F26-C271-4446-AD33-2E93C30ACB78}"/>
              </a:ext>
            </a:extLst>
          </p:cNvPr>
          <p:cNvGrpSpPr/>
          <p:nvPr/>
        </p:nvGrpSpPr>
        <p:grpSpPr>
          <a:xfrm>
            <a:off x="6946253" y="2385534"/>
            <a:ext cx="463191" cy="482324"/>
            <a:chOff x="-1073150" y="-1223963"/>
            <a:chExt cx="730249" cy="760413"/>
          </a:xfrm>
          <a:solidFill>
            <a:srgbClr val="347FC2"/>
          </a:solidFill>
          <a:effectLst>
            <a:outerShdw blurRad="177800" dist="101600" dir="2700000" algn="tl" rotWithShape="0">
              <a:prstClr val="black">
                <a:alpha val="40000"/>
              </a:prstClr>
            </a:outerShdw>
          </a:effectLst>
        </p:grpSpPr>
        <p:sp>
          <p:nvSpPr>
            <p:cNvPr id="16" name="Freeform 628">
              <a:extLst>
                <a:ext uri="{FF2B5EF4-FFF2-40B4-BE49-F238E27FC236}">
                  <a16:creationId xmlns:a16="http://schemas.microsoft.com/office/drawing/2014/main" id="{CBB75525-013A-4B0F-9E98-6E954F47BF3A}"/>
                </a:ext>
              </a:extLst>
            </p:cNvPr>
            <p:cNvSpPr>
              <a:spLocks noEditPoints="1"/>
            </p:cNvSpPr>
            <p:nvPr/>
          </p:nvSpPr>
          <p:spPr bwMode="auto">
            <a:xfrm>
              <a:off x="-1073150" y="-1223963"/>
              <a:ext cx="466725" cy="760413"/>
            </a:xfrm>
            <a:custGeom>
              <a:avLst/>
              <a:gdLst>
                <a:gd name="T0" fmla="*/ 1350 w 2061"/>
                <a:gd name="T1" fmla="*/ 3064 h 3355"/>
                <a:gd name="T2" fmla="*/ 1660 w 2061"/>
                <a:gd name="T3" fmla="*/ 2751 h 3355"/>
                <a:gd name="T4" fmla="*/ 876 w 2061"/>
                <a:gd name="T5" fmla="*/ 2751 h 3355"/>
                <a:gd name="T6" fmla="*/ 1186 w 2061"/>
                <a:gd name="T7" fmla="*/ 3064 h 3355"/>
                <a:gd name="T8" fmla="*/ 876 w 2061"/>
                <a:gd name="T9" fmla="*/ 2751 h 3355"/>
                <a:gd name="T10" fmla="*/ 402 w 2061"/>
                <a:gd name="T11" fmla="*/ 3064 h 3355"/>
                <a:gd name="T12" fmla="*/ 712 w 2061"/>
                <a:gd name="T13" fmla="*/ 2751 h 3355"/>
                <a:gd name="T14" fmla="*/ 1350 w 2061"/>
                <a:gd name="T15" fmla="*/ 2225 h 3355"/>
                <a:gd name="T16" fmla="*/ 1660 w 2061"/>
                <a:gd name="T17" fmla="*/ 2538 h 3355"/>
                <a:gd name="T18" fmla="*/ 1350 w 2061"/>
                <a:gd name="T19" fmla="*/ 2225 h 3355"/>
                <a:gd name="T20" fmla="*/ 876 w 2061"/>
                <a:gd name="T21" fmla="*/ 2538 h 3355"/>
                <a:gd name="T22" fmla="*/ 1186 w 2061"/>
                <a:gd name="T23" fmla="*/ 2225 h 3355"/>
                <a:gd name="T24" fmla="*/ 402 w 2061"/>
                <a:gd name="T25" fmla="*/ 2225 h 3355"/>
                <a:gd name="T26" fmla="*/ 712 w 2061"/>
                <a:gd name="T27" fmla="*/ 2538 h 3355"/>
                <a:gd name="T28" fmla="*/ 402 w 2061"/>
                <a:gd name="T29" fmla="*/ 2225 h 3355"/>
                <a:gd name="T30" fmla="*/ 1350 w 2061"/>
                <a:gd name="T31" fmla="*/ 2014 h 3355"/>
                <a:gd name="T32" fmla="*/ 1660 w 2061"/>
                <a:gd name="T33" fmla="*/ 1701 h 3355"/>
                <a:gd name="T34" fmla="*/ 876 w 2061"/>
                <a:gd name="T35" fmla="*/ 1701 h 3355"/>
                <a:gd name="T36" fmla="*/ 1186 w 2061"/>
                <a:gd name="T37" fmla="*/ 2014 h 3355"/>
                <a:gd name="T38" fmla="*/ 876 w 2061"/>
                <a:gd name="T39" fmla="*/ 1701 h 3355"/>
                <a:gd name="T40" fmla="*/ 402 w 2061"/>
                <a:gd name="T41" fmla="*/ 2014 h 3355"/>
                <a:gd name="T42" fmla="*/ 712 w 2061"/>
                <a:gd name="T43" fmla="*/ 1701 h 3355"/>
                <a:gd name="T44" fmla="*/ 718 w 2061"/>
                <a:gd name="T45" fmla="*/ 217 h 3355"/>
                <a:gd name="T46" fmla="*/ 718 w 2061"/>
                <a:gd name="T47" fmla="*/ 446 h 3355"/>
                <a:gd name="T48" fmla="*/ 834 w 2061"/>
                <a:gd name="T49" fmla="*/ 119 h 3355"/>
                <a:gd name="T50" fmla="*/ 393 w 2061"/>
                <a:gd name="T51" fmla="*/ 564 h 3355"/>
                <a:gd name="T52" fmla="*/ 1668 w 2061"/>
                <a:gd name="T53" fmla="*/ 1410 h 3355"/>
                <a:gd name="T54" fmla="*/ 834 w 2061"/>
                <a:gd name="T55" fmla="*/ 119 h 3355"/>
                <a:gd name="T56" fmla="*/ 1785 w 2061"/>
                <a:gd name="T57" fmla="*/ 0 h 3355"/>
                <a:gd name="T58" fmla="*/ 2061 w 2061"/>
                <a:gd name="T59" fmla="*/ 1410 h 3355"/>
                <a:gd name="T60" fmla="*/ 0 w 2061"/>
                <a:gd name="T61" fmla="*/ 3355 h 3355"/>
                <a:gd name="T62" fmla="*/ 276 w 2061"/>
                <a:gd name="T63" fmla="*/ 1410 h 3355"/>
                <a:gd name="T64" fmla="*/ 760 w 2061"/>
                <a:gd name="T65" fmla="*/ 0 h 3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61" h="3355">
                  <a:moveTo>
                    <a:pt x="1350" y="2751"/>
                  </a:moveTo>
                  <a:lnTo>
                    <a:pt x="1350" y="3064"/>
                  </a:lnTo>
                  <a:lnTo>
                    <a:pt x="1660" y="3064"/>
                  </a:lnTo>
                  <a:lnTo>
                    <a:pt x="1660" y="2751"/>
                  </a:lnTo>
                  <a:lnTo>
                    <a:pt x="1350" y="2751"/>
                  </a:lnTo>
                  <a:close/>
                  <a:moveTo>
                    <a:pt x="876" y="2751"/>
                  </a:moveTo>
                  <a:lnTo>
                    <a:pt x="876" y="3064"/>
                  </a:lnTo>
                  <a:lnTo>
                    <a:pt x="1186" y="3064"/>
                  </a:lnTo>
                  <a:lnTo>
                    <a:pt x="1186" y="2751"/>
                  </a:lnTo>
                  <a:lnTo>
                    <a:pt x="876" y="2751"/>
                  </a:lnTo>
                  <a:close/>
                  <a:moveTo>
                    <a:pt x="402" y="2751"/>
                  </a:moveTo>
                  <a:lnTo>
                    <a:pt x="402" y="3064"/>
                  </a:lnTo>
                  <a:lnTo>
                    <a:pt x="712" y="3064"/>
                  </a:lnTo>
                  <a:lnTo>
                    <a:pt x="712" y="2751"/>
                  </a:lnTo>
                  <a:lnTo>
                    <a:pt x="402" y="2751"/>
                  </a:lnTo>
                  <a:close/>
                  <a:moveTo>
                    <a:pt x="1350" y="2225"/>
                  </a:moveTo>
                  <a:lnTo>
                    <a:pt x="1350" y="2538"/>
                  </a:lnTo>
                  <a:lnTo>
                    <a:pt x="1660" y="2538"/>
                  </a:lnTo>
                  <a:lnTo>
                    <a:pt x="1660" y="2225"/>
                  </a:lnTo>
                  <a:lnTo>
                    <a:pt x="1350" y="2225"/>
                  </a:lnTo>
                  <a:close/>
                  <a:moveTo>
                    <a:pt x="876" y="2225"/>
                  </a:moveTo>
                  <a:lnTo>
                    <a:pt x="876" y="2538"/>
                  </a:lnTo>
                  <a:lnTo>
                    <a:pt x="1186" y="2538"/>
                  </a:lnTo>
                  <a:lnTo>
                    <a:pt x="1186" y="2225"/>
                  </a:lnTo>
                  <a:lnTo>
                    <a:pt x="876" y="2225"/>
                  </a:lnTo>
                  <a:close/>
                  <a:moveTo>
                    <a:pt x="402" y="2225"/>
                  </a:moveTo>
                  <a:lnTo>
                    <a:pt x="402" y="2538"/>
                  </a:lnTo>
                  <a:lnTo>
                    <a:pt x="712" y="2538"/>
                  </a:lnTo>
                  <a:lnTo>
                    <a:pt x="712" y="2225"/>
                  </a:lnTo>
                  <a:lnTo>
                    <a:pt x="402" y="2225"/>
                  </a:lnTo>
                  <a:close/>
                  <a:moveTo>
                    <a:pt x="1350" y="1701"/>
                  </a:moveTo>
                  <a:lnTo>
                    <a:pt x="1350" y="2014"/>
                  </a:lnTo>
                  <a:lnTo>
                    <a:pt x="1660" y="2014"/>
                  </a:lnTo>
                  <a:lnTo>
                    <a:pt x="1660" y="1701"/>
                  </a:lnTo>
                  <a:lnTo>
                    <a:pt x="1350" y="1701"/>
                  </a:lnTo>
                  <a:close/>
                  <a:moveTo>
                    <a:pt x="876" y="1701"/>
                  </a:moveTo>
                  <a:lnTo>
                    <a:pt x="876" y="2014"/>
                  </a:lnTo>
                  <a:lnTo>
                    <a:pt x="1186" y="2014"/>
                  </a:lnTo>
                  <a:lnTo>
                    <a:pt x="1186" y="1701"/>
                  </a:lnTo>
                  <a:lnTo>
                    <a:pt x="876" y="1701"/>
                  </a:lnTo>
                  <a:close/>
                  <a:moveTo>
                    <a:pt x="402" y="1701"/>
                  </a:moveTo>
                  <a:lnTo>
                    <a:pt x="402" y="2014"/>
                  </a:lnTo>
                  <a:lnTo>
                    <a:pt x="712" y="2014"/>
                  </a:lnTo>
                  <a:lnTo>
                    <a:pt x="712" y="1701"/>
                  </a:lnTo>
                  <a:lnTo>
                    <a:pt x="402" y="1701"/>
                  </a:lnTo>
                  <a:close/>
                  <a:moveTo>
                    <a:pt x="718" y="217"/>
                  </a:moveTo>
                  <a:lnTo>
                    <a:pt x="503" y="446"/>
                  </a:lnTo>
                  <a:lnTo>
                    <a:pt x="718" y="446"/>
                  </a:lnTo>
                  <a:lnTo>
                    <a:pt x="718" y="217"/>
                  </a:lnTo>
                  <a:close/>
                  <a:moveTo>
                    <a:pt x="834" y="119"/>
                  </a:moveTo>
                  <a:lnTo>
                    <a:pt x="834" y="564"/>
                  </a:lnTo>
                  <a:lnTo>
                    <a:pt x="393" y="564"/>
                  </a:lnTo>
                  <a:lnTo>
                    <a:pt x="393" y="1410"/>
                  </a:lnTo>
                  <a:lnTo>
                    <a:pt x="1668" y="1410"/>
                  </a:lnTo>
                  <a:lnTo>
                    <a:pt x="1668" y="119"/>
                  </a:lnTo>
                  <a:lnTo>
                    <a:pt x="834" y="119"/>
                  </a:lnTo>
                  <a:close/>
                  <a:moveTo>
                    <a:pt x="1237" y="0"/>
                  </a:moveTo>
                  <a:lnTo>
                    <a:pt x="1785" y="0"/>
                  </a:lnTo>
                  <a:lnTo>
                    <a:pt x="1785" y="1410"/>
                  </a:lnTo>
                  <a:lnTo>
                    <a:pt x="2061" y="1410"/>
                  </a:lnTo>
                  <a:lnTo>
                    <a:pt x="2061" y="3355"/>
                  </a:lnTo>
                  <a:lnTo>
                    <a:pt x="0" y="3355"/>
                  </a:lnTo>
                  <a:lnTo>
                    <a:pt x="0" y="1410"/>
                  </a:lnTo>
                  <a:lnTo>
                    <a:pt x="276" y="1410"/>
                  </a:lnTo>
                  <a:lnTo>
                    <a:pt x="276" y="516"/>
                  </a:lnTo>
                  <a:lnTo>
                    <a:pt x="760" y="0"/>
                  </a:lnTo>
                  <a:lnTo>
                    <a:pt x="12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17" name="Rectangle 629">
              <a:extLst>
                <a:ext uri="{FF2B5EF4-FFF2-40B4-BE49-F238E27FC236}">
                  <a16:creationId xmlns:a16="http://schemas.microsoft.com/office/drawing/2014/main" id="{0E8B327A-ED66-4F20-8B58-0DCE4E31DE4E}"/>
                </a:ext>
              </a:extLst>
            </p:cNvPr>
            <p:cNvSpPr>
              <a:spLocks noChangeArrowheads="1"/>
            </p:cNvSpPr>
            <p:nvPr/>
          </p:nvSpPr>
          <p:spPr bwMode="auto">
            <a:xfrm>
              <a:off x="-554038" y="-1222376"/>
              <a:ext cx="211137" cy="757238"/>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sp>
        <p:nvSpPr>
          <p:cNvPr id="18" name="Freeform 716">
            <a:extLst>
              <a:ext uri="{FF2B5EF4-FFF2-40B4-BE49-F238E27FC236}">
                <a16:creationId xmlns:a16="http://schemas.microsoft.com/office/drawing/2014/main" id="{1212619B-ABF7-4B9D-819B-0BB99E2D078B}"/>
              </a:ext>
            </a:extLst>
          </p:cNvPr>
          <p:cNvSpPr>
            <a:spLocks noEditPoints="1"/>
          </p:cNvSpPr>
          <p:nvPr/>
        </p:nvSpPr>
        <p:spPr bwMode="auto">
          <a:xfrm>
            <a:off x="2073541" y="4535649"/>
            <a:ext cx="480974" cy="384779"/>
          </a:xfrm>
          <a:custGeom>
            <a:avLst/>
            <a:gdLst>
              <a:gd name="T0" fmla="*/ 0 w 3396"/>
              <a:gd name="T1" fmla="*/ 2329 h 2717"/>
              <a:gd name="T2" fmla="*/ 1300 w 3396"/>
              <a:gd name="T3" fmla="*/ 2329 h 2717"/>
              <a:gd name="T4" fmla="*/ 1300 w 3396"/>
              <a:gd name="T5" fmla="*/ 2522 h 2717"/>
              <a:gd name="T6" fmla="*/ 2096 w 3396"/>
              <a:gd name="T7" fmla="*/ 2522 h 2717"/>
              <a:gd name="T8" fmla="*/ 2096 w 3396"/>
              <a:gd name="T9" fmla="*/ 2329 h 2717"/>
              <a:gd name="T10" fmla="*/ 3396 w 3396"/>
              <a:gd name="T11" fmla="*/ 2329 h 2717"/>
              <a:gd name="T12" fmla="*/ 3396 w 3396"/>
              <a:gd name="T13" fmla="*/ 2717 h 2717"/>
              <a:gd name="T14" fmla="*/ 0 w 3396"/>
              <a:gd name="T15" fmla="*/ 2717 h 2717"/>
              <a:gd name="T16" fmla="*/ 0 w 3396"/>
              <a:gd name="T17" fmla="*/ 2329 h 2717"/>
              <a:gd name="T18" fmla="*/ 2152 w 3396"/>
              <a:gd name="T19" fmla="*/ 734 h 2717"/>
              <a:gd name="T20" fmla="*/ 2487 w 3396"/>
              <a:gd name="T21" fmla="*/ 1063 h 2717"/>
              <a:gd name="T22" fmla="*/ 2147 w 3396"/>
              <a:gd name="T23" fmla="*/ 1399 h 2717"/>
              <a:gd name="T24" fmla="*/ 2020 w 3396"/>
              <a:gd name="T25" fmla="*/ 1274 h 2717"/>
              <a:gd name="T26" fmla="*/ 2234 w 3396"/>
              <a:gd name="T27" fmla="*/ 1063 h 2717"/>
              <a:gd name="T28" fmla="*/ 2026 w 3396"/>
              <a:gd name="T29" fmla="*/ 859 h 2717"/>
              <a:gd name="T30" fmla="*/ 2152 w 3396"/>
              <a:gd name="T31" fmla="*/ 734 h 2717"/>
              <a:gd name="T32" fmla="*/ 1244 w 3396"/>
              <a:gd name="T33" fmla="*/ 734 h 2717"/>
              <a:gd name="T34" fmla="*/ 1370 w 3396"/>
              <a:gd name="T35" fmla="*/ 859 h 2717"/>
              <a:gd name="T36" fmla="*/ 1161 w 3396"/>
              <a:gd name="T37" fmla="*/ 1063 h 2717"/>
              <a:gd name="T38" fmla="*/ 1376 w 3396"/>
              <a:gd name="T39" fmla="*/ 1274 h 2717"/>
              <a:gd name="T40" fmla="*/ 1250 w 3396"/>
              <a:gd name="T41" fmla="*/ 1399 h 2717"/>
              <a:gd name="T42" fmla="*/ 909 w 3396"/>
              <a:gd name="T43" fmla="*/ 1063 h 2717"/>
              <a:gd name="T44" fmla="*/ 1244 w 3396"/>
              <a:gd name="T45" fmla="*/ 734 h 2717"/>
              <a:gd name="T46" fmla="*/ 1831 w 3396"/>
              <a:gd name="T47" fmla="*/ 594 h 2717"/>
              <a:gd name="T48" fmla="*/ 1995 w 3396"/>
              <a:gd name="T49" fmla="*/ 664 h 2717"/>
              <a:gd name="T50" fmla="*/ 1613 w 3396"/>
              <a:gd name="T51" fmla="*/ 1538 h 2717"/>
              <a:gd name="T52" fmla="*/ 1448 w 3396"/>
              <a:gd name="T53" fmla="*/ 1468 h 2717"/>
              <a:gd name="T54" fmla="*/ 1831 w 3396"/>
              <a:gd name="T55" fmla="*/ 594 h 2717"/>
              <a:gd name="T56" fmla="*/ 568 w 3396"/>
              <a:gd name="T57" fmla="*/ 322 h 2717"/>
              <a:gd name="T58" fmla="*/ 568 w 3396"/>
              <a:gd name="T59" fmla="*/ 1813 h 2717"/>
              <a:gd name="T60" fmla="*/ 2827 w 3396"/>
              <a:gd name="T61" fmla="*/ 1813 h 2717"/>
              <a:gd name="T62" fmla="*/ 2827 w 3396"/>
              <a:gd name="T63" fmla="*/ 322 h 2717"/>
              <a:gd name="T64" fmla="*/ 568 w 3396"/>
              <a:gd name="T65" fmla="*/ 322 h 2717"/>
              <a:gd name="T66" fmla="*/ 241 w 3396"/>
              <a:gd name="T67" fmla="*/ 0 h 2717"/>
              <a:gd name="T68" fmla="*/ 3155 w 3396"/>
              <a:gd name="T69" fmla="*/ 0 h 2717"/>
              <a:gd name="T70" fmla="*/ 3155 w 3396"/>
              <a:gd name="T71" fmla="*/ 2134 h 2717"/>
              <a:gd name="T72" fmla="*/ 241 w 3396"/>
              <a:gd name="T73" fmla="*/ 2134 h 2717"/>
              <a:gd name="T74" fmla="*/ 241 w 3396"/>
              <a:gd name="T75" fmla="*/ 0 h 2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396" h="2717">
                <a:moveTo>
                  <a:pt x="0" y="2329"/>
                </a:moveTo>
                <a:lnTo>
                  <a:pt x="1300" y="2329"/>
                </a:lnTo>
                <a:lnTo>
                  <a:pt x="1300" y="2522"/>
                </a:lnTo>
                <a:lnTo>
                  <a:pt x="2096" y="2522"/>
                </a:lnTo>
                <a:lnTo>
                  <a:pt x="2096" y="2329"/>
                </a:lnTo>
                <a:lnTo>
                  <a:pt x="3396" y="2329"/>
                </a:lnTo>
                <a:lnTo>
                  <a:pt x="3396" y="2717"/>
                </a:lnTo>
                <a:lnTo>
                  <a:pt x="0" y="2717"/>
                </a:lnTo>
                <a:lnTo>
                  <a:pt x="0" y="2329"/>
                </a:lnTo>
                <a:close/>
                <a:moveTo>
                  <a:pt x="2152" y="734"/>
                </a:moveTo>
                <a:lnTo>
                  <a:pt x="2487" y="1063"/>
                </a:lnTo>
                <a:lnTo>
                  <a:pt x="2147" y="1399"/>
                </a:lnTo>
                <a:lnTo>
                  <a:pt x="2020" y="1274"/>
                </a:lnTo>
                <a:lnTo>
                  <a:pt x="2234" y="1063"/>
                </a:lnTo>
                <a:lnTo>
                  <a:pt x="2026" y="859"/>
                </a:lnTo>
                <a:lnTo>
                  <a:pt x="2152" y="734"/>
                </a:lnTo>
                <a:close/>
                <a:moveTo>
                  <a:pt x="1244" y="734"/>
                </a:moveTo>
                <a:lnTo>
                  <a:pt x="1370" y="859"/>
                </a:lnTo>
                <a:lnTo>
                  <a:pt x="1161" y="1063"/>
                </a:lnTo>
                <a:lnTo>
                  <a:pt x="1376" y="1274"/>
                </a:lnTo>
                <a:lnTo>
                  <a:pt x="1250" y="1399"/>
                </a:lnTo>
                <a:lnTo>
                  <a:pt x="909" y="1063"/>
                </a:lnTo>
                <a:lnTo>
                  <a:pt x="1244" y="734"/>
                </a:lnTo>
                <a:close/>
                <a:moveTo>
                  <a:pt x="1831" y="594"/>
                </a:moveTo>
                <a:lnTo>
                  <a:pt x="1995" y="664"/>
                </a:lnTo>
                <a:lnTo>
                  <a:pt x="1613" y="1538"/>
                </a:lnTo>
                <a:lnTo>
                  <a:pt x="1448" y="1468"/>
                </a:lnTo>
                <a:lnTo>
                  <a:pt x="1831" y="594"/>
                </a:lnTo>
                <a:close/>
                <a:moveTo>
                  <a:pt x="568" y="322"/>
                </a:moveTo>
                <a:lnTo>
                  <a:pt x="568" y="1813"/>
                </a:lnTo>
                <a:lnTo>
                  <a:pt x="2827" y="1813"/>
                </a:lnTo>
                <a:lnTo>
                  <a:pt x="2827" y="322"/>
                </a:lnTo>
                <a:lnTo>
                  <a:pt x="568" y="322"/>
                </a:lnTo>
                <a:close/>
                <a:moveTo>
                  <a:pt x="241" y="0"/>
                </a:moveTo>
                <a:lnTo>
                  <a:pt x="3155" y="0"/>
                </a:lnTo>
                <a:lnTo>
                  <a:pt x="3155" y="2134"/>
                </a:lnTo>
                <a:lnTo>
                  <a:pt x="241" y="2134"/>
                </a:lnTo>
                <a:lnTo>
                  <a:pt x="241" y="0"/>
                </a:lnTo>
                <a:close/>
              </a:path>
            </a:pathLst>
          </a:custGeom>
          <a:solidFill>
            <a:srgbClr val="347FC2"/>
          </a:solidFill>
          <a:ln w="0">
            <a:noFill/>
            <a:prstDash val="solid"/>
            <a:round/>
            <a:headEnd/>
            <a:tailEnd/>
          </a:ln>
          <a:effectLst>
            <a:outerShdw blurRad="177800" dist="1016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nvGrpSpPr>
          <p:cNvPr id="19" name="Group 362">
            <a:extLst>
              <a:ext uri="{FF2B5EF4-FFF2-40B4-BE49-F238E27FC236}">
                <a16:creationId xmlns:a16="http://schemas.microsoft.com/office/drawing/2014/main" id="{F070C78D-98BE-4478-9A88-B7DABA6F7ACB}"/>
              </a:ext>
            </a:extLst>
          </p:cNvPr>
          <p:cNvGrpSpPr>
            <a:grpSpLocks noChangeAspect="1"/>
          </p:cNvGrpSpPr>
          <p:nvPr/>
        </p:nvGrpSpPr>
        <p:grpSpPr bwMode="auto">
          <a:xfrm>
            <a:off x="6245818" y="4510951"/>
            <a:ext cx="468092" cy="434173"/>
            <a:chOff x="3907" y="1313"/>
            <a:chExt cx="483" cy="448"/>
          </a:xfrm>
          <a:solidFill>
            <a:srgbClr val="347FC2"/>
          </a:solidFill>
          <a:effectLst>
            <a:outerShdw blurRad="177800" dist="101600" dir="2700000" algn="tl" rotWithShape="0">
              <a:prstClr val="black">
                <a:alpha val="40000"/>
              </a:prstClr>
            </a:outerShdw>
          </a:effectLst>
        </p:grpSpPr>
        <p:sp>
          <p:nvSpPr>
            <p:cNvPr id="20" name="Freeform 364">
              <a:extLst>
                <a:ext uri="{FF2B5EF4-FFF2-40B4-BE49-F238E27FC236}">
                  <a16:creationId xmlns:a16="http://schemas.microsoft.com/office/drawing/2014/main" id="{526A569A-5F74-409C-ADB2-96FF09F0766F}"/>
                </a:ext>
              </a:extLst>
            </p:cNvPr>
            <p:cNvSpPr>
              <a:spLocks/>
            </p:cNvSpPr>
            <p:nvPr/>
          </p:nvSpPr>
          <p:spPr bwMode="auto">
            <a:xfrm>
              <a:off x="3907" y="1313"/>
              <a:ext cx="456" cy="448"/>
            </a:xfrm>
            <a:custGeom>
              <a:avLst/>
              <a:gdLst>
                <a:gd name="T0" fmla="*/ 287 w 3193"/>
                <a:gd name="T1" fmla="*/ 0 h 3137"/>
                <a:gd name="T2" fmla="*/ 1044 w 3193"/>
                <a:gd name="T3" fmla="*/ 539 h 3137"/>
                <a:gd name="T4" fmla="*/ 951 w 3193"/>
                <a:gd name="T5" fmla="*/ 630 h 3137"/>
                <a:gd name="T6" fmla="*/ 1796 w 3193"/>
                <a:gd name="T7" fmla="*/ 1457 h 3137"/>
                <a:gd name="T8" fmla="*/ 1917 w 3193"/>
                <a:gd name="T9" fmla="*/ 1335 h 3137"/>
                <a:gd name="T10" fmla="*/ 3193 w 3193"/>
                <a:gd name="T11" fmla="*/ 2584 h 3137"/>
                <a:gd name="T12" fmla="*/ 2626 w 3193"/>
                <a:gd name="T13" fmla="*/ 3137 h 3137"/>
                <a:gd name="T14" fmla="*/ 1350 w 3193"/>
                <a:gd name="T15" fmla="*/ 1887 h 3137"/>
                <a:gd name="T16" fmla="*/ 1486 w 3193"/>
                <a:gd name="T17" fmla="*/ 1760 h 3137"/>
                <a:gd name="T18" fmla="*/ 642 w 3193"/>
                <a:gd name="T19" fmla="*/ 933 h 3137"/>
                <a:gd name="T20" fmla="*/ 550 w 3193"/>
                <a:gd name="T21" fmla="*/ 1024 h 3137"/>
                <a:gd name="T22" fmla="*/ 0 w 3193"/>
                <a:gd name="T23" fmla="*/ 283 h 3137"/>
                <a:gd name="T24" fmla="*/ 287 w 3193"/>
                <a:gd name="T25" fmla="*/ 0 h 3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93" h="3137">
                  <a:moveTo>
                    <a:pt x="287" y="0"/>
                  </a:moveTo>
                  <a:lnTo>
                    <a:pt x="1044" y="539"/>
                  </a:lnTo>
                  <a:lnTo>
                    <a:pt x="951" y="630"/>
                  </a:lnTo>
                  <a:lnTo>
                    <a:pt x="1796" y="1457"/>
                  </a:lnTo>
                  <a:lnTo>
                    <a:pt x="1917" y="1335"/>
                  </a:lnTo>
                  <a:lnTo>
                    <a:pt x="3193" y="2584"/>
                  </a:lnTo>
                  <a:lnTo>
                    <a:pt x="2626" y="3137"/>
                  </a:lnTo>
                  <a:lnTo>
                    <a:pt x="1350" y="1887"/>
                  </a:lnTo>
                  <a:lnTo>
                    <a:pt x="1486" y="1760"/>
                  </a:lnTo>
                  <a:lnTo>
                    <a:pt x="642" y="933"/>
                  </a:lnTo>
                  <a:lnTo>
                    <a:pt x="550" y="1024"/>
                  </a:lnTo>
                  <a:lnTo>
                    <a:pt x="0" y="283"/>
                  </a:lnTo>
                  <a:lnTo>
                    <a:pt x="28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1" name="Freeform 365">
              <a:extLst>
                <a:ext uri="{FF2B5EF4-FFF2-40B4-BE49-F238E27FC236}">
                  <a16:creationId xmlns:a16="http://schemas.microsoft.com/office/drawing/2014/main" id="{1BF13111-CE2F-4CD9-B40C-A9384C48C940}"/>
                </a:ext>
              </a:extLst>
            </p:cNvPr>
            <p:cNvSpPr>
              <a:spLocks/>
            </p:cNvSpPr>
            <p:nvPr/>
          </p:nvSpPr>
          <p:spPr bwMode="auto">
            <a:xfrm>
              <a:off x="4144" y="1313"/>
              <a:ext cx="246" cy="222"/>
            </a:xfrm>
            <a:custGeom>
              <a:avLst/>
              <a:gdLst>
                <a:gd name="T0" fmla="*/ 964 w 1727"/>
                <a:gd name="T1" fmla="*/ 0 h 1551"/>
                <a:gd name="T2" fmla="*/ 1026 w 1727"/>
                <a:gd name="T3" fmla="*/ 4 h 1551"/>
                <a:gd name="T4" fmla="*/ 1089 w 1727"/>
                <a:gd name="T5" fmla="*/ 14 h 1551"/>
                <a:gd name="T6" fmla="*/ 1150 w 1727"/>
                <a:gd name="T7" fmla="*/ 28 h 1551"/>
                <a:gd name="T8" fmla="*/ 630 w 1727"/>
                <a:gd name="T9" fmla="*/ 538 h 1551"/>
                <a:gd name="T10" fmla="*/ 1177 w 1727"/>
                <a:gd name="T11" fmla="*/ 1076 h 1551"/>
                <a:gd name="T12" fmla="*/ 1699 w 1727"/>
                <a:gd name="T13" fmla="*/ 564 h 1551"/>
                <a:gd name="T14" fmla="*/ 1714 w 1727"/>
                <a:gd name="T15" fmla="*/ 625 h 1551"/>
                <a:gd name="T16" fmla="*/ 1723 w 1727"/>
                <a:gd name="T17" fmla="*/ 686 h 1551"/>
                <a:gd name="T18" fmla="*/ 1727 w 1727"/>
                <a:gd name="T19" fmla="*/ 748 h 1551"/>
                <a:gd name="T20" fmla="*/ 1727 w 1727"/>
                <a:gd name="T21" fmla="*/ 810 h 1551"/>
                <a:gd name="T22" fmla="*/ 1721 w 1727"/>
                <a:gd name="T23" fmla="*/ 871 h 1551"/>
                <a:gd name="T24" fmla="*/ 1711 w 1727"/>
                <a:gd name="T25" fmla="*/ 932 h 1551"/>
                <a:gd name="T26" fmla="*/ 1696 w 1727"/>
                <a:gd name="T27" fmla="*/ 992 h 1551"/>
                <a:gd name="T28" fmla="*/ 1675 w 1727"/>
                <a:gd name="T29" fmla="*/ 1052 h 1551"/>
                <a:gd name="T30" fmla="*/ 1649 w 1727"/>
                <a:gd name="T31" fmla="*/ 1109 h 1551"/>
                <a:gd name="T32" fmla="*/ 1619 w 1727"/>
                <a:gd name="T33" fmla="*/ 1165 h 1551"/>
                <a:gd name="T34" fmla="*/ 1583 w 1727"/>
                <a:gd name="T35" fmla="*/ 1219 h 1551"/>
                <a:gd name="T36" fmla="*/ 1543 w 1727"/>
                <a:gd name="T37" fmla="*/ 1270 h 1551"/>
                <a:gd name="T38" fmla="*/ 1497 w 1727"/>
                <a:gd name="T39" fmla="*/ 1319 h 1551"/>
                <a:gd name="T40" fmla="*/ 1448 w 1727"/>
                <a:gd name="T41" fmla="*/ 1362 h 1551"/>
                <a:gd name="T42" fmla="*/ 1398 w 1727"/>
                <a:gd name="T43" fmla="*/ 1402 h 1551"/>
                <a:gd name="T44" fmla="*/ 1343 w 1727"/>
                <a:gd name="T45" fmla="*/ 1436 h 1551"/>
                <a:gd name="T46" fmla="*/ 1288 w 1727"/>
                <a:gd name="T47" fmla="*/ 1465 h 1551"/>
                <a:gd name="T48" fmla="*/ 1231 w 1727"/>
                <a:gd name="T49" fmla="*/ 1490 h 1551"/>
                <a:gd name="T50" fmla="*/ 1172 w 1727"/>
                <a:gd name="T51" fmla="*/ 1510 h 1551"/>
                <a:gd name="T52" fmla="*/ 1112 w 1727"/>
                <a:gd name="T53" fmla="*/ 1524 h 1551"/>
                <a:gd name="T54" fmla="*/ 1052 w 1727"/>
                <a:gd name="T55" fmla="*/ 1536 h 1551"/>
                <a:gd name="T56" fmla="*/ 990 w 1727"/>
                <a:gd name="T57" fmla="*/ 1541 h 1551"/>
                <a:gd name="T58" fmla="*/ 929 w 1727"/>
                <a:gd name="T59" fmla="*/ 1542 h 1551"/>
                <a:gd name="T60" fmla="*/ 867 w 1727"/>
                <a:gd name="T61" fmla="*/ 1539 h 1551"/>
                <a:gd name="T62" fmla="*/ 806 w 1727"/>
                <a:gd name="T63" fmla="*/ 1532 h 1551"/>
                <a:gd name="T64" fmla="*/ 745 w 1727"/>
                <a:gd name="T65" fmla="*/ 1518 h 1551"/>
                <a:gd name="T66" fmla="*/ 711 w 1727"/>
                <a:gd name="T67" fmla="*/ 1551 h 1551"/>
                <a:gd name="T68" fmla="*/ 292 w 1727"/>
                <a:gd name="T69" fmla="*/ 1142 h 1551"/>
                <a:gd name="T70" fmla="*/ 139 w 1727"/>
                <a:gd name="T71" fmla="*/ 1293 h 1551"/>
                <a:gd name="T72" fmla="*/ 0 w 1727"/>
                <a:gd name="T73" fmla="*/ 1156 h 1551"/>
                <a:gd name="T74" fmla="*/ 182 w 1727"/>
                <a:gd name="T75" fmla="*/ 977 h 1551"/>
                <a:gd name="T76" fmla="*/ 167 w 1727"/>
                <a:gd name="T77" fmla="*/ 917 h 1551"/>
                <a:gd name="T78" fmla="*/ 158 w 1727"/>
                <a:gd name="T79" fmla="*/ 856 h 1551"/>
                <a:gd name="T80" fmla="*/ 153 w 1727"/>
                <a:gd name="T81" fmla="*/ 795 h 1551"/>
                <a:gd name="T82" fmla="*/ 153 w 1727"/>
                <a:gd name="T83" fmla="*/ 733 h 1551"/>
                <a:gd name="T84" fmla="*/ 159 w 1727"/>
                <a:gd name="T85" fmla="*/ 671 h 1551"/>
                <a:gd name="T86" fmla="*/ 169 w 1727"/>
                <a:gd name="T87" fmla="*/ 611 h 1551"/>
                <a:gd name="T88" fmla="*/ 184 w 1727"/>
                <a:gd name="T89" fmla="*/ 551 h 1551"/>
                <a:gd name="T90" fmla="*/ 204 w 1727"/>
                <a:gd name="T91" fmla="*/ 492 h 1551"/>
                <a:gd name="T92" fmla="*/ 230 w 1727"/>
                <a:gd name="T93" fmla="*/ 434 h 1551"/>
                <a:gd name="T94" fmla="*/ 260 w 1727"/>
                <a:gd name="T95" fmla="*/ 379 h 1551"/>
                <a:gd name="T96" fmla="*/ 296 w 1727"/>
                <a:gd name="T97" fmla="*/ 325 h 1551"/>
                <a:gd name="T98" fmla="*/ 336 w 1727"/>
                <a:gd name="T99" fmla="*/ 274 h 1551"/>
                <a:gd name="T100" fmla="*/ 381 w 1727"/>
                <a:gd name="T101" fmla="*/ 226 h 1551"/>
                <a:gd name="T102" fmla="*/ 430 w 1727"/>
                <a:gd name="T103" fmla="*/ 181 h 1551"/>
                <a:gd name="T104" fmla="*/ 483 w 1727"/>
                <a:gd name="T105" fmla="*/ 141 h 1551"/>
                <a:gd name="T106" fmla="*/ 538 w 1727"/>
                <a:gd name="T107" fmla="*/ 106 h 1551"/>
                <a:gd name="T108" fmla="*/ 595 w 1727"/>
                <a:gd name="T109" fmla="*/ 76 h 1551"/>
                <a:gd name="T110" fmla="*/ 654 w 1727"/>
                <a:gd name="T111" fmla="*/ 51 h 1551"/>
                <a:gd name="T112" fmla="*/ 715 w 1727"/>
                <a:gd name="T113" fmla="*/ 31 h 1551"/>
                <a:gd name="T114" fmla="*/ 775 w 1727"/>
                <a:gd name="T115" fmla="*/ 16 h 1551"/>
                <a:gd name="T116" fmla="*/ 838 w 1727"/>
                <a:gd name="T117" fmla="*/ 5 h 1551"/>
                <a:gd name="T118" fmla="*/ 901 w 1727"/>
                <a:gd name="T119" fmla="*/ 0 h 1551"/>
                <a:gd name="T120" fmla="*/ 964 w 1727"/>
                <a:gd name="T121" fmla="*/ 0 h 1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27" h="1551">
                  <a:moveTo>
                    <a:pt x="964" y="0"/>
                  </a:moveTo>
                  <a:lnTo>
                    <a:pt x="1026" y="4"/>
                  </a:lnTo>
                  <a:lnTo>
                    <a:pt x="1089" y="14"/>
                  </a:lnTo>
                  <a:lnTo>
                    <a:pt x="1150" y="28"/>
                  </a:lnTo>
                  <a:lnTo>
                    <a:pt x="630" y="538"/>
                  </a:lnTo>
                  <a:lnTo>
                    <a:pt x="1177" y="1076"/>
                  </a:lnTo>
                  <a:lnTo>
                    <a:pt x="1699" y="564"/>
                  </a:lnTo>
                  <a:lnTo>
                    <a:pt x="1714" y="625"/>
                  </a:lnTo>
                  <a:lnTo>
                    <a:pt x="1723" y="686"/>
                  </a:lnTo>
                  <a:lnTo>
                    <a:pt x="1727" y="748"/>
                  </a:lnTo>
                  <a:lnTo>
                    <a:pt x="1727" y="810"/>
                  </a:lnTo>
                  <a:lnTo>
                    <a:pt x="1721" y="871"/>
                  </a:lnTo>
                  <a:lnTo>
                    <a:pt x="1711" y="932"/>
                  </a:lnTo>
                  <a:lnTo>
                    <a:pt x="1696" y="992"/>
                  </a:lnTo>
                  <a:lnTo>
                    <a:pt x="1675" y="1052"/>
                  </a:lnTo>
                  <a:lnTo>
                    <a:pt x="1649" y="1109"/>
                  </a:lnTo>
                  <a:lnTo>
                    <a:pt x="1619" y="1165"/>
                  </a:lnTo>
                  <a:lnTo>
                    <a:pt x="1583" y="1219"/>
                  </a:lnTo>
                  <a:lnTo>
                    <a:pt x="1543" y="1270"/>
                  </a:lnTo>
                  <a:lnTo>
                    <a:pt x="1497" y="1319"/>
                  </a:lnTo>
                  <a:lnTo>
                    <a:pt x="1448" y="1362"/>
                  </a:lnTo>
                  <a:lnTo>
                    <a:pt x="1398" y="1402"/>
                  </a:lnTo>
                  <a:lnTo>
                    <a:pt x="1343" y="1436"/>
                  </a:lnTo>
                  <a:lnTo>
                    <a:pt x="1288" y="1465"/>
                  </a:lnTo>
                  <a:lnTo>
                    <a:pt x="1231" y="1490"/>
                  </a:lnTo>
                  <a:lnTo>
                    <a:pt x="1172" y="1510"/>
                  </a:lnTo>
                  <a:lnTo>
                    <a:pt x="1112" y="1524"/>
                  </a:lnTo>
                  <a:lnTo>
                    <a:pt x="1052" y="1536"/>
                  </a:lnTo>
                  <a:lnTo>
                    <a:pt x="990" y="1541"/>
                  </a:lnTo>
                  <a:lnTo>
                    <a:pt x="929" y="1542"/>
                  </a:lnTo>
                  <a:lnTo>
                    <a:pt x="867" y="1539"/>
                  </a:lnTo>
                  <a:lnTo>
                    <a:pt x="806" y="1532"/>
                  </a:lnTo>
                  <a:lnTo>
                    <a:pt x="745" y="1518"/>
                  </a:lnTo>
                  <a:lnTo>
                    <a:pt x="711" y="1551"/>
                  </a:lnTo>
                  <a:lnTo>
                    <a:pt x="292" y="1142"/>
                  </a:lnTo>
                  <a:lnTo>
                    <a:pt x="139" y="1293"/>
                  </a:lnTo>
                  <a:lnTo>
                    <a:pt x="0" y="1156"/>
                  </a:lnTo>
                  <a:lnTo>
                    <a:pt x="182" y="977"/>
                  </a:lnTo>
                  <a:lnTo>
                    <a:pt x="167" y="917"/>
                  </a:lnTo>
                  <a:lnTo>
                    <a:pt x="158" y="856"/>
                  </a:lnTo>
                  <a:lnTo>
                    <a:pt x="153" y="795"/>
                  </a:lnTo>
                  <a:lnTo>
                    <a:pt x="153" y="733"/>
                  </a:lnTo>
                  <a:lnTo>
                    <a:pt x="159" y="671"/>
                  </a:lnTo>
                  <a:lnTo>
                    <a:pt x="169" y="611"/>
                  </a:lnTo>
                  <a:lnTo>
                    <a:pt x="184" y="551"/>
                  </a:lnTo>
                  <a:lnTo>
                    <a:pt x="204" y="492"/>
                  </a:lnTo>
                  <a:lnTo>
                    <a:pt x="230" y="434"/>
                  </a:lnTo>
                  <a:lnTo>
                    <a:pt x="260" y="379"/>
                  </a:lnTo>
                  <a:lnTo>
                    <a:pt x="296" y="325"/>
                  </a:lnTo>
                  <a:lnTo>
                    <a:pt x="336" y="274"/>
                  </a:lnTo>
                  <a:lnTo>
                    <a:pt x="381" y="226"/>
                  </a:lnTo>
                  <a:lnTo>
                    <a:pt x="430" y="181"/>
                  </a:lnTo>
                  <a:lnTo>
                    <a:pt x="483" y="141"/>
                  </a:lnTo>
                  <a:lnTo>
                    <a:pt x="538" y="106"/>
                  </a:lnTo>
                  <a:lnTo>
                    <a:pt x="595" y="76"/>
                  </a:lnTo>
                  <a:lnTo>
                    <a:pt x="654" y="51"/>
                  </a:lnTo>
                  <a:lnTo>
                    <a:pt x="715" y="31"/>
                  </a:lnTo>
                  <a:lnTo>
                    <a:pt x="775" y="16"/>
                  </a:lnTo>
                  <a:lnTo>
                    <a:pt x="838" y="5"/>
                  </a:lnTo>
                  <a:lnTo>
                    <a:pt x="901" y="0"/>
                  </a:lnTo>
                  <a:lnTo>
                    <a:pt x="96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2" name="Freeform 366">
              <a:extLst>
                <a:ext uri="{FF2B5EF4-FFF2-40B4-BE49-F238E27FC236}">
                  <a16:creationId xmlns:a16="http://schemas.microsoft.com/office/drawing/2014/main" id="{61E20912-8888-4316-B618-73D4817CE114}"/>
                </a:ext>
              </a:extLst>
            </p:cNvPr>
            <p:cNvSpPr>
              <a:spLocks/>
            </p:cNvSpPr>
            <p:nvPr/>
          </p:nvSpPr>
          <p:spPr bwMode="auto">
            <a:xfrm>
              <a:off x="3935" y="1545"/>
              <a:ext cx="198" cy="216"/>
            </a:xfrm>
            <a:custGeom>
              <a:avLst/>
              <a:gdLst>
                <a:gd name="T0" fmla="*/ 986 w 1391"/>
                <a:gd name="T1" fmla="*/ 0 h 1513"/>
                <a:gd name="T2" fmla="*/ 1125 w 1391"/>
                <a:gd name="T3" fmla="*/ 136 h 1513"/>
                <a:gd name="T4" fmla="*/ 972 w 1391"/>
                <a:gd name="T5" fmla="*/ 287 h 1513"/>
                <a:gd name="T6" fmla="*/ 1391 w 1391"/>
                <a:gd name="T7" fmla="*/ 696 h 1513"/>
                <a:gd name="T8" fmla="*/ 557 w 1391"/>
                <a:gd name="T9" fmla="*/ 1513 h 1513"/>
                <a:gd name="T10" fmla="*/ 0 w 1391"/>
                <a:gd name="T11" fmla="*/ 966 h 1513"/>
                <a:gd name="T12" fmla="*/ 986 w 1391"/>
                <a:gd name="T13" fmla="*/ 0 h 1513"/>
              </a:gdLst>
              <a:ahLst/>
              <a:cxnLst>
                <a:cxn ang="0">
                  <a:pos x="T0" y="T1"/>
                </a:cxn>
                <a:cxn ang="0">
                  <a:pos x="T2" y="T3"/>
                </a:cxn>
                <a:cxn ang="0">
                  <a:pos x="T4" y="T5"/>
                </a:cxn>
                <a:cxn ang="0">
                  <a:pos x="T6" y="T7"/>
                </a:cxn>
                <a:cxn ang="0">
                  <a:pos x="T8" y="T9"/>
                </a:cxn>
                <a:cxn ang="0">
                  <a:pos x="T10" y="T11"/>
                </a:cxn>
                <a:cxn ang="0">
                  <a:pos x="T12" y="T13"/>
                </a:cxn>
              </a:cxnLst>
              <a:rect l="0" t="0" r="r" b="b"/>
              <a:pathLst>
                <a:path w="1391" h="1513">
                  <a:moveTo>
                    <a:pt x="986" y="0"/>
                  </a:moveTo>
                  <a:lnTo>
                    <a:pt x="1125" y="136"/>
                  </a:lnTo>
                  <a:lnTo>
                    <a:pt x="972" y="287"/>
                  </a:lnTo>
                  <a:lnTo>
                    <a:pt x="1391" y="696"/>
                  </a:lnTo>
                  <a:lnTo>
                    <a:pt x="557" y="1513"/>
                  </a:lnTo>
                  <a:lnTo>
                    <a:pt x="0" y="966"/>
                  </a:lnTo>
                  <a:lnTo>
                    <a:pt x="9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sp>
        <p:nvSpPr>
          <p:cNvPr id="23" name="文本框 19">
            <a:extLst>
              <a:ext uri="{FF2B5EF4-FFF2-40B4-BE49-F238E27FC236}">
                <a16:creationId xmlns:a16="http://schemas.microsoft.com/office/drawing/2014/main" id="{07409D19-178A-4613-B48B-4B9296F68344}"/>
              </a:ext>
            </a:extLst>
          </p:cNvPr>
          <p:cNvSpPr txBox="1"/>
          <p:nvPr/>
        </p:nvSpPr>
        <p:spPr>
          <a:xfrm>
            <a:off x="3510698" y="2686469"/>
            <a:ext cx="2331172" cy="55399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点击添加文字内容点击添加文字内容点击添加文字内容点击添加文字内容点击添加文字内容点击添加文字内容</a:t>
            </a:r>
          </a:p>
        </p:txBody>
      </p:sp>
      <p:sp>
        <p:nvSpPr>
          <p:cNvPr id="24" name="矩形 23">
            <a:extLst>
              <a:ext uri="{FF2B5EF4-FFF2-40B4-BE49-F238E27FC236}">
                <a16:creationId xmlns:a16="http://schemas.microsoft.com/office/drawing/2014/main" id="{7655DE07-E6E9-4216-A5A3-681FBAAC1AE9}"/>
              </a:ext>
            </a:extLst>
          </p:cNvPr>
          <p:cNvSpPr/>
          <p:nvPr/>
        </p:nvSpPr>
        <p:spPr>
          <a:xfrm>
            <a:off x="3526880" y="2306728"/>
            <a:ext cx="1494974" cy="338554"/>
          </a:xfrm>
          <a:prstGeom prst="rect">
            <a:avLst/>
          </a:prstGeom>
        </p:spPr>
        <p:txBody>
          <a:bodyPr wrap="square">
            <a:spAutoFit/>
          </a:bodyPr>
          <a:lstStyle/>
          <a:p>
            <a:r>
              <a:rPr lang="zh-CN" altLang="en-US" sz="1600" b="1" dirty="0">
                <a:solidFill>
                  <a:schemeClr val="tx1">
                    <a:lumMod val="65000"/>
                    <a:lumOff val="35000"/>
                  </a:schemeClr>
                </a:solidFill>
                <a:cs typeface="+mn-ea"/>
                <a:sym typeface="+mn-lt"/>
              </a:rPr>
              <a:t>退出机制</a:t>
            </a:r>
          </a:p>
        </p:txBody>
      </p:sp>
      <p:sp>
        <p:nvSpPr>
          <p:cNvPr id="25" name="文本框 19">
            <a:extLst>
              <a:ext uri="{FF2B5EF4-FFF2-40B4-BE49-F238E27FC236}">
                <a16:creationId xmlns:a16="http://schemas.microsoft.com/office/drawing/2014/main" id="{6C64FD93-8C70-4787-BCCC-636ABAFAC848}"/>
              </a:ext>
            </a:extLst>
          </p:cNvPr>
          <p:cNvSpPr txBox="1"/>
          <p:nvPr/>
        </p:nvSpPr>
        <p:spPr>
          <a:xfrm>
            <a:off x="2762628" y="4735791"/>
            <a:ext cx="2331172" cy="55399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点击添加文字内容点击添加文字内容点击添加文字内容点击添加文字内容点击添加文字内容点击添加文字内容</a:t>
            </a:r>
          </a:p>
        </p:txBody>
      </p:sp>
      <p:sp>
        <p:nvSpPr>
          <p:cNvPr id="26" name="矩形 25">
            <a:extLst>
              <a:ext uri="{FF2B5EF4-FFF2-40B4-BE49-F238E27FC236}">
                <a16:creationId xmlns:a16="http://schemas.microsoft.com/office/drawing/2014/main" id="{B22E002B-ADC9-4DBD-AEDB-D24BEDCAF837}"/>
              </a:ext>
            </a:extLst>
          </p:cNvPr>
          <p:cNvSpPr/>
          <p:nvPr/>
        </p:nvSpPr>
        <p:spPr>
          <a:xfrm>
            <a:off x="2778810" y="4356050"/>
            <a:ext cx="1494974" cy="338554"/>
          </a:xfrm>
          <a:prstGeom prst="rect">
            <a:avLst/>
          </a:prstGeom>
        </p:spPr>
        <p:txBody>
          <a:bodyPr wrap="square">
            <a:spAutoFit/>
          </a:bodyPr>
          <a:lstStyle/>
          <a:p>
            <a:r>
              <a:rPr lang="zh-CN" altLang="en-US" sz="1600" b="1" dirty="0">
                <a:solidFill>
                  <a:schemeClr val="tx1">
                    <a:lumMod val="65000"/>
                    <a:lumOff val="35000"/>
                  </a:schemeClr>
                </a:solidFill>
                <a:cs typeface="+mn-ea"/>
                <a:sym typeface="+mn-lt"/>
              </a:rPr>
              <a:t>退出机制</a:t>
            </a:r>
          </a:p>
        </p:txBody>
      </p:sp>
      <p:sp>
        <p:nvSpPr>
          <p:cNvPr id="27" name="文本框 19">
            <a:extLst>
              <a:ext uri="{FF2B5EF4-FFF2-40B4-BE49-F238E27FC236}">
                <a16:creationId xmlns:a16="http://schemas.microsoft.com/office/drawing/2014/main" id="{30DA46E3-A46A-4381-A05C-9725D83ACD59}"/>
              </a:ext>
            </a:extLst>
          </p:cNvPr>
          <p:cNvSpPr txBox="1"/>
          <p:nvPr/>
        </p:nvSpPr>
        <p:spPr>
          <a:xfrm>
            <a:off x="7557123" y="2686469"/>
            <a:ext cx="2331172" cy="55399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点击添加文字内容点击添加文字内容点击添加文字内容点击添加文字内容点击添加文字内容点击添加文字内容</a:t>
            </a:r>
          </a:p>
        </p:txBody>
      </p:sp>
      <p:sp>
        <p:nvSpPr>
          <p:cNvPr id="28" name="矩形 27">
            <a:extLst>
              <a:ext uri="{FF2B5EF4-FFF2-40B4-BE49-F238E27FC236}">
                <a16:creationId xmlns:a16="http://schemas.microsoft.com/office/drawing/2014/main" id="{AA1D2041-1E39-4A9A-A323-9EF704223B38}"/>
              </a:ext>
            </a:extLst>
          </p:cNvPr>
          <p:cNvSpPr/>
          <p:nvPr/>
        </p:nvSpPr>
        <p:spPr>
          <a:xfrm>
            <a:off x="7573305" y="2306728"/>
            <a:ext cx="1494974" cy="338554"/>
          </a:xfrm>
          <a:prstGeom prst="rect">
            <a:avLst/>
          </a:prstGeom>
        </p:spPr>
        <p:txBody>
          <a:bodyPr wrap="square">
            <a:spAutoFit/>
          </a:bodyPr>
          <a:lstStyle/>
          <a:p>
            <a:r>
              <a:rPr lang="zh-CN" altLang="en-US" sz="1600" b="1" dirty="0">
                <a:solidFill>
                  <a:schemeClr val="tx1">
                    <a:lumMod val="65000"/>
                    <a:lumOff val="35000"/>
                  </a:schemeClr>
                </a:solidFill>
                <a:cs typeface="+mn-ea"/>
                <a:sym typeface="+mn-lt"/>
              </a:rPr>
              <a:t>退出机制</a:t>
            </a:r>
          </a:p>
        </p:txBody>
      </p:sp>
      <p:sp>
        <p:nvSpPr>
          <p:cNvPr id="29" name="文本框 19">
            <a:extLst>
              <a:ext uri="{FF2B5EF4-FFF2-40B4-BE49-F238E27FC236}">
                <a16:creationId xmlns:a16="http://schemas.microsoft.com/office/drawing/2014/main" id="{77DFD04D-1D72-4100-9817-82A394432AC5}"/>
              </a:ext>
            </a:extLst>
          </p:cNvPr>
          <p:cNvSpPr txBox="1"/>
          <p:nvPr/>
        </p:nvSpPr>
        <p:spPr>
          <a:xfrm>
            <a:off x="6917428" y="4723632"/>
            <a:ext cx="2331172" cy="55399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点击添加文字内容点击添加文字内容点击添加文字内容点击添加文字内容点击添加文字内容点击添加文字内容</a:t>
            </a:r>
          </a:p>
        </p:txBody>
      </p:sp>
      <p:sp>
        <p:nvSpPr>
          <p:cNvPr id="30" name="矩形 29">
            <a:extLst>
              <a:ext uri="{FF2B5EF4-FFF2-40B4-BE49-F238E27FC236}">
                <a16:creationId xmlns:a16="http://schemas.microsoft.com/office/drawing/2014/main" id="{E7D9486D-5800-46D1-81B3-6BDBC751418A}"/>
              </a:ext>
            </a:extLst>
          </p:cNvPr>
          <p:cNvSpPr/>
          <p:nvPr/>
        </p:nvSpPr>
        <p:spPr>
          <a:xfrm>
            <a:off x="6933610" y="4343891"/>
            <a:ext cx="1494974" cy="338554"/>
          </a:xfrm>
          <a:prstGeom prst="rect">
            <a:avLst/>
          </a:prstGeom>
        </p:spPr>
        <p:txBody>
          <a:bodyPr wrap="square">
            <a:spAutoFit/>
          </a:bodyPr>
          <a:lstStyle/>
          <a:p>
            <a:r>
              <a:rPr lang="zh-CN" altLang="en-US" sz="1600" b="1" dirty="0">
                <a:solidFill>
                  <a:schemeClr val="tx1">
                    <a:lumMod val="65000"/>
                    <a:lumOff val="35000"/>
                  </a:schemeClr>
                </a:solidFill>
                <a:cs typeface="+mn-ea"/>
                <a:sym typeface="+mn-lt"/>
              </a:rPr>
              <a:t>退出机制</a:t>
            </a:r>
          </a:p>
        </p:txBody>
      </p:sp>
    </p:spTree>
    <p:extLst>
      <p:ext uri="{BB962C8B-B14F-4D97-AF65-F5344CB8AC3E}">
        <p14:creationId xmlns:p14="http://schemas.microsoft.com/office/powerpoint/2010/main" val="32908166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id="{F66378AE-4C8F-4E3B-BB48-7286608E1D68}"/>
              </a:ext>
            </a:extLst>
          </p:cNvPr>
          <p:cNvGrpSpPr/>
          <p:nvPr/>
        </p:nvGrpSpPr>
        <p:grpSpPr>
          <a:xfrm>
            <a:off x="2758160" y="1975349"/>
            <a:ext cx="6675679" cy="2900710"/>
            <a:chOff x="2855913" y="-477838"/>
            <a:chExt cx="5757862" cy="2501900"/>
          </a:xfrm>
          <a:solidFill>
            <a:schemeClr val="bg1"/>
          </a:solidFill>
          <a:effectLst>
            <a:outerShdw blurRad="177800" dist="101600" dir="5400000" algn="ctr" rotWithShape="0">
              <a:srgbClr val="000000">
                <a:alpha val="43137"/>
              </a:srgbClr>
            </a:outerShdw>
          </a:effectLst>
        </p:grpSpPr>
        <p:sp>
          <p:nvSpPr>
            <p:cNvPr id="5" name="Freeform 5">
              <a:extLst>
                <a:ext uri="{FF2B5EF4-FFF2-40B4-BE49-F238E27FC236}">
                  <a16:creationId xmlns:a16="http://schemas.microsoft.com/office/drawing/2014/main" id="{282C506D-82C3-4FBD-8A8C-A9F132438E0D}"/>
                </a:ext>
              </a:extLst>
            </p:cNvPr>
            <p:cNvSpPr>
              <a:spLocks/>
            </p:cNvSpPr>
            <p:nvPr userDrawn="1"/>
          </p:nvSpPr>
          <p:spPr bwMode="auto">
            <a:xfrm>
              <a:off x="2855913" y="76200"/>
              <a:ext cx="1317625" cy="1687513"/>
            </a:xfrm>
            <a:custGeom>
              <a:avLst/>
              <a:gdLst>
                <a:gd name="T0" fmla="*/ 557 w 702"/>
                <a:gd name="T1" fmla="*/ 136 h 898"/>
                <a:gd name="T2" fmla="*/ 681 w 702"/>
                <a:gd name="T3" fmla="*/ 72 h 898"/>
                <a:gd name="T4" fmla="*/ 700 w 702"/>
                <a:gd name="T5" fmla="*/ 55 h 898"/>
                <a:gd name="T6" fmla="*/ 673 w 702"/>
                <a:gd name="T7" fmla="*/ 31 h 898"/>
                <a:gd name="T8" fmla="*/ 656 w 702"/>
                <a:gd name="T9" fmla="*/ 16 h 898"/>
                <a:gd name="T10" fmla="*/ 569 w 702"/>
                <a:gd name="T11" fmla="*/ 21 h 898"/>
                <a:gd name="T12" fmla="*/ 286 w 702"/>
                <a:gd name="T13" fmla="*/ 79 h 898"/>
                <a:gd name="T14" fmla="*/ 38 w 702"/>
                <a:gd name="T15" fmla="*/ 130 h 898"/>
                <a:gd name="T16" fmla="*/ 4 w 702"/>
                <a:gd name="T17" fmla="*/ 193 h 898"/>
                <a:gd name="T18" fmla="*/ 34 w 702"/>
                <a:gd name="T19" fmla="*/ 231 h 898"/>
                <a:gd name="T20" fmla="*/ 216 w 702"/>
                <a:gd name="T21" fmla="*/ 210 h 898"/>
                <a:gd name="T22" fmla="*/ 381 w 702"/>
                <a:gd name="T23" fmla="*/ 176 h 898"/>
                <a:gd name="T24" fmla="*/ 374 w 702"/>
                <a:gd name="T25" fmla="*/ 216 h 898"/>
                <a:gd name="T26" fmla="*/ 351 w 702"/>
                <a:gd name="T27" fmla="*/ 487 h 898"/>
                <a:gd name="T28" fmla="*/ 338 w 702"/>
                <a:gd name="T29" fmla="*/ 716 h 898"/>
                <a:gd name="T30" fmla="*/ 329 w 702"/>
                <a:gd name="T31" fmla="*/ 755 h 898"/>
                <a:gd name="T32" fmla="*/ 350 w 702"/>
                <a:gd name="T33" fmla="*/ 771 h 898"/>
                <a:gd name="T34" fmla="*/ 350 w 702"/>
                <a:gd name="T35" fmla="*/ 799 h 898"/>
                <a:gd name="T36" fmla="*/ 345 w 702"/>
                <a:gd name="T37" fmla="*/ 843 h 898"/>
                <a:gd name="T38" fmla="*/ 358 w 702"/>
                <a:gd name="T39" fmla="*/ 840 h 898"/>
                <a:gd name="T40" fmla="*/ 397 w 702"/>
                <a:gd name="T41" fmla="*/ 885 h 898"/>
                <a:gd name="T42" fmla="*/ 402 w 702"/>
                <a:gd name="T43" fmla="*/ 896 h 898"/>
                <a:gd name="T44" fmla="*/ 412 w 702"/>
                <a:gd name="T45" fmla="*/ 870 h 898"/>
                <a:gd name="T46" fmla="*/ 427 w 702"/>
                <a:gd name="T47" fmla="*/ 828 h 898"/>
                <a:gd name="T48" fmla="*/ 444 w 702"/>
                <a:gd name="T49" fmla="*/ 704 h 898"/>
                <a:gd name="T50" fmla="*/ 534 w 702"/>
                <a:gd name="T51" fmla="*/ 164 h 898"/>
                <a:gd name="T52" fmla="*/ 557 w 702"/>
                <a:gd name="T53" fmla="*/ 136 h 8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02" h="898">
                  <a:moveTo>
                    <a:pt x="557" y="136"/>
                  </a:moveTo>
                  <a:cubicBezTo>
                    <a:pt x="599" y="117"/>
                    <a:pt x="649" y="111"/>
                    <a:pt x="681" y="72"/>
                  </a:cubicBezTo>
                  <a:cubicBezTo>
                    <a:pt x="686" y="65"/>
                    <a:pt x="702" y="68"/>
                    <a:pt x="700" y="55"/>
                  </a:cubicBezTo>
                  <a:cubicBezTo>
                    <a:pt x="698" y="40"/>
                    <a:pt x="685" y="35"/>
                    <a:pt x="673" y="31"/>
                  </a:cubicBezTo>
                  <a:cubicBezTo>
                    <a:pt x="666" y="27"/>
                    <a:pt x="680" y="0"/>
                    <a:pt x="656" y="16"/>
                  </a:cubicBezTo>
                  <a:cubicBezTo>
                    <a:pt x="627" y="16"/>
                    <a:pt x="598" y="15"/>
                    <a:pt x="569" y="21"/>
                  </a:cubicBezTo>
                  <a:cubicBezTo>
                    <a:pt x="475" y="41"/>
                    <a:pt x="380" y="60"/>
                    <a:pt x="286" y="79"/>
                  </a:cubicBezTo>
                  <a:cubicBezTo>
                    <a:pt x="203" y="96"/>
                    <a:pt x="121" y="114"/>
                    <a:pt x="38" y="130"/>
                  </a:cubicBezTo>
                  <a:cubicBezTo>
                    <a:pt x="0" y="138"/>
                    <a:pt x="7" y="167"/>
                    <a:pt x="4" y="193"/>
                  </a:cubicBezTo>
                  <a:cubicBezTo>
                    <a:pt x="1" y="216"/>
                    <a:pt x="12" y="226"/>
                    <a:pt x="34" y="231"/>
                  </a:cubicBezTo>
                  <a:cubicBezTo>
                    <a:pt x="98" y="247"/>
                    <a:pt x="156" y="221"/>
                    <a:pt x="216" y="210"/>
                  </a:cubicBezTo>
                  <a:cubicBezTo>
                    <a:pt x="271" y="201"/>
                    <a:pt x="324" y="180"/>
                    <a:pt x="381" y="176"/>
                  </a:cubicBezTo>
                  <a:cubicBezTo>
                    <a:pt x="378" y="192"/>
                    <a:pt x="375" y="204"/>
                    <a:pt x="374" y="216"/>
                  </a:cubicBezTo>
                  <a:cubicBezTo>
                    <a:pt x="362" y="306"/>
                    <a:pt x="365" y="397"/>
                    <a:pt x="351" y="487"/>
                  </a:cubicBezTo>
                  <a:cubicBezTo>
                    <a:pt x="338" y="562"/>
                    <a:pt x="341" y="640"/>
                    <a:pt x="338" y="716"/>
                  </a:cubicBezTo>
                  <a:cubicBezTo>
                    <a:pt x="335" y="729"/>
                    <a:pt x="333" y="742"/>
                    <a:pt x="329" y="755"/>
                  </a:cubicBezTo>
                  <a:cubicBezTo>
                    <a:pt x="324" y="776"/>
                    <a:pt x="336" y="774"/>
                    <a:pt x="350" y="771"/>
                  </a:cubicBezTo>
                  <a:cubicBezTo>
                    <a:pt x="345" y="781"/>
                    <a:pt x="350" y="790"/>
                    <a:pt x="350" y="799"/>
                  </a:cubicBezTo>
                  <a:cubicBezTo>
                    <a:pt x="344" y="813"/>
                    <a:pt x="341" y="829"/>
                    <a:pt x="345" y="843"/>
                  </a:cubicBezTo>
                  <a:cubicBezTo>
                    <a:pt x="349" y="859"/>
                    <a:pt x="352" y="835"/>
                    <a:pt x="358" y="840"/>
                  </a:cubicBezTo>
                  <a:cubicBezTo>
                    <a:pt x="381" y="847"/>
                    <a:pt x="379" y="875"/>
                    <a:pt x="397" y="885"/>
                  </a:cubicBezTo>
                  <a:cubicBezTo>
                    <a:pt x="397" y="889"/>
                    <a:pt x="398" y="898"/>
                    <a:pt x="402" y="896"/>
                  </a:cubicBezTo>
                  <a:cubicBezTo>
                    <a:pt x="413" y="891"/>
                    <a:pt x="411" y="879"/>
                    <a:pt x="412" y="870"/>
                  </a:cubicBezTo>
                  <a:cubicBezTo>
                    <a:pt x="424" y="858"/>
                    <a:pt x="425" y="842"/>
                    <a:pt x="427" y="828"/>
                  </a:cubicBezTo>
                  <a:cubicBezTo>
                    <a:pt x="433" y="787"/>
                    <a:pt x="438" y="745"/>
                    <a:pt x="444" y="704"/>
                  </a:cubicBezTo>
                  <a:cubicBezTo>
                    <a:pt x="467" y="523"/>
                    <a:pt x="495" y="342"/>
                    <a:pt x="534" y="164"/>
                  </a:cubicBezTo>
                  <a:cubicBezTo>
                    <a:pt x="537" y="149"/>
                    <a:pt x="541" y="143"/>
                    <a:pt x="557" y="1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6" name="Freeform 6">
              <a:extLst>
                <a:ext uri="{FF2B5EF4-FFF2-40B4-BE49-F238E27FC236}">
                  <a16:creationId xmlns:a16="http://schemas.microsoft.com/office/drawing/2014/main" id="{16CD8F52-C7A7-4947-846B-D907F2449AC4}"/>
                </a:ext>
              </a:extLst>
            </p:cNvPr>
            <p:cNvSpPr>
              <a:spLocks/>
            </p:cNvSpPr>
            <p:nvPr userDrawn="1"/>
          </p:nvSpPr>
          <p:spPr bwMode="auto">
            <a:xfrm>
              <a:off x="5822950" y="-236538"/>
              <a:ext cx="796925" cy="1274763"/>
            </a:xfrm>
            <a:custGeom>
              <a:avLst/>
              <a:gdLst>
                <a:gd name="T0" fmla="*/ 70 w 425"/>
                <a:gd name="T1" fmla="*/ 666 h 678"/>
                <a:gd name="T2" fmla="*/ 102 w 425"/>
                <a:gd name="T3" fmla="*/ 625 h 678"/>
                <a:gd name="T4" fmla="*/ 140 w 425"/>
                <a:gd name="T5" fmla="*/ 469 h 678"/>
                <a:gd name="T6" fmla="*/ 199 w 425"/>
                <a:gd name="T7" fmla="*/ 577 h 678"/>
                <a:gd name="T8" fmla="*/ 248 w 425"/>
                <a:gd name="T9" fmla="*/ 639 h 678"/>
                <a:gd name="T10" fmla="*/ 383 w 425"/>
                <a:gd name="T11" fmla="*/ 548 h 678"/>
                <a:gd name="T12" fmla="*/ 392 w 425"/>
                <a:gd name="T13" fmla="*/ 470 h 678"/>
                <a:gd name="T14" fmla="*/ 395 w 425"/>
                <a:gd name="T15" fmla="*/ 377 h 678"/>
                <a:gd name="T16" fmla="*/ 414 w 425"/>
                <a:gd name="T17" fmla="*/ 160 h 678"/>
                <a:gd name="T18" fmla="*/ 421 w 425"/>
                <a:gd name="T19" fmla="*/ 110 h 678"/>
                <a:gd name="T20" fmla="*/ 408 w 425"/>
                <a:gd name="T21" fmla="*/ 136 h 678"/>
                <a:gd name="T22" fmla="*/ 408 w 425"/>
                <a:gd name="T23" fmla="*/ 61 h 678"/>
                <a:gd name="T24" fmla="*/ 403 w 425"/>
                <a:gd name="T25" fmla="*/ 47 h 678"/>
                <a:gd name="T26" fmla="*/ 385 w 425"/>
                <a:gd name="T27" fmla="*/ 53 h 678"/>
                <a:gd name="T28" fmla="*/ 369 w 425"/>
                <a:gd name="T29" fmla="*/ 31 h 678"/>
                <a:gd name="T30" fmla="*/ 348 w 425"/>
                <a:gd name="T31" fmla="*/ 0 h 678"/>
                <a:gd name="T32" fmla="*/ 341 w 425"/>
                <a:gd name="T33" fmla="*/ 24 h 678"/>
                <a:gd name="T34" fmla="*/ 325 w 425"/>
                <a:gd name="T35" fmla="*/ 70 h 678"/>
                <a:gd name="T36" fmla="*/ 285 w 425"/>
                <a:gd name="T37" fmla="*/ 308 h 678"/>
                <a:gd name="T38" fmla="*/ 264 w 425"/>
                <a:gd name="T39" fmla="*/ 407 h 678"/>
                <a:gd name="T40" fmla="*/ 165 w 425"/>
                <a:gd name="T41" fmla="*/ 251 h 678"/>
                <a:gd name="T42" fmla="*/ 89 w 425"/>
                <a:gd name="T43" fmla="*/ 222 h 678"/>
                <a:gd name="T44" fmla="*/ 55 w 425"/>
                <a:gd name="T45" fmla="*/ 274 h 678"/>
                <a:gd name="T46" fmla="*/ 7 w 425"/>
                <a:gd name="T47" fmla="*/ 539 h 678"/>
                <a:gd name="T48" fmla="*/ 6 w 425"/>
                <a:gd name="T49" fmla="*/ 622 h 678"/>
                <a:gd name="T50" fmla="*/ 70 w 425"/>
                <a:gd name="T51" fmla="*/ 666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25" h="678">
                  <a:moveTo>
                    <a:pt x="70" y="666"/>
                  </a:moveTo>
                  <a:cubicBezTo>
                    <a:pt x="91" y="660"/>
                    <a:pt x="97" y="641"/>
                    <a:pt x="102" y="625"/>
                  </a:cubicBezTo>
                  <a:cubicBezTo>
                    <a:pt x="115" y="575"/>
                    <a:pt x="126" y="525"/>
                    <a:pt x="140" y="469"/>
                  </a:cubicBezTo>
                  <a:cubicBezTo>
                    <a:pt x="156" y="511"/>
                    <a:pt x="186" y="537"/>
                    <a:pt x="199" y="577"/>
                  </a:cubicBezTo>
                  <a:cubicBezTo>
                    <a:pt x="206" y="598"/>
                    <a:pt x="211" y="636"/>
                    <a:pt x="248" y="639"/>
                  </a:cubicBezTo>
                  <a:cubicBezTo>
                    <a:pt x="327" y="646"/>
                    <a:pt x="360" y="624"/>
                    <a:pt x="383" y="548"/>
                  </a:cubicBezTo>
                  <a:cubicBezTo>
                    <a:pt x="391" y="523"/>
                    <a:pt x="394" y="497"/>
                    <a:pt x="392" y="470"/>
                  </a:cubicBezTo>
                  <a:cubicBezTo>
                    <a:pt x="391" y="439"/>
                    <a:pt x="386" y="405"/>
                    <a:pt x="395" y="377"/>
                  </a:cubicBezTo>
                  <a:cubicBezTo>
                    <a:pt x="416" y="305"/>
                    <a:pt x="410" y="232"/>
                    <a:pt x="414" y="160"/>
                  </a:cubicBezTo>
                  <a:cubicBezTo>
                    <a:pt x="421" y="144"/>
                    <a:pt x="425" y="127"/>
                    <a:pt x="421" y="110"/>
                  </a:cubicBezTo>
                  <a:cubicBezTo>
                    <a:pt x="408" y="114"/>
                    <a:pt x="424" y="133"/>
                    <a:pt x="408" y="136"/>
                  </a:cubicBezTo>
                  <a:cubicBezTo>
                    <a:pt x="402" y="111"/>
                    <a:pt x="404" y="86"/>
                    <a:pt x="408" y="61"/>
                  </a:cubicBezTo>
                  <a:cubicBezTo>
                    <a:pt x="409" y="55"/>
                    <a:pt x="410" y="49"/>
                    <a:pt x="403" y="47"/>
                  </a:cubicBezTo>
                  <a:cubicBezTo>
                    <a:pt x="396" y="45"/>
                    <a:pt x="388" y="45"/>
                    <a:pt x="385" y="53"/>
                  </a:cubicBezTo>
                  <a:cubicBezTo>
                    <a:pt x="374" y="50"/>
                    <a:pt x="370" y="41"/>
                    <a:pt x="369" y="31"/>
                  </a:cubicBezTo>
                  <a:cubicBezTo>
                    <a:pt x="373" y="14"/>
                    <a:pt x="351" y="14"/>
                    <a:pt x="348" y="0"/>
                  </a:cubicBezTo>
                  <a:cubicBezTo>
                    <a:pt x="346" y="8"/>
                    <a:pt x="344" y="16"/>
                    <a:pt x="341" y="24"/>
                  </a:cubicBezTo>
                  <a:cubicBezTo>
                    <a:pt x="332" y="38"/>
                    <a:pt x="328" y="54"/>
                    <a:pt x="325" y="70"/>
                  </a:cubicBezTo>
                  <a:cubicBezTo>
                    <a:pt x="312" y="149"/>
                    <a:pt x="300" y="229"/>
                    <a:pt x="285" y="308"/>
                  </a:cubicBezTo>
                  <a:cubicBezTo>
                    <a:pt x="279" y="341"/>
                    <a:pt x="278" y="376"/>
                    <a:pt x="264" y="407"/>
                  </a:cubicBezTo>
                  <a:cubicBezTo>
                    <a:pt x="209" y="367"/>
                    <a:pt x="207" y="297"/>
                    <a:pt x="165" y="251"/>
                  </a:cubicBezTo>
                  <a:cubicBezTo>
                    <a:pt x="144" y="228"/>
                    <a:pt x="117" y="220"/>
                    <a:pt x="89" y="222"/>
                  </a:cubicBezTo>
                  <a:cubicBezTo>
                    <a:pt x="61" y="224"/>
                    <a:pt x="57" y="252"/>
                    <a:pt x="55" y="274"/>
                  </a:cubicBezTo>
                  <a:cubicBezTo>
                    <a:pt x="45" y="363"/>
                    <a:pt x="29" y="452"/>
                    <a:pt x="7" y="539"/>
                  </a:cubicBezTo>
                  <a:cubicBezTo>
                    <a:pt x="0" y="566"/>
                    <a:pt x="2" y="595"/>
                    <a:pt x="6" y="622"/>
                  </a:cubicBezTo>
                  <a:cubicBezTo>
                    <a:pt x="14" y="673"/>
                    <a:pt x="22" y="678"/>
                    <a:pt x="70" y="66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7" name="Freeform 7">
              <a:extLst>
                <a:ext uri="{FF2B5EF4-FFF2-40B4-BE49-F238E27FC236}">
                  <a16:creationId xmlns:a16="http://schemas.microsoft.com/office/drawing/2014/main" id="{04998426-64A7-4332-ADD5-071D85F06733}"/>
                </a:ext>
              </a:extLst>
            </p:cNvPr>
            <p:cNvSpPr>
              <a:spLocks/>
            </p:cNvSpPr>
            <p:nvPr userDrawn="1"/>
          </p:nvSpPr>
          <p:spPr bwMode="auto">
            <a:xfrm>
              <a:off x="3781425" y="1284287"/>
              <a:ext cx="4832350" cy="739775"/>
            </a:xfrm>
            <a:custGeom>
              <a:avLst/>
              <a:gdLst>
                <a:gd name="T0" fmla="*/ 2501 w 2575"/>
                <a:gd name="T1" fmla="*/ 20 h 394"/>
                <a:gd name="T2" fmla="*/ 2494 w 2575"/>
                <a:gd name="T3" fmla="*/ 22 h 394"/>
                <a:gd name="T4" fmla="*/ 2477 w 2575"/>
                <a:gd name="T5" fmla="*/ 22 h 394"/>
                <a:gd name="T6" fmla="*/ 2278 w 2575"/>
                <a:gd name="T7" fmla="*/ 47 h 394"/>
                <a:gd name="T8" fmla="*/ 1713 w 2575"/>
                <a:gd name="T9" fmla="*/ 111 h 394"/>
                <a:gd name="T10" fmla="*/ 1248 w 2575"/>
                <a:gd name="T11" fmla="*/ 152 h 394"/>
                <a:gd name="T12" fmla="*/ 649 w 2575"/>
                <a:gd name="T13" fmla="*/ 207 h 394"/>
                <a:gd name="T14" fmla="*/ 107 w 2575"/>
                <a:gd name="T15" fmla="*/ 272 h 394"/>
                <a:gd name="T16" fmla="*/ 20 w 2575"/>
                <a:gd name="T17" fmla="*/ 296 h 394"/>
                <a:gd name="T18" fmla="*/ 2 w 2575"/>
                <a:gd name="T19" fmla="*/ 318 h 394"/>
                <a:gd name="T20" fmla="*/ 20 w 2575"/>
                <a:gd name="T21" fmla="*/ 335 h 394"/>
                <a:gd name="T22" fmla="*/ 53 w 2575"/>
                <a:gd name="T23" fmla="*/ 352 h 394"/>
                <a:gd name="T24" fmla="*/ 122 w 2575"/>
                <a:gd name="T25" fmla="*/ 385 h 394"/>
                <a:gd name="T26" fmla="*/ 500 w 2575"/>
                <a:gd name="T27" fmla="*/ 352 h 394"/>
                <a:gd name="T28" fmla="*/ 1185 w 2575"/>
                <a:gd name="T29" fmla="*/ 267 h 394"/>
                <a:gd name="T30" fmla="*/ 1483 w 2575"/>
                <a:gd name="T31" fmla="*/ 239 h 394"/>
                <a:gd name="T32" fmla="*/ 2021 w 2575"/>
                <a:gd name="T33" fmla="*/ 171 h 394"/>
                <a:gd name="T34" fmla="*/ 2075 w 2575"/>
                <a:gd name="T35" fmla="*/ 162 h 394"/>
                <a:gd name="T36" fmla="*/ 2134 w 2575"/>
                <a:gd name="T37" fmla="*/ 157 h 394"/>
                <a:gd name="T38" fmla="*/ 2172 w 2575"/>
                <a:gd name="T39" fmla="*/ 150 h 394"/>
                <a:gd name="T40" fmla="*/ 2206 w 2575"/>
                <a:gd name="T41" fmla="*/ 149 h 394"/>
                <a:gd name="T42" fmla="*/ 2234 w 2575"/>
                <a:gd name="T43" fmla="*/ 135 h 394"/>
                <a:gd name="T44" fmla="*/ 2258 w 2575"/>
                <a:gd name="T45" fmla="*/ 128 h 394"/>
                <a:gd name="T46" fmla="*/ 2416 w 2575"/>
                <a:gd name="T47" fmla="*/ 94 h 394"/>
                <a:gd name="T48" fmla="*/ 2448 w 2575"/>
                <a:gd name="T49" fmla="*/ 72 h 394"/>
                <a:gd name="T50" fmla="*/ 2450 w 2575"/>
                <a:gd name="T51" fmla="*/ 71 h 394"/>
                <a:gd name="T52" fmla="*/ 2453 w 2575"/>
                <a:gd name="T53" fmla="*/ 71 h 394"/>
                <a:gd name="T54" fmla="*/ 2475 w 2575"/>
                <a:gd name="T55" fmla="*/ 69 h 394"/>
                <a:gd name="T56" fmla="*/ 2475 w 2575"/>
                <a:gd name="T57" fmla="*/ 63 h 394"/>
                <a:gd name="T58" fmla="*/ 2455 w 2575"/>
                <a:gd name="T59" fmla="*/ 67 h 394"/>
                <a:gd name="T60" fmla="*/ 2463 w 2575"/>
                <a:gd name="T61" fmla="*/ 49 h 394"/>
                <a:gd name="T62" fmla="*/ 2471 w 2575"/>
                <a:gd name="T63" fmla="*/ 50 h 394"/>
                <a:gd name="T64" fmla="*/ 2471 w 2575"/>
                <a:gd name="T65" fmla="*/ 50 h 394"/>
                <a:gd name="T66" fmla="*/ 2516 w 2575"/>
                <a:gd name="T67" fmla="*/ 36 h 394"/>
                <a:gd name="T68" fmla="*/ 2575 w 2575"/>
                <a:gd name="T69" fmla="*/ 15 h 394"/>
                <a:gd name="T70" fmla="*/ 2501 w 2575"/>
                <a:gd name="T71" fmla="*/ 20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75" h="394">
                  <a:moveTo>
                    <a:pt x="2501" y="20"/>
                  </a:moveTo>
                  <a:cubicBezTo>
                    <a:pt x="2499" y="21"/>
                    <a:pt x="2496" y="21"/>
                    <a:pt x="2494" y="22"/>
                  </a:cubicBezTo>
                  <a:cubicBezTo>
                    <a:pt x="2488" y="22"/>
                    <a:pt x="2483" y="22"/>
                    <a:pt x="2477" y="22"/>
                  </a:cubicBezTo>
                  <a:cubicBezTo>
                    <a:pt x="2409" y="18"/>
                    <a:pt x="2344" y="37"/>
                    <a:pt x="2278" y="47"/>
                  </a:cubicBezTo>
                  <a:cubicBezTo>
                    <a:pt x="2091" y="74"/>
                    <a:pt x="1902" y="89"/>
                    <a:pt x="1713" y="111"/>
                  </a:cubicBezTo>
                  <a:cubicBezTo>
                    <a:pt x="1559" y="128"/>
                    <a:pt x="1403" y="134"/>
                    <a:pt x="1248" y="152"/>
                  </a:cubicBezTo>
                  <a:cubicBezTo>
                    <a:pt x="1049" y="174"/>
                    <a:pt x="849" y="186"/>
                    <a:pt x="649" y="207"/>
                  </a:cubicBezTo>
                  <a:cubicBezTo>
                    <a:pt x="468" y="227"/>
                    <a:pt x="287" y="244"/>
                    <a:pt x="107" y="272"/>
                  </a:cubicBezTo>
                  <a:cubicBezTo>
                    <a:pt x="77" y="277"/>
                    <a:pt x="47" y="283"/>
                    <a:pt x="20" y="296"/>
                  </a:cubicBezTo>
                  <a:cubicBezTo>
                    <a:pt x="11" y="301"/>
                    <a:pt x="0" y="306"/>
                    <a:pt x="2" y="318"/>
                  </a:cubicBezTo>
                  <a:cubicBezTo>
                    <a:pt x="3" y="328"/>
                    <a:pt x="12" y="331"/>
                    <a:pt x="20" y="335"/>
                  </a:cubicBezTo>
                  <a:cubicBezTo>
                    <a:pt x="32" y="340"/>
                    <a:pt x="50" y="340"/>
                    <a:pt x="53" y="352"/>
                  </a:cubicBezTo>
                  <a:cubicBezTo>
                    <a:pt x="63" y="394"/>
                    <a:pt x="96" y="387"/>
                    <a:pt x="122" y="385"/>
                  </a:cubicBezTo>
                  <a:cubicBezTo>
                    <a:pt x="248" y="376"/>
                    <a:pt x="374" y="366"/>
                    <a:pt x="500" y="352"/>
                  </a:cubicBezTo>
                  <a:cubicBezTo>
                    <a:pt x="729" y="326"/>
                    <a:pt x="955" y="282"/>
                    <a:pt x="1185" y="267"/>
                  </a:cubicBezTo>
                  <a:cubicBezTo>
                    <a:pt x="1284" y="260"/>
                    <a:pt x="1384" y="251"/>
                    <a:pt x="1483" y="239"/>
                  </a:cubicBezTo>
                  <a:cubicBezTo>
                    <a:pt x="1662" y="218"/>
                    <a:pt x="1842" y="194"/>
                    <a:pt x="2021" y="171"/>
                  </a:cubicBezTo>
                  <a:cubicBezTo>
                    <a:pt x="2039" y="168"/>
                    <a:pt x="2057" y="165"/>
                    <a:pt x="2075" y="162"/>
                  </a:cubicBezTo>
                  <a:cubicBezTo>
                    <a:pt x="2095" y="166"/>
                    <a:pt x="2113" y="148"/>
                    <a:pt x="2134" y="157"/>
                  </a:cubicBezTo>
                  <a:cubicBezTo>
                    <a:pt x="2148" y="161"/>
                    <a:pt x="2162" y="160"/>
                    <a:pt x="2172" y="150"/>
                  </a:cubicBezTo>
                  <a:cubicBezTo>
                    <a:pt x="2184" y="138"/>
                    <a:pt x="2194" y="146"/>
                    <a:pt x="2206" y="149"/>
                  </a:cubicBezTo>
                  <a:cubicBezTo>
                    <a:pt x="2214" y="141"/>
                    <a:pt x="2229" y="150"/>
                    <a:pt x="2234" y="135"/>
                  </a:cubicBezTo>
                  <a:cubicBezTo>
                    <a:pt x="2241" y="129"/>
                    <a:pt x="2256" y="152"/>
                    <a:pt x="2258" y="128"/>
                  </a:cubicBezTo>
                  <a:cubicBezTo>
                    <a:pt x="2310" y="114"/>
                    <a:pt x="2362" y="98"/>
                    <a:pt x="2416" y="94"/>
                  </a:cubicBezTo>
                  <a:cubicBezTo>
                    <a:pt x="2430" y="92"/>
                    <a:pt x="2455" y="105"/>
                    <a:pt x="2448" y="72"/>
                  </a:cubicBezTo>
                  <a:cubicBezTo>
                    <a:pt x="2450" y="71"/>
                    <a:pt x="2450" y="71"/>
                    <a:pt x="2450" y="71"/>
                  </a:cubicBezTo>
                  <a:cubicBezTo>
                    <a:pt x="2453" y="71"/>
                    <a:pt x="2453" y="71"/>
                    <a:pt x="2453" y="71"/>
                  </a:cubicBezTo>
                  <a:cubicBezTo>
                    <a:pt x="2461" y="76"/>
                    <a:pt x="2469" y="77"/>
                    <a:pt x="2475" y="69"/>
                  </a:cubicBezTo>
                  <a:cubicBezTo>
                    <a:pt x="2476" y="68"/>
                    <a:pt x="2476" y="63"/>
                    <a:pt x="2475" y="63"/>
                  </a:cubicBezTo>
                  <a:cubicBezTo>
                    <a:pt x="2468" y="59"/>
                    <a:pt x="2462" y="64"/>
                    <a:pt x="2455" y="67"/>
                  </a:cubicBezTo>
                  <a:cubicBezTo>
                    <a:pt x="2446" y="56"/>
                    <a:pt x="2453" y="52"/>
                    <a:pt x="2463" y="49"/>
                  </a:cubicBezTo>
                  <a:cubicBezTo>
                    <a:pt x="2466" y="50"/>
                    <a:pt x="2468" y="50"/>
                    <a:pt x="2471" y="50"/>
                  </a:cubicBezTo>
                  <a:cubicBezTo>
                    <a:pt x="2471" y="50"/>
                    <a:pt x="2471" y="50"/>
                    <a:pt x="2471" y="50"/>
                  </a:cubicBezTo>
                  <a:cubicBezTo>
                    <a:pt x="2487" y="50"/>
                    <a:pt x="2504" y="50"/>
                    <a:pt x="2516" y="36"/>
                  </a:cubicBezTo>
                  <a:cubicBezTo>
                    <a:pt x="2538" y="36"/>
                    <a:pt x="2551" y="11"/>
                    <a:pt x="2575" y="15"/>
                  </a:cubicBezTo>
                  <a:cubicBezTo>
                    <a:pt x="2549" y="0"/>
                    <a:pt x="2525" y="12"/>
                    <a:pt x="2501" y="2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8" name="Freeform 8">
              <a:extLst>
                <a:ext uri="{FF2B5EF4-FFF2-40B4-BE49-F238E27FC236}">
                  <a16:creationId xmlns:a16="http://schemas.microsoft.com/office/drawing/2014/main" id="{19CFC734-AA3B-48A4-B2C8-6A3BC2DDF019}"/>
                </a:ext>
              </a:extLst>
            </p:cNvPr>
            <p:cNvSpPr>
              <a:spLocks noEditPoints="1"/>
            </p:cNvSpPr>
            <p:nvPr userDrawn="1"/>
          </p:nvSpPr>
          <p:spPr bwMode="auto">
            <a:xfrm>
              <a:off x="3929063" y="6350"/>
              <a:ext cx="1911350" cy="1619250"/>
            </a:xfrm>
            <a:custGeom>
              <a:avLst/>
              <a:gdLst>
                <a:gd name="T0" fmla="*/ 47 w 1018"/>
                <a:gd name="T1" fmla="*/ 358 h 862"/>
                <a:gd name="T2" fmla="*/ 51 w 1018"/>
                <a:gd name="T3" fmla="*/ 449 h 862"/>
                <a:gd name="T4" fmla="*/ 70 w 1018"/>
                <a:gd name="T5" fmla="*/ 534 h 862"/>
                <a:gd name="T6" fmla="*/ 182 w 1018"/>
                <a:gd name="T7" fmla="*/ 591 h 862"/>
                <a:gd name="T8" fmla="*/ 210 w 1018"/>
                <a:gd name="T9" fmla="*/ 513 h 862"/>
                <a:gd name="T10" fmla="*/ 403 w 1018"/>
                <a:gd name="T11" fmla="*/ 371 h 862"/>
                <a:gd name="T12" fmla="*/ 332 w 1018"/>
                <a:gd name="T13" fmla="*/ 844 h 862"/>
                <a:gd name="T14" fmla="*/ 395 w 1018"/>
                <a:gd name="T15" fmla="*/ 829 h 862"/>
                <a:gd name="T16" fmla="*/ 514 w 1018"/>
                <a:gd name="T17" fmla="*/ 372 h 862"/>
                <a:gd name="T18" fmla="*/ 586 w 1018"/>
                <a:gd name="T19" fmla="*/ 338 h 862"/>
                <a:gd name="T20" fmla="*/ 588 w 1018"/>
                <a:gd name="T21" fmla="*/ 631 h 862"/>
                <a:gd name="T22" fmla="*/ 588 w 1018"/>
                <a:gd name="T23" fmla="*/ 631 h 862"/>
                <a:gd name="T24" fmla="*/ 609 w 1018"/>
                <a:gd name="T25" fmla="*/ 631 h 862"/>
                <a:gd name="T26" fmla="*/ 609 w 1018"/>
                <a:gd name="T27" fmla="*/ 631 h 862"/>
                <a:gd name="T28" fmla="*/ 692 w 1018"/>
                <a:gd name="T29" fmla="*/ 481 h 862"/>
                <a:gd name="T30" fmla="*/ 843 w 1018"/>
                <a:gd name="T31" fmla="*/ 477 h 862"/>
                <a:gd name="T32" fmla="*/ 978 w 1018"/>
                <a:gd name="T33" fmla="*/ 679 h 862"/>
                <a:gd name="T34" fmla="*/ 996 w 1018"/>
                <a:gd name="T35" fmla="*/ 573 h 862"/>
                <a:gd name="T36" fmla="*/ 946 w 1018"/>
                <a:gd name="T37" fmla="*/ 385 h 862"/>
                <a:gd name="T38" fmla="*/ 907 w 1018"/>
                <a:gd name="T39" fmla="*/ 334 h 862"/>
                <a:gd name="T40" fmla="*/ 753 w 1018"/>
                <a:gd name="T41" fmla="*/ 48 h 862"/>
                <a:gd name="T42" fmla="*/ 666 w 1018"/>
                <a:gd name="T43" fmla="*/ 83 h 862"/>
                <a:gd name="T44" fmla="*/ 673 w 1018"/>
                <a:gd name="T45" fmla="*/ 161 h 862"/>
                <a:gd name="T46" fmla="*/ 582 w 1018"/>
                <a:gd name="T47" fmla="*/ 89 h 862"/>
                <a:gd name="T48" fmla="*/ 486 w 1018"/>
                <a:gd name="T49" fmla="*/ 48 h 862"/>
                <a:gd name="T50" fmla="*/ 426 w 1018"/>
                <a:gd name="T51" fmla="*/ 250 h 862"/>
                <a:gd name="T52" fmla="*/ 276 w 1018"/>
                <a:gd name="T53" fmla="*/ 318 h 862"/>
                <a:gd name="T54" fmla="*/ 281 w 1018"/>
                <a:gd name="T55" fmla="*/ 191 h 862"/>
                <a:gd name="T56" fmla="*/ 279 w 1018"/>
                <a:gd name="T57" fmla="*/ 76 h 862"/>
                <a:gd name="T58" fmla="*/ 171 w 1018"/>
                <a:gd name="T59" fmla="*/ 100 h 862"/>
                <a:gd name="T60" fmla="*/ 59 w 1018"/>
                <a:gd name="T61" fmla="*/ 358 h 862"/>
                <a:gd name="T62" fmla="*/ 725 w 1018"/>
                <a:gd name="T63" fmla="*/ 232 h 862"/>
                <a:gd name="T64" fmla="*/ 779 w 1018"/>
                <a:gd name="T65" fmla="*/ 382 h 862"/>
                <a:gd name="T66" fmla="*/ 697 w 1018"/>
                <a:gd name="T67" fmla="*/ 282 h 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18" h="862">
                  <a:moveTo>
                    <a:pt x="59" y="358"/>
                  </a:moveTo>
                  <a:cubicBezTo>
                    <a:pt x="55" y="358"/>
                    <a:pt x="51" y="357"/>
                    <a:pt x="47" y="358"/>
                  </a:cubicBezTo>
                  <a:cubicBezTo>
                    <a:pt x="29" y="362"/>
                    <a:pt x="8" y="362"/>
                    <a:pt x="2" y="386"/>
                  </a:cubicBezTo>
                  <a:cubicBezTo>
                    <a:pt x="0" y="398"/>
                    <a:pt x="40" y="448"/>
                    <a:pt x="51" y="449"/>
                  </a:cubicBezTo>
                  <a:cubicBezTo>
                    <a:pt x="97" y="456"/>
                    <a:pt x="97" y="456"/>
                    <a:pt x="79" y="502"/>
                  </a:cubicBezTo>
                  <a:cubicBezTo>
                    <a:pt x="75" y="512"/>
                    <a:pt x="70" y="523"/>
                    <a:pt x="70" y="534"/>
                  </a:cubicBezTo>
                  <a:cubicBezTo>
                    <a:pt x="69" y="550"/>
                    <a:pt x="60" y="573"/>
                    <a:pt x="83" y="580"/>
                  </a:cubicBezTo>
                  <a:cubicBezTo>
                    <a:pt x="115" y="590"/>
                    <a:pt x="149" y="598"/>
                    <a:pt x="182" y="591"/>
                  </a:cubicBezTo>
                  <a:cubicBezTo>
                    <a:pt x="196" y="589"/>
                    <a:pt x="208" y="578"/>
                    <a:pt x="208" y="559"/>
                  </a:cubicBezTo>
                  <a:cubicBezTo>
                    <a:pt x="208" y="544"/>
                    <a:pt x="209" y="528"/>
                    <a:pt x="210" y="513"/>
                  </a:cubicBezTo>
                  <a:cubicBezTo>
                    <a:pt x="211" y="482"/>
                    <a:pt x="210" y="443"/>
                    <a:pt x="238" y="427"/>
                  </a:cubicBezTo>
                  <a:cubicBezTo>
                    <a:pt x="286" y="398"/>
                    <a:pt x="343" y="388"/>
                    <a:pt x="403" y="371"/>
                  </a:cubicBezTo>
                  <a:cubicBezTo>
                    <a:pt x="386" y="444"/>
                    <a:pt x="369" y="509"/>
                    <a:pt x="354" y="576"/>
                  </a:cubicBezTo>
                  <a:cubicBezTo>
                    <a:pt x="333" y="664"/>
                    <a:pt x="320" y="753"/>
                    <a:pt x="332" y="844"/>
                  </a:cubicBezTo>
                  <a:cubicBezTo>
                    <a:pt x="334" y="862"/>
                    <a:pt x="350" y="858"/>
                    <a:pt x="351" y="858"/>
                  </a:cubicBezTo>
                  <a:cubicBezTo>
                    <a:pt x="365" y="846"/>
                    <a:pt x="386" y="841"/>
                    <a:pt x="395" y="829"/>
                  </a:cubicBezTo>
                  <a:cubicBezTo>
                    <a:pt x="410" y="808"/>
                    <a:pt x="418" y="781"/>
                    <a:pt x="426" y="756"/>
                  </a:cubicBezTo>
                  <a:cubicBezTo>
                    <a:pt x="463" y="630"/>
                    <a:pt x="490" y="501"/>
                    <a:pt x="514" y="372"/>
                  </a:cubicBezTo>
                  <a:cubicBezTo>
                    <a:pt x="524" y="323"/>
                    <a:pt x="547" y="297"/>
                    <a:pt x="593" y="285"/>
                  </a:cubicBezTo>
                  <a:cubicBezTo>
                    <a:pt x="596" y="304"/>
                    <a:pt x="591" y="322"/>
                    <a:pt x="586" y="338"/>
                  </a:cubicBezTo>
                  <a:cubicBezTo>
                    <a:pt x="566" y="401"/>
                    <a:pt x="553" y="465"/>
                    <a:pt x="558" y="530"/>
                  </a:cubicBezTo>
                  <a:cubicBezTo>
                    <a:pt x="560" y="563"/>
                    <a:pt x="546" y="607"/>
                    <a:pt x="588" y="631"/>
                  </a:cubicBezTo>
                  <a:cubicBezTo>
                    <a:pt x="588" y="631"/>
                    <a:pt x="588" y="631"/>
                    <a:pt x="588" y="631"/>
                  </a:cubicBezTo>
                  <a:cubicBezTo>
                    <a:pt x="588" y="631"/>
                    <a:pt x="588" y="631"/>
                    <a:pt x="588" y="631"/>
                  </a:cubicBezTo>
                  <a:cubicBezTo>
                    <a:pt x="591" y="641"/>
                    <a:pt x="594" y="650"/>
                    <a:pt x="598" y="661"/>
                  </a:cubicBezTo>
                  <a:cubicBezTo>
                    <a:pt x="607" y="651"/>
                    <a:pt x="609" y="642"/>
                    <a:pt x="609" y="631"/>
                  </a:cubicBezTo>
                  <a:cubicBezTo>
                    <a:pt x="607" y="629"/>
                    <a:pt x="604" y="627"/>
                    <a:pt x="602" y="626"/>
                  </a:cubicBezTo>
                  <a:cubicBezTo>
                    <a:pt x="604" y="625"/>
                    <a:pt x="607" y="626"/>
                    <a:pt x="609" y="631"/>
                  </a:cubicBezTo>
                  <a:cubicBezTo>
                    <a:pt x="624" y="577"/>
                    <a:pt x="623" y="519"/>
                    <a:pt x="642" y="463"/>
                  </a:cubicBezTo>
                  <a:cubicBezTo>
                    <a:pt x="658" y="474"/>
                    <a:pt x="674" y="479"/>
                    <a:pt x="692" y="481"/>
                  </a:cubicBezTo>
                  <a:cubicBezTo>
                    <a:pt x="733" y="487"/>
                    <a:pt x="770" y="466"/>
                    <a:pt x="810" y="461"/>
                  </a:cubicBezTo>
                  <a:cubicBezTo>
                    <a:pt x="830" y="459"/>
                    <a:pt x="836" y="462"/>
                    <a:pt x="843" y="477"/>
                  </a:cubicBezTo>
                  <a:cubicBezTo>
                    <a:pt x="865" y="521"/>
                    <a:pt x="881" y="567"/>
                    <a:pt x="890" y="617"/>
                  </a:cubicBezTo>
                  <a:cubicBezTo>
                    <a:pt x="902" y="691"/>
                    <a:pt x="905" y="690"/>
                    <a:pt x="978" y="679"/>
                  </a:cubicBezTo>
                  <a:cubicBezTo>
                    <a:pt x="1013" y="674"/>
                    <a:pt x="1018" y="655"/>
                    <a:pt x="1013" y="627"/>
                  </a:cubicBezTo>
                  <a:cubicBezTo>
                    <a:pt x="1010" y="609"/>
                    <a:pt x="1005" y="590"/>
                    <a:pt x="996" y="573"/>
                  </a:cubicBezTo>
                  <a:cubicBezTo>
                    <a:pt x="971" y="523"/>
                    <a:pt x="959" y="469"/>
                    <a:pt x="943" y="416"/>
                  </a:cubicBezTo>
                  <a:cubicBezTo>
                    <a:pt x="939" y="404"/>
                    <a:pt x="941" y="394"/>
                    <a:pt x="946" y="385"/>
                  </a:cubicBezTo>
                  <a:cubicBezTo>
                    <a:pt x="958" y="363"/>
                    <a:pt x="952" y="345"/>
                    <a:pt x="929" y="342"/>
                  </a:cubicBezTo>
                  <a:cubicBezTo>
                    <a:pt x="920" y="341"/>
                    <a:pt x="913" y="345"/>
                    <a:pt x="907" y="334"/>
                  </a:cubicBezTo>
                  <a:cubicBezTo>
                    <a:pt x="880" y="282"/>
                    <a:pt x="848" y="233"/>
                    <a:pt x="825" y="180"/>
                  </a:cubicBezTo>
                  <a:cubicBezTo>
                    <a:pt x="805" y="134"/>
                    <a:pt x="781" y="90"/>
                    <a:pt x="753" y="48"/>
                  </a:cubicBezTo>
                  <a:cubicBezTo>
                    <a:pt x="749" y="41"/>
                    <a:pt x="743" y="28"/>
                    <a:pt x="735" y="32"/>
                  </a:cubicBezTo>
                  <a:cubicBezTo>
                    <a:pt x="710" y="45"/>
                    <a:pt x="684" y="60"/>
                    <a:pt x="666" y="83"/>
                  </a:cubicBezTo>
                  <a:cubicBezTo>
                    <a:pt x="653" y="100"/>
                    <a:pt x="673" y="112"/>
                    <a:pt x="676" y="127"/>
                  </a:cubicBezTo>
                  <a:cubicBezTo>
                    <a:pt x="678" y="139"/>
                    <a:pt x="696" y="150"/>
                    <a:pt x="673" y="161"/>
                  </a:cubicBezTo>
                  <a:cubicBezTo>
                    <a:pt x="636" y="178"/>
                    <a:pt x="601" y="201"/>
                    <a:pt x="557" y="213"/>
                  </a:cubicBezTo>
                  <a:cubicBezTo>
                    <a:pt x="566" y="170"/>
                    <a:pt x="573" y="129"/>
                    <a:pt x="582" y="89"/>
                  </a:cubicBezTo>
                  <a:cubicBezTo>
                    <a:pt x="592" y="45"/>
                    <a:pt x="584" y="29"/>
                    <a:pt x="539" y="12"/>
                  </a:cubicBezTo>
                  <a:cubicBezTo>
                    <a:pt x="506" y="0"/>
                    <a:pt x="499" y="30"/>
                    <a:pt x="486" y="48"/>
                  </a:cubicBezTo>
                  <a:cubicBezTo>
                    <a:pt x="474" y="64"/>
                    <a:pt x="466" y="83"/>
                    <a:pt x="462" y="103"/>
                  </a:cubicBezTo>
                  <a:cubicBezTo>
                    <a:pt x="450" y="152"/>
                    <a:pt x="438" y="201"/>
                    <a:pt x="426" y="250"/>
                  </a:cubicBezTo>
                  <a:cubicBezTo>
                    <a:pt x="423" y="263"/>
                    <a:pt x="421" y="275"/>
                    <a:pt x="406" y="280"/>
                  </a:cubicBezTo>
                  <a:cubicBezTo>
                    <a:pt x="363" y="292"/>
                    <a:pt x="319" y="305"/>
                    <a:pt x="276" y="318"/>
                  </a:cubicBezTo>
                  <a:cubicBezTo>
                    <a:pt x="255" y="324"/>
                    <a:pt x="252" y="314"/>
                    <a:pt x="255" y="297"/>
                  </a:cubicBezTo>
                  <a:cubicBezTo>
                    <a:pt x="261" y="261"/>
                    <a:pt x="266" y="225"/>
                    <a:pt x="281" y="191"/>
                  </a:cubicBezTo>
                  <a:cubicBezTo>
                    <a:pt x="294" y="161"/>
                    <a:pt x="298" y="130"/>
                    <a:pt x="300" y="99"/>
                  </a:cubicBezTo>
                  <a:cubicBezTo>
                    <a:pt x="301" y="83"/>
                    <a:pt x="297" y="76"/>
                    <a:pt x="279" y="76"/>
                  </a:cubicBezTo>
                  <a:cubicBezTo>
                    <a:pt x="261" y="75"/>
                    <a:pt x="242" y="71"/>
                    <a:pt x="224" y="66"/>
                  </a:cubicBezTo>
                  <a:cubicBezTo>
                    <a:pt x="192" y="57"/>
                    <a:pt x="183" y="72"/>
                    <a:pt x="171" y="100"/>
                  </a:cubicBezTo>
                  <a:cubicBezTo>
                    <a:pt x="143" y="164"/>
                    <a:pt x="145" y="233"/>
                    <a:pt x="126" y="298"/>
                  </a:cubicBezTo>
                  <a:cubicBezTo>
                    <a:pt x="114" y="341"/>
                    <a:pt x="97" y="356"/>
                    <a:pt x="59" y="358"/>
                  </a:cubicBezTo>
                  <a:close/>
                  <a:moveTo>
                    <a:pt x="697" y="282"/>
                  </a:moveTo>
                  <a:cubicBezTo>
                    <a:pt x="703" y="265"/>
                    <a:pt x="715" y="249"/>
                    <a:pt x="725" y="232"/>
                  </a:cubicBezTo>
                  <a:cubicBezTo>
                    <a:pt x="757" y="273"/>
                    <a:pt x="777" y="314"/>
                    <a:pt x="794" y="358"/>
                  </a:cubicBezTo>
                  <a:cubicBezTo>
                    <a:pt x="802" y="378"/>
                    <a:pt x="797" y="383"/>
                    <a:pt x="779" y="382"/>
                  </a:cubicBezTo>
                  <a:cubicBezTo>
                    <a:pt x="774" y="382"/>
                    <a:pt x="769" y="383"/>
                    <a:pt x="764" y="383"/>
                  </a:cubicBezTo>
                  <a:cubicBezTo>
                    <a:pt x="618" y="393"/>
                    <a:pt x="664" y="384"/>
                    <a:pt x="697" y="28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9" name="Freeform 9">
              <a:extLst>
                <a:ext uri="{FF2B5EF4-FFF2-40B4-BE49-F238E27FC236}">
                  <a16:creationId xmlns:a16="http://schemas.microsoft.com/office/drawing/2014/main" id="{C5F9F9A9-4A33-4637-9A2E-774848820547}"/>
                </a:ext>
              </a:extLst>
            </p:cNvPr>
            <p:cNvSpPr>
              <a:spLocks noEditPoints="1"/>
            </p:cNvSpPr>
            <p:nvPr userDrawn="1"/>
          </p:nvSpPr>
          <p:spPr bwMode="auto">
            <a:xfrm>
              <a:off x="6592888" y="-477838"/>
              <a:ext cx="1638300" cy="1947863"/>
            </a:xfrm>
            <a:custGeom>
              <a:avLst/>
              <a:gdLst>
                <a:gd name="T0" fmla="*/ 14 w 873"/>
                <a:gd name="T1" fmla="*/ 1009 h 1036"/>
                <a:gd name="T2" fmla="*/ 20 w 873"/>
                <a:gd name="T3" fmla="*/ 1026 h 1036"/>
                <a:gd name="T4" fmla="*/ 44 w 873"/>
                <a:gd name="T5" fmla="*/ 1024 h 1036"/>
                <a:gd name="T6" fmla="*/ 118 w 873"/>
                <a:gd name="T7" fmla="*/ 878 h 1036"/>
                <a:gd name="T8" fmla="*/ 151 w 873"/>
                <a:gd name="T9" fmla="*/ 746 h 1036"/>
                <a:gd name="T10" fmla="*/ 167 w 873"/>
                <a:gd name="T11" fmla="*/ 764 h 1036"/>
                <a:gd name="T12" fmla="*/ 280 w 873"/>
                <a:gd name="T13" fmla="*/ 911 h 1036"/>
                <a:gd name="T14" fmla="*/ 435 w 873"/>
                <a:gd name="T15" fmla="*/ 964 h 1036"/>
                <a:gd name="T16" fmla="*/ 466 w 873"/>
                <a:gd name="T17" fmla="*/ 913 h 1036"/>
                <a:gd name="T18" fmla="*/ 696 w 873"/>
                <a:gd name="T19" fmla="*/ 846 h 1036"/>
                <a:gd name="T20" fmla="*/ 762 w 873"/>
                <a:gd name="T21" fmla="*/ 639 h 1036"/>
                <a:gd name="T22" fmla="*/ 639 w 873"/>
                <a:gd name="T23" fmla="*/ 496 h 1036"/>
                <a:gd name="T24" fmla="*/ 650 w 873"/>
                <a:gd name="T25" fmla="*/ 490 h 1036"/>
                <a:gd name="T26" fmla="*/ 676 w 873"/>
                <a:gd name="T27" fmla="*/ 443 h 1036"/>
                <a:gd name="T28" fmla="*/ 650 w 873"/>
                <a:gd name="T29" fmla="*/ 416 h 1036"/>
                <a:gd name="T30" fmla="*/ 650 w 873"/>
                <a:gd name="T31" fmla="*/ 401 h 1036"/>
                <a:gd name="T32" fmla="*/ 766 w 873"/>
                <a:gd name="T33" fmla="*/ 311 h 1036"/>
                <a:gd name="T34" fmla="*/ 837 w 873"/>
                <a:gd name="T35" fmla="*/ 325 h 1036"/>
                <a:gd name="T36" fmla="*/ 837 w 873"/>
                <a:gd name="T37" fmla="*/ 325 h 1036"/>
                <a:gd name="T38" fmla="*/ 863 w 873"/>
                <a:gd name="T39" fmla="*/ 362 h 1036"/>
                <a:gd name="T40" fmla="*/ 858 w 873"/>
                <a:gd name="T41" fmla="*/ 317 h 1036"/>
                <a:gd name="T42" fmla="*/ 861 w 873"/>
                <a:gd name="T43" fmla="*/ 281 h 1036"/>
                <a:gd name="T44" fmla="*/ 677 w 873"/>
                <a:gd name="T45" fmla="*/ 218 h 1036"/>
                <a:gd name="T46" fmla="*/ 613 w 873"/>
                <a:gd name="T47" fmla="*/ 265 h 1036"/>
                <a:gd name="T48" fmla="*/ 474 w 873"/>
                <a:gd name="T49" fmla="*/ 462 h 1036"/>
                <a:gd name="T50" fmla="*/ 446 w 873"/>
                <a:gd name="T51" fmla="*/ 482 h 1036"/>
                <a:gd name="T52" fmla="*/ 227 w 873"/>
                <a:gd name="T53" fmla="*/ 529 h 1036"/>
                <a:gd name="T54" fmla="*/ 204 w 873"/>
                <a:gd name="T55" fmla="*/ 507 h 1036"/>
                <a:gd name="T56" fmla="*/ 256 w 873"/>
                <a:gd name="T57" fmla="*/ 298 h 1036"/>
                <a:gd name="T58" fmla="*/ 306 w 873"/>
                <a:gd name="T59" fmla="*/ 72 h 1036"/>
                <a:gd name="T60" fmla="*/ 256 w 873"/>
                <a:gd name="T61" fmla="*/ 12 h 1036"/>
                <a:gd name="T62" fmla="*/ 217 w 873"/>
                <a:gd name="T63" fmla="*/ 37 h 1036"/>
                <a:gd name="T64" fmla="*/ 173 w 873"/>
                <a:gd name="T65" fmla="*/ 140 h 1036"/>
                <a:gd name="T66" fmla="*/ 88 w 873"/>
                <a:gd name="T67" fmla="*/ 513 h 1036"/>
                <a:gd name="T68" fmla="*/ 57 w 873"/>
                <a:gd name="T69" fmla="*/ 633 h 1036"/>
                <a:gd name="T70" fmla="*/ 14 w 873"/>
                <a:gd name="T71" fmla="*/ 1009 h 1036"/>
                <a:gd name="T72" fmla="*/ 431 w 873"/>
                <a:gd name="T73" fmla="*/ 585 h 1036"/>
                <a:gd name="T74" fmla="*/ 442 w 873"/>
                <a:gd name="T75" fmla="*/ 583 h 1036"/>
                <a:gd name="T76" fmla="*/ 566 w 873"/>
                <a:gd name="T77" fmla="*/ 617 h 1036"/>
                <a:gd name="T78" fmla="*/ 617 w 873"/>
                <a:gd name="T79" fmla="*/ 656 h 1036"/>
                <a:gd name="T80" fmla="*/ 629 w 873"/>
                <a:gd name="T81" fmla="*/ 754 h 1036"/>
                <a:gd name="T82" fmla="*/ 521 w 873"/>
                <a:gd name="T83" fmla="*/ 826 h 1036"/>
                <a:gd name="T84" fmla="*/ 469 w 873"/>
                <a:gd name="T85" fmla="*/ 873 h 1036"/>
                <a:gd name="T86" fmla="*/ 456 w 873"/>
                <a:gd name="T87" fmla="*/ 875 h 1036"/>
                <a:gd name="T88" fmla="*/ 440 w 873"/>
                <a:gd name="T89" fmla="*/ 881 h 1036"/>
                <a:gd name="T90" fmla="*/ 440 w 873"/>
                <a:gd name="T91" fmla="*/ 881 h 1036"/>
                <a:gd name="T92" fmla="*/ 440 w 873"/>
                <a:gd name="T93" fmla="*/ 881 h 1036"/>
                <a:gd name="T94" fmla="*/ 370 w 873"/>
                <a:gd name="T95" fmla="*/ 820 h 1036"/>
                <a:gd name="T96" fmla="*/ 313 w 873"/>
                <a:gd name="T97" fmla="*/ 762 h 1036"/>
                <a:gd name="T98" fmla="*/ 205 w 873"/>
                <a:gd name="T99" fmla="*/ 650 h 1036"/>
                <a:gd name="T100" fmla="*/ 431 w 873"/>
                <a:gd name="T101" fmla="*/ 585 h 10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73" h="1036">
                  <a:moveTo>
                    <a:pt x="14" y="1009"/>
                  </a:moveTo>
                  <a:cubicBezTo>
                    <a:pt x="14" y="1015"/>
                    <a:pt x="9" y="1032"/>
                    <a:pt x="20" y="1026"/>
                  </a:cubicBezTo>
                  <a:cubicBezTo>
                    <a:pt x="29" y="1021"/>
                    <a:pt x="33" y="1036"/>
                    <a:pt x="44" y="1024"/>
                  </a:cubicBezTo>
                  <a:cubicBezTo>
                    <a:pt x="83" y="982"/>
                    <a:pt x="105" y="933"/>
                    <a:pt x="118" y="878"/>
                  </a:cubicBezTo>
                  <a:cubicBezTo>
                    <a:pt x="129" y="836"/>
                    <a:pt x="139" y="793"/>
                    <a:pt x="151" y="746"/>
                  </a:cubicBezTo>
                  <a:cubicBezTo>
                    <a:pt x="159" y="755"/>
                    <a:pt x="164" y="759"/>
                    <a:pt x="167" y="764"/>
                  </a:cubicBezTo>
                  <a:cubicBezTo>
                    <a:pt x="205" y="813"/>
                    <a:pt x="243" y="862"/>
                    <a:pt x="280" y="911"/>
                  </a:cubicBezTo>
                  <a:cubicBezTo>
                    <a:pt x="320" y="964"/>
                    <a:pt x="374" y="978"/>
                    <a:pt x="435" y="964"/>
                  </a:cubicBezTo>
                  <a:cubicBezTo>
                    <a:pt x="460" y="959"/>
                    <a:pt x="488" y="949"/>
                    <a:pt x="466" y="913"/>
                  </a:cubicBezTo>
                  <a:cubicBezTo>
                    <a:pt x="550" y="909"/>
                    <a:pt x="628" y="898"/>
                    <a:pt x="696" y="846"/>
                  </a:cubicBezTo>
                  <a:cubicBezTo>
                    <a:pt x="763" y="796"/>
                    <a:pt x="789" y="719"/>
                    <a:pt x="762" y="639"/>
                  </a:cubicBezTo>
                  <a:cubicBezTo>
                    <a:pt x="741" y="574"/>
                    <a:pt x="691" y="535"/>
                    <a:pt x="639" y="496"/>
                  </a:cubicBezTo>
                  <a:cubicBezTo>
                    <a:pt x="644" y="494"/>
                    <a:pt x="647" y="492"/>
                    <a:pt x="650" y="490"/>
                  </a:cubicBezTo>
                  <a:cubicBezTo>
                    <a:pt x="665" y="478"/>
                    <a:pt x="673" y="460"/>
                    <a:pt x="676" y="443"/>
                  </a:cubicBezTo>
                  <a:cubicBezTo>
                    <a:pt x="679" y="429"/>
                    <a:pt x="671" y="415"/>
                    <a:pt x="650" y="416"/>
                  </a:cubicBezTo>
                  <a:cubicBezTo>
                    <a:pt x="643" y="416"/>
                    <a:pt x="646" y="404"/>
                    <a:pt x="650" y="401"/>
                  </a:cubicBezTo>
                  <a:cubicBezTo>
                    <a:pt x="689" y="371"/>
                    <a:pt x="702" y="310"/>
                    <a:pt x="766" y="311"/>
                  </a:cubicBezTo>
                  <a:cubicBezTo>
                    <a:pt x="791" y="312"/>
                    <a:pt x="813" y="322"/>
                    <a:pt x="837" y="325"/>
                  </a:cubicBezTo>
                  <a:cubicBezTo>
                    <a:pt x="837" y="325"/>
                    <a:pt x="837" y="325"/>
                    <a:pt x="837" y="325"/>
                  </a:cubicBezTo>
                  <a:cubicBezTo>
                    <a:pt x="840" y="341"/>
                    <a:pt x="860" y="345"/>
                    <a:pt x="863" y="362"/>
                  </a:cubicBezTo>
                  <a:cubicBezTo>
                    <a:pt x="870" y="345"/>
                    <a:pt x="868" y="331"/>
                    <a:pt x="858" y="317"/>
                  </a:cubicBezTo>
                  <a:cubicBezTo>
                    <a:pt x="873" y="306"/>
                    <a:pt x="868" y="294"/>
                    <a:pt x="861" y="281"/>
                  </a:cubicBezTo>
                  <a:cubicBezTo>
                    <a:pt x="835" y="230"/>
                    <a:pt x="755" y="177"/>
                    <a:pt x="677" y="218"/>
                  </a:cubicBezTo>
                  <a:cubicBezTo>
                    <a:pt x="653" y="231"/>
                    <a:pt x="632" y="246"/>
                    <a:pt x="613" y="265"/>
                  </a:cubicBezTo>
                  <a:cubicBezTo>
                    <a:pt x="555" y="322"/>
                    <a:pt x="490" y="375"/>
                    <a:pt x="474" y="462"/>
                  </a:cubicBezTo>
                  <a:cubicBezTo>
                    <a:pt x="470" y="480"/>
                    <a:pt x="457" y="478"/>
                    <a:pt x="446" y="482"/>
                  </a:cubicBezTo>
                  <a:cubicBezTo>
                    <a:pt x="374" y="504"/>
                    <a:pt x="301" y="514"/>
                    <a:pt x="227" y="529"/>
                  </a:cubicBezTo>
                  <a:cubicBezTo>
                    <a:pt x="205" y="533"/>
                    <a:pt x="200" y="526"/>
                    <a:pt x="204" y="507"/>
                  </a:cubicBezTo>
                  <a:cubicBezTo>
                    <a:pt x="221" y="437"/>
                    <a:pt x="236" y="367"/>
                    <a:pt x="256" y="298"/>
                  </a:cubicBezTo>
                  <a:cubicBezTo>
                    <a:pt x="277" y="223"/>
                    <a:pt x="288" y="147"/>
                    <a:pt x="306" y="72"/>
                  </a:cubicBezTo>
                  <a:cubicBezTo>
                    <a:pt x="315" y="32"/>
                    <a:pt x="281" y="24"/>
                    <a:pt x="256" y="12"/>
                  </a:cubicBezTo>
                  <a:cubicBezTo>
                    <a:pt x="233" y="0"/>
                    <a:pt x="226" y="24"/>
                    <a:pt x="217" y="37"/>
                  </a:cubicBezTo>
                  <a:cubicBezTo>
                    <a:pt x="194" y="68"/>
                    <a:pt x="181" y="103"/>
                    <a:pt x="173" y="140"/>
                  </a:cubicBezTo>
                  <a:cubicBezTo>
                    <a:pt x="145" y="265"/>
                    <a:pt x="120" y="390"/>
                    <a:pt x="88" y="513"/>
                  </a:cubicBezTo>
                  <a:cubicBezTo>
                    <a:pt x="77" y="553"/>
                    <a:pt x="64" y="591"/>
                    <a:pt x="57" y="633"/>
                  </a:cubicBezTo>
                  <a:cubicBezTo>
                    <a:pt x="35" y="758"/>
                    <a:pt x="0" y="881"/>
                    <a:pt x="14" y="1009"/>
                  </a:cubicBezTo>
                  <a:close/>
                  <a:moveTo>
                    <a:pt x="431" y="585"/>
                  </a:moveTo>
                  <a:cubicBezTo>
                    <a:pt x="435" y="585"/>
                    <a:pt x="439" y="585"/>
                    <a:pt x="442" y="583"/>
                  </a:cubicBezTo>
                  <a:cubicBezTo>
                    <a:pt x="498" y="542"/>
                    <a:pt x="531" y="579"/>
                    <a:pt x="566" y="617"/>
                  </a:cubicBezTo>
                  <a:cubicBezTo>
                    <a:pt x="580" y="633"/>
                    <a:pt x="598" y="647"/>
                    <a:pt x="617" y="656"/>
                  </a:cubicBezTo>
                  <a:cubicBezTo>
                    <a:pt x="666" y="679"/>
                    <a:pt x="659" y="719"/>
                    <a:pt x="629" y="754"/>
                  </a:cubicBezTo>
                  <a:cubicBezTo>
                    <a:pt x="601" y="788"/>
                    <a:pt x="559" y="807"/>
                    <a:pt x="521" y="826"/>
                  </a:cubicBezTo>
                  <a:cubicBezTo>
                    <a:pt x="497" y="838"/>
                    <a:pt x="475" y="843"/>
                    <a:pt x="469" y="873"/>
                  </a:cubicBezTo>
                  <a:cubicBezTo>
                    <a:pt x="469" y="874"/>
                    <a:pt x="461" y="874"/>
                    <a:pt x="456" y="875"/>
                  </a:cubicBezTo>
                  <a:cubicBezTo>
                    <a:pt x="451" y="877"/>
                    <a:pt x="445" y="879"/>
                    <a:pt x="440" y="881"/>
                  </a:cubicBezTo>
                  <a:cubicBezTo>
                    <a:pt x="440" y="881"/>
                    <a:pt x="440" y="881"/>
                    <a:pt x="440" y="881"/>
                  </a:cubicBezTo>
                  <a:cubicBezTo>
                    <a:pt x="440" y="881"/>
                    <a:pt x="440" y="881"/>
                    <a:pt x="440" y="881"/>
                  </a:cubicBezTo>
                  <a:cubicBezTo>
                    <a:pt x="428" y="848"/>
                    <a:pt x="393" y="841"/>
                    <a:pt x="370" y="820"/>
                  </a:cubicBezTo>
                  <a:cubicBezTo>
                    <a:pt x="350" y="802"/>
                    <a:pt x="331" y="783"/>
                    <a:pt x="313" y="762"/>
                  </a:cubicBezTo>
                  <a:cubicBezTo>
                    <a:pt x="280" y="723"/>
                    <a:pt x="241" y="688"/>
                    <a:pt x="205" y="650"/>
                  </a:cubicBezTo>
                  <a:cubicBezTo>
                    <a:pt x="278" y="625"/>
                    <a:pt x="353" y="599"/>
                    <a:pt x="431" y="58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grpSp>
    </p:spTree>
    <p:extLst>
      <p:ext uri="{BB962C8B-B14F-4D97-AF65-F5344CB8AC3E}">
        <p14:creationId xmlns:p14="http://schemas.microsoft.com/office/powerpoint/2010/main" val="16881949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E6AB96F3-955D-4EF2-B788-26741E6560C4}"/>
              </a:ext>
            </a:extLst>
          </p:cNvPr>
          <p:cNvGrpSpPr/>
          <p:nvPr/>
        </p:nvGrpSpPr>
        <p:grpSpPr>
          <a:xfrm>
            <a:off x="4515780" y="2539091"/>
            <a:ext cx="3160440" cy="920830"/>
            <a:chOff x="5513662" y="2539091"/>
            <a:chExt cx="3160440" cy="920830"/>
          </a:xfrm>
        </p:grpSpPr>
        <p:sp>
          <p:nvSpPr>
            <p:cNvPr id="4" name="文本框 3">
              <a:extLst>
                <a:ext uri="{FF2B5EF4-FFF2-40B4-BE49-F238E27FC236}">
                  <a16:creationId xmlns:a16="http://schemas.microsoft.com/office/drawing/2014/main" id="{71D03217-535B-44E8-AA13-ACA718EE3AED}"/>
                </a:ext>
              </a:extLst>
            </p:cNvPr>
            <p:cNvSpPr txBox="1"/>
            <p:nvPr/>
          </p:nvSpPr>
          <p:spPr>
            <a:xfrm>
              <a:off x="5513662" y="2539091"/>
              <a:ext cx="1023516" cy="889909"/>
            </a:xfrm>
            <a:prstGeom prst="rect">
              <a:avLst/>
            </a:prstGeom>
            <a:noFill/>
            <a:ln w="117475">
              <a:noFill/>
            </a:ln>
          </p:spPr>
          <p:txBody>
            <a:bodyPr wrap="none" rtlCol="0">
              <a:prstTxWarp prst="textPlain">
                <a:avLst/>
              </a:prstTxWarp>
              <a:spAutoFit/>
            </a:bodyPr>
            <a:lstStyle/>
            <a:p>
              <a:r>
                <a:rPr lang="en-US" altLang="zh-CN" spc="100" dirty="0">
                  <a:solidFill>
                    <a:srgbClr val="347FC2"/>
                  </a:solidFill>
                  <a:cs typeface="+mn-ea"/>
                  <a:sym typeface="+mn-lt"/>
                </a:rPr>
                <a:t>/01</a:t>
              </a:r>
              <a:endParaRPr lang="zh-CN" altLang="en-US" spc="100" dirty="0">
                <a:solidFill>
                  <a:srgbClr val="347FC2"/>
                </a:solidFill>
                <a:cs typeface="+mn-ea"/>
                <a:sym typeface="+mn-lt"/>
              </a:endParaRPr>
            </a:p>
          </p:txBody>
        </p:sp>
        <p:sp>
          <p:nvSpPr>
            <p:cNvPr id="7" name="文本框 6">
              <a:extLst>
                <a:ext uri="{FF2B5EF4-FFF2-40B4-BE49-F238E27FC236}">
                  <a16:creationId xmlns:a16="http://schemas.microsoft.com/office/drawing/2014/main" id="{32DD1B8A-8DBB-4343-8313-3F166D0255EE}"/>
                </a:ext>
              </a:extLst>
            </p:cNvPr>
            <p:cNvSpPr txBox="1"/>
            <p:nvPr/>
          </p:nvSpPr>
          <p:spPr>
            <a:xfrm>
              <a:off x="6750958" y="2936701"/>
              <a:ext cx="1923144" cy="523220"/>
            </a:xfrm>
            <a:prstGeom prst="rect">
              <a:avLst/>
            </a:prstGeom>
            <a:noFill/>
          </p:spPr>
          <p:txBody>
            <a:bodyPr wrap="square" rtlCol="0">
              <a:spAutoFit/>
            </a:bodyPr>
            <a:lstStyle/>
            <a:p>
              <a:pPr algn="ctr"/>
              <a:r>
                <a:rPr lang="zh-CN" altLang="en-US" sz="2800" b="1" dirty="0">
                  <a:solidFill>
                    <a:schemeClr val="tx1">
                      <a:lumMod val="65000"/>
                      <a:lumOff val="35000"/>
                    </a:schemeClr>
                  </a:solidFill>
                  <a:cs typeface="+mn-ea"/>
                  <a:sym typeface="+mn-lt"/>
                </a:rPr>
                <a:t>项目介绍</a:t>
              </a:r>
            </a:p>
          </p:txBody>
        </p:sp>
      </p:grpSp>
      <p:sp>
        <p:nvSpPr>
          <p:cNvPr id="9" name="矩形 8">
            <a:extLst>
              <a:ext uri="{FF2B5EF4-FFF2-40B4-BE49-F238E27FC236}">
                <a16:creationId xmlns:a16="http://schemas.microsoft.com/office/drawing/2014/main" id="{27F77F87-614E-43DE-A451-5121AA2AD1C0}"/>
              </a:ext>
            </a:extLst>
          </p:cNvPr>
          <p:cNvSpPr/>
          <p:nvPr/>
        </p:nvSpPr>
        <p:spPr>
          <a:xfrm>
            <a:off x="4436727" y="3582685"/>
            <a:ext cx="3318545" cy="5232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1000" dirty="0">
                <a:solidFill>
                  <a:schemeClr val="tx1">
                    <a:lumMod val="50000"/>
                    <a:lumOff val="50000"/>
                  </a:schemeClr>
                </a:solidFill>
                <a:cs typeface="+mn-ea"/>
                <a:sym typeface="+mn-lt"/>
              </a:rPr>
              <a:t>点击添加文字内容点击添加文字内容点击添加文字内容点击添加文字内容点击添加文字内容</a:t>
            </a:r>
          </a:p>
        </p:txBody>
      </p:sp>
    </p:spTree>
    <p:extLst>
      <p:ext uri="{BB962C8B-B14F-4D97-AF65-F5344CB8AC3E}">
        <p14:creationId xmlns:p14="http://schemas.microsoft.com/office/powerpoint/2010/main" val="31393320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6">
            <a:extLst>
              <a:ext uri="{FF2B5EF4-FFF2-40B4-BE49-F238E27FC236}">
                <a16:creationId xmlns:a16="http://schemas.microsoft.com/office/drawing/2014/main" id="{D3EEFC17-E93E-4ED4-8D2B-EF8E9F529709}"/>
              </a:ext>
            </a:extLst>
          </p:cNvPr>
          <p:cNvSpPr txBox="1">
            <a:spLocks noChangeArrowheads="1"/>
          </p:cNvSpPr>
          <p:nvPr/>
        </p:nvSpPr>
        <p:spPr bwMode="auto">
          <a:xfrm>
            <a:off x="4901745" y="697393"/>
            <a:ext cx="238850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800" b="1" dirty="0">
                <a:solidFill>
                  <a:schemeClr val="tx1">
                    <a:lumMod val="65000"/>
                    <a:lumOff val="35000"/>
                  </a:schemeClr>
                </a:solidFill>
                <a:cs typeface="+mn-ea"/>
                <a:sym typeface="+mn-lt"/>
              </a:rPr>
              <a:t>项目背景</a:t>
            </a:r>
          </a:p>
        </p:txBody>
      </p:sp>
      <p:cxnSp>
        <p:nvCxnSpPr>
          <p:cNvPr id="4" name="直接连接符 3">
            <a:extLst>
              <a:ext uri="{FF2B5EF4-FFF2-40B4-BE49-F238E27FC236}">
                <a16:creationId xmlns:a16="http://schemas.microsoft.com/office/drawing/2014/main" id="{1D215BA5-AFD5-49F2-A0F8-828ABE3CD220}"/>
              </a:ext>
            </a:extLst>
          </p:cNvPr>
          <p:cNvCxnSpPr>
            <a:cxnSpLocks/>
          </p:cNvCxnSpPr>
          <p:nvPr/>
        </p:nvCxnSpPr>
        <p:spPr>
          <a:xfrm>
            <a:off x="4901745" y="1265569"/>
            <a:ext cx="2388509" cy="0"/>
          </a:xfrm>
          <a:prstGeom prst="line">
            <a:avLst/>
          </a:prstGeom>
          <a:ln w="19050">
            <a:solidFill>
              <a:srgbClr val="347FC2"/>
            </a:solidFill>
          </a:ln>
        </p:spPr>
        <p:style>
          <a:lnRef idx="1">
            <a:schemeClr val="accent1"/>
          </a:lnRef>
          <a:fillRef idx="0">
            <a:schemeClr val="accent1"/>
          </a:fillRef>
          <a:effectRef idx="0">
            <a:schemeClr val="accent1"/>
          </a:effectRef>
          <a:fontRef idx="minor">
            <a:schemeClr val="tx1"/>
          </a:fontRef>
        </p:style>
      </p:cxnSp>
      <p:sp>
        <p:nvSpPr>
          <p:cNvPr id="7" name="文本框 13">
            <a:extLst>
              <a:ext uri="{FF2B5EF4-FFF2-40B4-BE49-F238E27FC236}">
                <a16:creationId xmlns:a16="http://schemas.microsoft.com/office/drawing/2014/main" id="{9AFD4DE6-E822-4A8E-BA26-0178E241E40A}"/>
              </a:ext>
            </a:extLst>
          </p:cNvPr>
          <p:cNvSpPr txBox="1"/>
          <p:nvPr/>
        </p:nvSpPr>
        <p:spPr>
          <a:xfrm>
            <a:off x="2002971" y="2172931"/>
            <a:ext cx="4426857" cy="5847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b="1" dirty="0">
                <a:solidFill>
                  <a:schemeClr val="tx1">
                    <a:lumMod val="65000"/>
                    <a:lumOff val="35000"/>
                  </a:schemeClr>
                </a:solidFill>
                <a:cs typeface="+mn-ea"/>
                <a:sym typeface="+mn-lt"/>
              </a:rPr>
              <a:t>一句话提炼</a:t>
            </a:r>
            <a:r>
              <a:rPr lang="en-US" altLang="zh-CN" sz="1600" b="1" dirty="0">
                <a:solidFill>
                  <a:schemeClr val="tx1">
                    <a:lumMod val="65000"/>
                    <a:lumOff val="35000"/>
                  </a:schemeClr>
                </a:solidFill>
                <a:cs typeface="+mn-ea"/>
                <a:sym typeface="+mn-lt"/>
              </a:rPr>
              <a:t>IT</a:t>
            </a:r>
            <a:r>
              <a:rPr lang="zh-CN" altLang="en-US" sz="1600" b="1" dirty="0">
                <a:solidFill>
                  <a:schemeClr val="tx1">
                    <a:lumMod val="65000"/>
                    <a:lumOff val="35000"/>
                  </a:schemeClr>
                </a:solidFill>
                <a:cs typeface="+mn-ea"/>
                <a:sym typeface="+mn-lt"/>
              </a:rPr>
              <a:t>教育项目是做什么的，本项目的核心定位是什么。 </a:t>
            </a:r>
          </a:p>
        </p:txBody>
      </p:sp>
      <p:sp>
        <p:nvSpPr>
          <p:cNvPr id="8" name="矩形 7">
            <a:extLst>
              <a:ext uri="{FF2B5EF4-FFF2-40B4-BE49-F238E27FC236}">
                <a16:creationId xmlns:a16="http://schemas.microsoft.com/office/drawing/2014/main" id="{4AD5511E-B983-48DF-AFAB-B6486C410024}"/>
              </a:ext>
            </a:extLst>
          </p:cNvPr>
          <p:cNvSpPr/>
          <p:nvPr/>
        </p:nvSpPr>
        <p:spPr>
          <a:xfrm>
            <a:off x="2583541" y="3156308"/>
            <a:ext cx="3701145" cy="507831"/>
          </a:xfrm>
          <a:prstGeom prst="rect">
            <a:avLst/>
          </a:prstGeom>
          <a:noFill/>
        </p:spPr>
        <p:txBody>
          <a:bodyPr wrap="square" lIns="0" tIns="0" rIns="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点击添加文字内容点击添加文字内容点击添加文字内容点击添加文字内容点击添加文字内容点击添加文字内容点击添加文字内容点击添加文字内容点击添加文字内容点击添加文字内容</a:t>
            </a:r>
          </a:p>
        </p:txBody>
      </p:sp>
      <p:pic>
        <p:nvPicPr>
          <p:cNvPr id="9" name="Picture 2">
            <a:extLst>
              <a:ext uri="{FF2B5EF4-FFF2-40B4-BE49-F238E27FC236}">
                <a16:creationId xmlns:a16="http://schemas.microsoft.com/office/drawing/2014/main" id="{1FBE9CA9-791E-4536-85AD-C9FAA2BD862A}"/>
              </a:ext>
            </a:extLst>
          </p:cNvPr>
          <p:cNvPicPr>
            <a:picLocks noChangeAspect="1" noChangeArrowheads="1"/>
          </p:cNvPicPr>
          <p:nvPr/>
        </p:nvPicPr>
        <p:blipFill>
          <a:blip r:embed="rId2" cstate="hqprint">
            <a:extLst>
              <a:ext uri="{28A0092B-C50C-407E-A947-70E740481C1C}">
                <a14:useLocalDpi xmlns:a14="http://schemas.microsoft.com/office/drawing/2010/main" val="0"/>
              </a:ext>
            </a:extLst>
          </a:blip>
          <a:stretch>
            <a:fillRect/>
          </a:stretch>
        </p:blipFill>
        <p:spPr bwMode="auto">
          <a:xfrm>
            <a:off x="6686044" y="2172931"/>
            <a:ext cx="3815254" cy="3076043"/>
          </a:xfrm>
          <a:prstGeom prst="round2DiagRect">
            <a:avLst>
              <a:gd name="adj1" fmla="val 50000"/>
              <a:gd name="adj2" fmla="val 0"/>
            </a:avLst>
          </a:prstGeom>
          <a:noFill/>
          <a:ln w="9525">
            <a:noFill/>
            <a:miter lim="800000"/>
            <a:headEnd/>
            <a:tailEnd/>
          </a:ln>
          <a:effectLst>
            <a:outerShdw blurRad="177800" dist="101600" dir="5400000" algn="ctr" rotWithShape="0">
              <a:srgbClr val="000000">
                <a:alpha val="43137"/>
              </a:srgbClr>
            </a:outerShdw>
          </a:effectLst>
        </p:spPr>
      </p:pic>
      <p:sp>
        <p:nvSpPr>
          <p:cNvPr id="10" name="矩形 9">
            <a:extLst>
              <a:ext uri="{FF2B5EF4-FFF2-40B4-BE49-F238E27FC236}">
                <a16:creationId xmlns:a16="http://schemas.microsoft.com/office/drawing/2014/main" id="{3A6CD5F2-4756-4ADF-8A37-FB0CBB2D76CB}"/>
              </a:ext>
            </a:extLst>
          </p:cNvPr>
          <p:cNvSpPr/>
          <p:nvPr/>
        </p:nvSpPr>
        <p:spPr>
          <a:xfrm>
            <a:off x="2583540" y="3948727"/>
            <a:ext cx="3701145" cy="507831"/>
          </a:xfrm>
          <a:prstGeom prst="rect">
            <a:avLst/>
          </a:prstGeom>
          <a:noFill/>
        </p:spPr>
        <p:txBody>
          <a:bodyPr wrap="square" lIns="0" tIns="0" rIns="0" rtlCol="0">
            <a:spAutoFit/>
          </a:bodyPr>
          <a:lstStyle/>
          <a:p>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点击添加文字内容点击添加文字内容点击添加文字内容点击添加文字内容点击添加文字内容点击添加文字内容点击添加文字内容点击添加文字内容点击添加文字内容点击添加文字内容</a:t>
            </a:r>
          </a:p>
        </p:txBody>
      </p:sp>
      <p:sp>
        <p:nvSpPr>
          <p:cNvPr id="11" name="矩形 10">
            <a:extLst>
              <a:ext uri="{FF2B5EF4-FFF2-40B4-BE49-F238E27FC236}">
                <a16:creationId xmlns:a16="http://schemas.microsoft.com/office/drawing/2014/main" id="{AD9AD676-BE10-4ED1-B121-03157C090446}"/>
              </a:ext>
            </a:extLst>
          </p:cNvPr>
          <p:cNvSpPr/>
          <p:nvPr/>
        </p:nvSpPr>
        <p:spPr>
          <a:xfrm>
            <a:off x="2583541" y="4741146"/>
            <a:ext cx="3701145" cy="507831"/>
          </a:xfrm>
          <a:prstGeom prst="rect">
            <a:avLst/>
          </a:prstGeom>
          <a:noFill/>
        </p:spPr>
        <p:txBody>
          <a:bodyPr wrap="square" lIns="0" tIns="0" rIns="0" rtlCol="0">
            <a:spAutoFit/>
          </a:bodyPr>
          <a:lstStyle/>
          <a:p>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点击添加文字内容点击添加文字内容点击添加文字内容点击添加文字内容点击添加文字内容点击添加文字内容点击添加文字内容点击添加文字内容点击添加文字内容点击添加文字内容</a:t>
            </a:r>
          </a:p>
        </p:txBody>
      </p:sp>
      <p:grpSp>
        <p:nvGrpSpPr>
          <p:cNvPr id="30" name="组合 29">
            <a:extLst>
              <a:ext uri="{FF2B5EF4-FFF2-40B4-BE49-F238E27FC236}">
                <a16:creationId xmlns:a16="http://schemas.microsoft.com/office/drawing/2014/main" id="{BA9C1F03-E62E-4665-B46D-062B902B5305}"/>
              </a:ext>
            </a:extLst>
          </p:cNvPr>
          <p:cNvGrpSpPr/>
          <p:nvPr/>
        </p:nvGrpSpPr>
        <p:grpSpPr>
          <a:xfrm>
            <a:off x="2085195" y="3151429"/>
            <a:ext cx="345407" cy="345407"/>
            <a:chOff x="8651637" y="8599356"/>
            <a:chExt cx="956822" cy="956822"/>
          </a:xfrm>
          <a:effectLst>
            <a:outerShdw blurRad="177800" dist="101600" dir="5400000" algn="ctr" rotWithShape="0">
              <a:srgbClr val="000000">
                <a:alpha val="43137"/>
              </a:srgbClr>
            </a:outerShdw>
          </a:effectLst>
        </p:grpSpPr>
        <p:sp>
          <p:nvSpPr>
            <p:cNvPr id="12" name="Oval 159">
              <a:extLst>
                <a:ext uri="{FF2B5EF4-FFF2-40B4-BE49-F238E27FC236}">
                  <a16:creationId xmlns:a16="http://schemas.microsoft.com/office/drawing/2014/main" id="{EA6DB637-65E6-4362-93AD-8D4FFD251A26}"/>
                </a:ext>
              </a:extLst>
            </p:cNvPr>
            <p:cNvSpPr/>
            <p:nvPr/>
          </p:nvSpPr>
          <p:spPr>
            <a:xfrm>
              <a:off x="8651637" y="8599356"/>
              <a:ext cx="956822" cy="956822"/>
            </a:xfrm>
            <a:prstGeom prst="ellipse">
              <a:avLst/>
            </a:prstGeom>
            <a:solidFill>
              <a:srgbClr val="347F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grpSp>
          <p:nvGrpSpPr>
            <p:cNvPr id="13" name="Group 1591">
              <a:extLst>
                <a:ext uri="{FF2B5EF4-FFF2-40B4-BE49-F238E27FC236}">
                  <a16:creationId xmlns:a16="http://schemas.microsoft.com/office/drawing/2014/main" id="{5DAEE3BA-61E2-4FE4-9591-EB9CE88795D1}"/>
                </a:ext>
              </a:extLst>
            </p:cNvPr>
            <p:cNvGrpSpPr>
              <a:grpSpLocks noChangeAspect="1"/>
            </p:cNvGrpSpPr>
            <p:nvPr/>
          </p:nvGrpSpPr>
          <p:grpSpPr bwMode="auto">
            <a:xfrm>
              <a:off x="8866939" y="8798752"/>
              <a:ext cx="564267" cy="563365"/>
              <a:chOff x="710" y="2350"/>
              <a:chExt cx="625" cy="624"/>
            </a:xfrm>
            <a:solidFill>
              <a:schemeClr val="bg1"/>
            </a:solidFill>
          </p:grpSpPr>
          <p:sp>
            <p:nvSpPr>
              <p:cNvPr id="14" name="Freeform 1593">
                <a:extLst>
                  <a:ext uri="{FF2B5EF4-FFF2-40B4-BE49-F238E27FC236}">
                    <a16:creationId xmlns:a16="http://schemas.microsoft.com/office/drawing/2014/main" id="{2578D381-7367-43AC-8911-07DA85BCBE77}"/>
                  </a:ext>
                </a:extLst>
              </p:cNvPr>
              <p:cNvSpPr>
                <a:spLocks/>
              </p:cNvSpPr>
              <p:nvPr/>
            </p:nvSpPr>
            <p:spPr bwMode="auto">
              <a:xfrm>
                <a:off x="941" y="2350"/>
                <a:ext cx="394" cy="393"/>
              </a:xfrm>
              <a:custGeom>
                <a:avLst/>
                <a:gdLst>
                  <a:gd name="T0" fmla="*/ 1930 w 2361"/>
                  <a:gd name="T1" fmla="*/ 0 h 2359"/>
                  <a:gd name="T2" fmla="*/ 1980 w 2361"/>
                  <a:gd name="T3" fmla="*/ 381 h 2359"/>
                  <a:gd name="T4" fmla="*/ 2361 w 2361"/>
                  <a:gd name="T5" fmla="*/ 431 h 2359"/>
                  <a:gd name="T6" fmla="*/ 1857 w 2361"/>
                  <a:gd name="T7" fmla="*/ 934 h 2359"/>
                  <a:gd name="T8" fmla="*/ 1696 w 2361"/>
                  <a:gd name="T9" fmla="*/ 912 h 2359"/>
                  <a:gd name="T10" fmla="*/ 701 w 2361"/>
                  <a:gd name="T11" fmla="*/ 1906 h 2359"/>
                  <a:gd name="T12" fmla="*/ 709 w 2361"/>
                  <a:gd name="T13" fmla="*/ 1937 h 2359"/>
                  <a:gd name="T14" fmla="*/ 713 w 2361"/>
                  <a:gd name="T15" fmla="*/ 1969 h 2359"/>
                  <a:gd name="T16" fmla="*/ 714 w 2361"/>
                  <a:gd name="T17" fmla="*/ 2002 h 2359"/>
                  <a:gd name="T18" fmla="*/ 711 w 2361"/>
                  <a:gd name="T19" fmla="*/ 2050 h 2359"/>
                  <a:gd name="T20" fmla="*/ 702 w 2361"/>
                  <a:gd name="T21" fmla="*/ 2096 h 2359"/>
                  <a:gd name="T22" fmla="*/ 686 w 2361"/>
                  <a:gd name="T23" fmla="*/ 2140 h 2359"/>
                  <a:gd name="T24" fmla="*/ 665 w 2361"/>
                  <a:gd name="T25" fmla="*/ 2182 h 2359"/>
                  <a:gd name="T26" fmla="*/ 640 w 2361"/>
                  <a:gd name="T27" fmla="*/ 2219 h 2359"/>
                  <a:gd name="T28" fmla="*/ 609 w 2361"/>
                  <a:gd name="T29" fmla="*/ 2254 h 2359"/>
                  <a:gd name="T30" fmla="*/ 575 w 2361"/>
                  <a:gd name="T31" fmla="*/ 2283 h 2359"/>
                  <a:gd name="T32" fmla="*/ 538 w 2361"/>
                  <a:gd name="T33" fmla="*/ 2309 h 2359"/>
                  <a:gd name="T34" fmla="*/ 496 w 2361"/>
                  <a:gd name="T35" fmla="*/ 2330 h 2359"/>
                  <a:gd name="T36" fmla="*/ 452 w 2361"/>
                  <a:gd name="T37" fmla="*/ 2346 h 2359"/>
                  <a:gd name="T38" fmla="*/ 405 w 2361"/>
                  <a:gd name="T39" fmla="*/ 2355 h 2359"/>
                  <a:gd name="T40" fmla="*/ 357 w 2361"/>
                  <a:gd name="T41" fmla="*/ 2359 h 2359"/>
                  <a:gd name="T42" fmla="*/ 308 w 2361"/>
                  <a:gd name="T43" fmla="*/ 2355 h 2359"/>
                  <a:gd name="T44" fmla="*/ 262 w 2361"/>
                  <a:gd name="T45" fmla="*/ 2346 h 2359"/>
                  <a:gd name="T46" fmla="*/ 218 w 2361"/>
                  <a:gd name="T47" fmla="*/ 2330 h 2359"/>
                  <a:gd name="T48" fmla="*/ 177 w 2361"/>
                  <a:gd name="T49" fmla="*/ 2309 h 2359"/>
                  <a:gd name="T50" fmla="*/ 139 w 2361"/>
                  <a:gd name="T51" fmla="*/ 2283 h 2359"/>
                  <a:gd name="T52" fmla="*/ 105 w 2361"/>
                  <a:gd name="T53" fmla="*/ 2254 h 2359"/>
                  <a:gd name="T54" fmla="*/ 74 w 2361"/>
                  <a:gd name="T55" fmla="*/ 2219 h 2359"/>
                  <a:gd name="T56" fmla="*/ 49 w 2361"/>
                  <a:gd name="T57" fmla="*/ 2182 h 2359"/>
                  <a:gd name="T58" fmla="*/ 27 w 2361"/>
                  <a:gd name="T59" fmla="*/ 2140 h 2359"/>
                  <a:gd name="T60" fmla="*/ 13 w 2361"/>
                  <a:gd name="T61" fmla="*/ 2096 h 2359"/>
                  <a:gd name="T62" fmla="*/ 3 w 2361"/>
                  <a:gd name="T63" fmla="*/ 2050 h 2359"/>
                  <a:gd name="T64" fmla="*/ 0 w 2361"/>
                  <a:gd name="T65" fmla="*/ 2002 h 2359"/>
                  <a:gd name="T66" fmla="*/ 3 w 2361"/>
                  <a:gd name="T67" fmla="*/ 1953 h 2359"/>
                  <a:gd name="T68" fmla="*/ 13 w 2361"/>
                  <a:gd name="T69" fmla="*/ 1907 h 2359"/>
                  <a:gd name="T70" fmla="*/ 27 w 2361"/>
                  <a:gd name="T71" fmla="*/ 1863 h 2359"/>
                  <a:gd name="T72" fmla="*/ 49 w 2361"/>
                  <a:gd name="T73" fmla="*/ 1822 h 2359"/>
                  <a:gd name="T74" fmla="*/ 74 w 2361"/>
                  <a:gd name="T75" fmla="*/ 1783 h 2359"/>
                  <a:gd name="T76" fmla="*/ 105 w 2361"/>
                  <a:gd name="T77" fmla="*/ 1749 h 2359"/>
                  <a:gd name="T78" fmla="*/ 139 w 2361"/>
                  <a:gd name="T79" fmla="*/ 1719 h 2359"/>
                  <a:gd name="T80" fmla="*/ 177 w 2361"/>
                  <a:gd name="T81" fmla="*/ 1693 h 2359"/>
                  <a:gd name="T82" fmla="*/ 218 w 2361"/>
                  <a:gd name="T83" fmla="*/ 1672 h 2359"/>
                  <a:gd name="T84" fmla="*/ 262 w 2361"/>
                  <a:gd name="T85" fmla="*/ 1657 h 2359"/>
                  <a:gd name="T86" fmla="*/ 308 w 2361"/>
                  <a:gd name="T87" fmla="*/ 1648 h 2359"/>
                  <a:gd name="T88" fmla="*/ 357 w 2361"/>
                  <a:gd name="T89" fmla="*/ 1645 h 2359"/>
                  <a:gd name="T90" fmla="*/ 389 w 2361"/>
                  <a:gd name="T91" fmla="*/ 1646 h 2359"/>
                  <a:gd name="T92" fmla="*/ 421 w 2361"/>
                  <a:gd name="T93" fmla="*/ 1651 h 2359"/>
                  <a:gd name="T94" fmla="*/ 452 w 2361"/>
                  <a:gd name="T95" fmla="*/ 1657 h 2359"/>
                  <a:gd name="T96" fmla="*/ 1447 w 2361"/>
                  <a:gd name="T97" fmla="*/ 663 h 2359"/>
                  <a:gd name="T98" fmla="*/ 1425 w 2361"/>
                  <a:gd name="T99" fmla="*/ 503 h 2359"/>
                  <a:gd name="T100" fmla="*/ 1930 w 2361"/>
                  <a:gd name="T101" fmla="*/ 0 h 2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361" h="2359">
                    <a:moveTo>
                      <a:pt x="1930" y="0"/>
                    </a:moveTo>
                    <a:lnTo>
                      <a:pt x="1980" y="381"/>
                    </a:lnTo>
                    <a:lnTo>
                      <a:pt x="2361" y="431"/>
                    </a:lnTo>
                    <a:lnTo>
                      <a:pt x="1857" y="934"/>
                    </a:lnTo>
                    <a:lnTo>
                      <a:pt x="1696" y="912"/>
                    </a:lnTo>
                    <a:lnTo>
                      <a:pt x="701" y="1906"/>
                    </a:lnTo>
                    <a:lnTo>
                      <a:pt x="709" y="1937"/>
                    </a:lnTo>
                    <a:lnTo>
                      <a:pt x="713" y="1969"/>
                    </a:lnTo>
                    <a:lnTo>
                      <a:pt x="714" y="2002"/>
                    </a:lnTo>
                    <a:lnTo>
                      <a:pt x="711" y="2050"/>
                    </a:lnTo>
                    <a:lnTo>
                      <a:pt x="702" y="2096"/>
                    </a:lnTo>
                    <a:lnTo>
                      <a:pt x="686" y="2140"/>
                    </a:lnTo>
                    <a:lnTo>
                      <a:pt x="665" y="2182"/>
                    </a:lnTo>
                    <a:lnTo>
                      <a:pt x="640" y="2219"/>
                    </a:lnTo>
                    <a:lnTo>
                      <a:pt x="609" y="2254"/>
                    </a:lnTo>
                    <a:lnTo>
                      <a:pt x="575" y="2283"/>
                    </a:lnTo>
                    <a:lnTo>
                      <a:pt x="538" y="2309"/>
                    </a:lnTo>
                    <a:lnTo>
                      <a:pt x="496" y="2330"/>
                    </a:lnTo>
                    <a:lnTo>
                      <a:pt x="452" y="2346"/>
                    </a:lnTo>
                    <a:lnTo>
                      <a:pt x="405" y="2355"/>
                    </a:lnTo>
                    <a:lnTo>
                      <a:pt x="357" y="2359"/>
                    </a:lnTo>
                    <a:lnTo>
                      <a:pt x="308" y="2355"/>
                    </a:lnTo>
                    <a:lnTo>
                      <a:pt x="262" y="2346"/>
                    </a:lnTo>
                    <a:lnTo>
                      <a:pt x="218" y="2330"/>
                    </a:lnTo>
                    <a:lnTo>
                      <a:pt x="177" y="2309"/>
                    </a:lnTo>
                    <a:lnTo>
                      <a:pt x="139" y="2283"/>
                    </a:lnTo>
                    <a:lnTo>
                      <a:pt x="105" y="2254"/>
                    </a:lnTo>
                    <a:lnTo>
                      <a:pt x="74" y="2219"/>
                    </a:lnTo>
                    <a:lnTo>
                      <a:pt x="49" y="2182"/>
                    </a:lnTo>
                    <a:lnTo>
                      <a:pt x="27" y="2140"/>
                    </a:lnTo>
                    <a:lnTo>
                      <a:pt x="13" y="2096"/>
                    </a:lnTo>
                    <a:lnTo>
                      <a:pt x="3" y="2050"/>
                    </a:lnTo>
                    <a:lnTo>
                      <a:pt x="0" y="2002"/>
                    </a:lnTo>
                    <a:lnTo>
                      <a:pt x="3" y="1953"/>
                    </a:lnTo>
                    <a:lnTo>
                      <a:pt x="13" y="1907"/>
                    </a:lnTo>
                    <a:lnTo>
                      <a:pt x="27" y="1863"/>
                    </a:lnTo>
                    <a:lnTo>
                      <a:pt x="49" y="1822"/>
                    </a:lnTo>
                    <a:lnTo>
                      <a:pt x="74" y="1783"/>
                    </a:lnTo>
                    <a:lnTo>
                      <a:pt x="105" y="1749"/>
                    </a:lnTo>
                    <a:lnTo>
                      <a:pt x="139" y="1719"/>
                    </a:lnTo>
                    <a:lnTo>
                      <a:pt x="177" y="1693"/>
                    </a:lnTo>
                    <a:lnTo>
                      <a:pt x="218" y="1672"/>
                    </a:lnTo>
                    <a:lnTo>
                      <a:pt x="262" y="1657"/>
                    </a:lnTo>
                    <a:lnTo>
                      <a:pt x="308" y="1648"/>
                    </a:lnTo>
                    <a:lnTo>
                      <a:pt x="357" y="1645"/>
                    </a:lnTo>
                    <a:lnTo>
                      <a:pt x="389" y="1646"/>
                    </a:lnTo>
                    <a:lnTo>
                      <a:pt x="421" y="1651"/>
                    </a:lnTo>
                    <a:lnTo>
                      <a:pt x="452" y="1657"/>
                    </a:lnTo>
                    <a:lnTo>
                      <a:pt x="1447" y="663"/>
                    </a:lnTo>
                    <a:lnTo>
                      <a:pt x="1425" y="503"/>
                    </a:lnTo>
                    <a:lnTo>
                      <a:pt x="193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15" name="Freeform 1594">
                <a:extLst>
                  <a:ext uri="{FF2B5EF4-FFF2-40B4-BE49-F238E27FC236}">
                    <a16:creationId xmlns:a16="http://schemas.microsoft.com/office/drawing/2014/main" id="{3943222E-74C0-4E63-8403-70768B6A9A0F}"/>
                  </a:ext>
                </a:extLst>
              </p:cNvPr>
              <p:cNvSpPr>
                <a:spLocks/>
              </p:cNvSpPr>
              <p:nvPr/>
            </p:nvSpPr>
            <p:spPr bwMode="auto">
              <a:xfrm>
                <a:off x="829" y="2511"/>
                <a:ext cx="345" cy="345"/>
              </a:xfrm>
              <a:custGeom>
                <a:avLst/>
                <a:gdLst>
                  <a:gd name="T0" fmla="*/ 1221 w 2070"/>
                  <a:gd name="T1" fmla="*/ 16 h 2067"/>
                  <a:gd name="T2" fmla="*/ 1073 w 2070"/>
                  <a:gd name="T3" fmla="*/ 347 h 2067"/>
                  <a:gd name="T4" fmla="*/ 904 w 2070"/>
                  <a:gd name="T5" fmla="*/ 359 h 2067"/>
                  <a:gd name="T6" fmla="*/ 742 w 2070"/>
                  <a:gd name="T7" fmla="*/ 412 h 2067"/>
                  <a:gd name="T8" fmla="*/ 593 w 2070"/>
                  <a:gd name="T9" fmla="*/ 507 h 2067"/>
                  <a:gd name="T10" fmla="*/ 466 w 2070"/>
                  <a:gd name="T11" fmla="*/ 648 h 2067"/>
                  <a:gd name="T12" fmla="*/ 381 w 2070"/>
                  <a:gd name="T13" fmla="*/ 819 h 2067"/>
                  <a:gd name="T14" fmla="*/ 348 w 2070"/>
                  <a:gd name="T15" fmla="*/ 1002 h 2067"/>
                  <a:gd name="T16" fmla="*/ 365 w 2070"/>
                  <a:gd name="T17" fmla="*/ 1188 h 2067"/>
                  <a:gd name="T18" fmla="*/ 431 w 2070"/>
                  <a:gd name="T19" fmla="*/ 1363 h 2067"/>
                  <a:gd name="T20" fmla="*/ 549 w 2070"/>
                  <a:gd name="T21" fmla="*/ 1519 h 2067"/>
                  <a:gd name="T22" fmla="*/ 704 w 2070"/>
                  <a:gd name="T23" fmla="*/ 1636 h 2067"/>
                  <a:gd name="T24" fmla="*/ 881 w 2070"/>
                  <a:gd name="T25" fmla="*/ 1703 h 2067"/>
                  <a:gd name="T26" fmla="*/ 1066 w 2070"/>
                  <a:gd name="T27" fmla="*/ 1719 h 2067"/>
                  <a:gd name="T28" fmla="*/ 1250 w 2070"/>
                  <a:gd name="T29" fmla="*/ 1686 h 2067"/>
                  <a:gd name="T30" fmla="*/ 1420 w 2070"/>
                  <a:gd name="T31" fmla="*/ 1603 h 2067"/>
                  <a:gd name="T32" fmla="*/ 1562 w 2070"/>
                  <a:gd name="T33" fmla="*/ 1474 h 2067"/>
                  <a:gd name="T34" fmla="*/ 1657 w 2070"/>
                  <a:gd name="T35" fmla="*/ 1327 h 2067"/>
                  <a:gd name="T36" fmla="*/ 1710 w 2070"/>
                  <a:gd name="T37" fmla="*/ 1164 h 2067"/>
                  <a:gd name="T38" fmla="*/ 1721 w 2070"/>
                  <a:gd name="T39" fmla="*/ 994 h 2067"/>
                  <a:gd name="T40" fmla="*/ 2053 w 2070"/>
                  <a:gd name="T41" fmla="*/ 847 h 2067"/>
                  <a:gd name="T42" fmla="*/ 2069 w 2070"/>
                  <a:gd name="T43" fmla="*/ 1072 h 2067"/>
                  <a:gd name="T44" fmla="*/ 2036 w 2070"/>
                  <a:gd name="T45" fmla="*/ 1297 h 2067"/>
                  <a:gd name="T46" fmla="*/ 1954 w 2070"/>
                  <a:gd name="T47" fmla="*/ 1510 h 2067"/>
                  <a:gd name="T48" fmla="*/ 1822 w 2070"/>
                  <a:gd name="T49" fmla="*/ 1705 h 2067"/>
                  <a:gd name="T50" fmla="*/ 1646 w 2070"/>
                  <a:gd name="T51" fmla="*/ 1869 h 2067"/>
                  <a:gd name="T52" fmla="*/ 1443 w 2070"/>
                  <a:gd name="T53" fmla="*/ 1984 h 2067"/>
                  <a:gd name="T54" fmla="*/ 1223 w 2070"/>
                  <a:gd name="T55" fmla="*/ 2051 h 2067"/>
                  <a:gd name="T56" fmla="*/ 998 w 2070"/>
                  <a:gd name="T57" fmla="*/ 2067 h 2067"/>
                  <a:gd name="T58" fmla="*/ 773 w 2070"/>
                  <a:gd name="T59" fmla="*/ 2033 h 2067"/>
                  <a:gd name="T60" fmla="*/ 558 w 2070"/>
                  <a:gd name="T61" fmla="*/ 1951 h 2067"/>
                  <a:gd name="T62" fmla="*/ 362 w 2070"/>
                  <a:gd name="T63" fmla="*/ 1819 h 2067"/>
                  <a:gd name="T64" fmla="*/ 199 w 2070"/>
                  <a:gd name="T65" fmla="*/ 1642 h 2067"/>
                  <a:gd name="T66" fmla="*/ 83 w 2070"/>
                  <a:gd name="T67" fmla="*/ 1441 h 2067"/>
                  <a:gd name="T68" fmla="*/ 17 w 2070"/>
                  <a:gd name="T69" fmla="*/ 1222 h 2067"/>
                  <a:gd name="T70" fmla="*/ 0 w 2070"/>
                  <a:gd name="T71" fmla="*/ 995 h 2067"/>
                  <a:gd name="T72" fmla="*/ 33 w 2070"/>
                  <a:gd name="T73" fmla="*/ 770 h 2067"/>
                  <a:gd name="T74" fmla="*/ 115 w 2070"/>
                  <a:gd name="T75" fmla="*/ 556 h 2067"/>
                  <a:gd name="T76" fmla="*/ 248 w 2070"/>
                  <a:gd name="T77" fmla="*/ 361 h 2067"/>
                  <a:gd name="T78" fmla="*/ 425 w 2070"/>
                  <a:gd name="T79" fmla="*/ 198 h 2067"/>
                  <a:gd name="T80" fmla="*/ 627 w 2070"/>
                  <a:gd name="T81" fmla="*/ 83 h 2067"/>
                  <a:gd name="T82" fmla="*/ 845 w 2070"/>
                  <a:gd name="T83" fmla="*/ 17 h 2067"/>
                  <a:gd name="T84" fmla="*/ 1071 w 2070"/>
                  <a:gd name="T85" fmla="*/ 0 h 20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70" h="2067">
                    <a:moveTo>
                      <a:pt x="1071" y="0"/>
                    </a:moveTo>
                    <a:lnTo>
                      <a:pt x="1146" y="5"/>
                    </a:lnTo>
                    <a:lnTo>
                      <a:pt x="1221" y="16"/>
                    </a:lnTo>
                    <a:lnTo>
                      <a:pt x="1294" y="32"/>
                    </a:lnTo>
                    <a:lnTo>
                      <a:pt x="1367" y="54"/>
                    </a:lnTo>
                    <a:lnTo>
                      <a:pt x="1073" y="347"/>
                    </a:lnTo>
                    <a:lnTo>
                      <a:pt x="1017" y="347"/>
                    </a:lnTo>
                    <a:lnTo>
                      <a:pt x="960" y="351"/>
                    </a:lnTo>
                    <a:lnTo>
                      <a:pt x="904" y="359"/>
                    </a:lnTo>
                    <a:lnTo>
                      <a:pt x="849" y="372"/>
                    </a:lnTo>
                    <a:lnTo>
                      <a:pt x="794" y="390"/>
                    </a:lnTo>
                    <a:lnTo>
                      <a:pt x="742" y="412"/>
                    </a:lnTo>
                    <a:lnTo>
                      <a:pt x="691" y="439"/>
                    </a:lnTo>
                    <a:lnTo>
                      <a:pt x="640" y="471"/>
                    </a:lnTo>
                    <a:lnTo>
                      <a:pt x="593" y="507"/>
                    </a:lnTo>
                    <a:lnTo>
                      <a:pt x="549" y="548"/>
                    </a:lnTo>
                    <a:lnTo>
                      <a:pt x="504" y="597"/>
                    </a:lnTo>
                    <a:lnTo>
                      <a:pt x="466" y="648"/>
                    </a:lnTo>
                    <a:lnTo>
                      <a:pt x="431" y="703"/>
                    </a:lnTo>
                    <a:lnTo>
                      <a:pt x="404" y="760"/>
                    </a:lnTo>
                    <a:lnTo>
                      <a:pt x="381" y="819"/>
                    </a:lnTo>
                    <a:lnTo>
                      <a:pt x="365" y="880"/>
                    </a:lnTo>
                    <a:lnTo>
                      <a:pt x="354" y="940"/>
                    </a:lnTo>
                    <a:lnTo>
                      <a:pt x="348" y="1002"/>
                    </a:lnTo>
                    <a:lnTo>
                      <a:pt x="348" y="1064"/>
                    </a:lnTo>
                    <a:lnTo>
                      <a:pt x="354" y="1126"/>
                    </a:lnTo>
                    <a:lnTo>
                      <a:pt x="365" y="1188"/>
                    </a:lnTo>
                    <a:lnTo>
                      <a:pt x="381" y="1248"/>
                    </a:lnTo>
                    <a:lnTo>
                      <a:pt x="404" y="1306"/>
                    </a:lnTo>
                    <a:lnTo>
                      <a:pt x="431" y="1363"/>
                    </a:lnTo>
                    <a:lnTo>
                      <a:pt x="466" y="1418"/>
                    </a:lnTo>
                    <a:lnTo>
                      <a:pt x="504" y="1470"/>
                    </a:lnTo>
                    <a:lnTo>
                      <a:pt x="549" y="1519"/>
                    </a:lnTo>
                    <a:lnTo>
                      <a:pt x="598" y="1564"/>
                    </a:lnTo>
                    <a:lnTo>
                      <a:pt x="649" y="1603"/>
                    </a:lnTo>
                    <a:lnTo>
                      <a:pt x="704" y="1636"/>
                    </a:lnTo>
                    <a:lnTo>
                      <a:pt x="761" y="1663"/>
                    </a:lnTo>
                    <a:lnTo>
                      <a:pt x="821" y="1686"/>
                    </a:lnTo>
                    <a:lnTo>
                      <a:pt x="881" y="1703"/>
                    </a:lnTo>
                    <a:lnTo>
                      <a:pt x="942" y="1713"/>
                    </a:lnTo>
                    <a:lnTo>
                      <a:pt x="1004" y="1719"/>
                    </a:lnTo>
                    <a:lnTo>
                      <a:pt x="1066" y="1719"/>
                    </a:lnTo>
                    <a:lnTo>
                      <a:pt x="1128" y="1713"/>
                    </a:lnTo>
                    <a:lnTo>
                      <a:pt x="1189" y="1703"/>
                    </a:lnTo>
                    <a:lnTo>
                      <a:pt x="1250" y="1686"/>
                    </a:lnTo>
                    <a:lnTo>
                      <a:pt x="1308" y="1663"/>
                    </a:lnTo>
                    <a:lnTo>
                      <a:pt x="1365" y="1636"/>
                    </a:lnTo>
                    <a:lnTo>
                      <a:pt x="1420" y="1603"/>
                    </a:lnTo>
                    <a:lnTo>
                      <a:pt x="1472" y="1564"/>
                    </a:lnTo>
                    <a:lnTo>
                      <a:pt x="1521" y="1519"/>
                    </a:lnTo>
                    <a:lnTo>
                      <a:pt x="1562" y="1474"/>
                    </a:lnTo>
                    <a:lnTo>
                      <a:pt x="1598" y="1427"/>
                    </a:lnTo>
                    <a:lnTo>
                      <a:pt x="1630" y="1378"/>
                    </a:lnTo>
                    <a:lnTo>
                      <a:pt x="1657" y="1327"/>
                    </a:lnTo>
                    <a:lnTo>
                      <a:pt x="1679" y="1273"/>
                    </a:lnTo>
                    <a:lnTo>
                      <a:pt x="1697" y="1218"/>
                    </a:lnTo>
                    <a:lnTo>
                      <a:pt x="1710" y="1164"/>
                    </a:lnTo>
                    <a:lnTo>
                      <a:pt x="1719" y="1108"/>
                    </a:lnTo>
                    <a:lnTo>
                      <a:pt x="1722" y="1051"/>
                    </a:lnTo>
                    <a:lnTo>
                      <a:pt x="1721" y="994"/>
                    </a:lnTo>
                    <a:lnTo>
                      <a:pt x="2016" y="700"/>
                    </a:lnTo>
                    <a:lnTo>
                      <a:pt x="2037" y="773"/>
                    </a:lnTo>
                    <a:lnTo>
                      <a:pt x="2053" y="847"/>
                    </a:lnTo>
                    <a:lnTo>
                      <a:pt x="2065" y="922"/>
                    </a:lnTo>
                    <a:lnTo>
                      <a:pt x="2070" y="997"/>
                    </a:lnTo>
                    <a:lnTo>
                      <a:pt x="2069" y="1072"/>
                    </a:lnTo>
                    <a:lnTo>
                      <a:pt x="2065" y="1148"/>
                    </a:lnTo>
                    <a:lnTo>
                      <a:pt x="2053" y="1223"/>
                    </a:lnTo>
                    <a:lnTo>
                      <a:pt x="2036" y="1297"/>
                    </a:lnTo>
                    <a:lnTo>
                      <a:pt x="2014" y="1370"/>
                    </a:lnTo>
                    <a:lnTo>
                      <a:pt x="1987" y="1441"/>
                    </a:lnTo>
                    <a:lnTo>
                      <a:pt x="1954" y="1510"/>
                    </a:lnTo>
                    <a:lnTo>
                      <a:pt x="1915" y="1579"/>
                    </a:lnTo>
                    <a:lnTo>
                      <a:pt x="1872" y="1644"/>
                    </a:lnTo>
                    <a:lnTo>
                      <a:pt x="1822" y="1705"/>
                    </a:lnTo>
                    <a:lnTo>
                      <a:pt x="1767" y="1764"/>
                    </a:lnTo>
                    <a:lnTo>
                      <a:pt x="1707" y="1819"/>
                    </a:lnTo>
                    <a:lnTo>
                      <a:pt x="1646" y="1869"/>
                    </a:lnTo>
                    <a:lnTo>
                      <a:pt x="1580" y="1913"/>
                    </a:lnTo>
                    <a:lnTo>
                      <a:pt x="1512" y="1951"/>
                    </a:lnTo>
                    <a:lnTo>
                      <a:pt x="1443" y="1984"/>
                    </a:lnTo>
                    <a:lnTo>
                      <a:pt x="1371" y="2012"/>
                    </a:lnTo>
                    <a:lnTo>
                      <a:pt x="1298" y="2033"/>
                    </a:lnTo>
                    <a:lnTo>
                      <a:pt x="1223" y="2051"/>
                    </a:lnTo>
                    <a:lnTo>
                      <a:pt x="1148" y="2061"/>
                    </a:lnTo>
                    <a:lnTo>
                      <a:pt x="1073" y="2067"/>
                    </a:lnTo>
                    <a:lnTo>
                      <a:pt x="998" y="2067"/>
                    </a:lnTo>
                    <a:lnTo>
                      <a:pt x="921" y="2061"/>
                    </a:lnTo>
                    <a:lnTo>
                      <a:pt x="847" y="2051"/>
                    </a:lnTo>
                    <a:lnTo>
                      <a:pt x="773" y="2033"/>
                    </a:lnTo>
                    <a:lnTo>
                      <a:pt x="700" y="2012"/>
                    </a:lnTo>
                    <a:lnTo>
                      <a:pt x="628" y="1984"/>
                    </a:lnTo>
                    <a:lnTo>
                      <a:pt x="558" y="1951"/>
                    </a:lnTo>
                    <a:lnTo>
                      <a:pt x="490" y="1913"/>
                    </a:lnTo>
                    <a:lnTo>
                      <a:pt x="425" y="1869"/>
                    </a:lnTo>
                    <a:lnTo>
                      <a:pt x="362" y="1819"/>
                    </a:lnTo>
                    <a:lnTo>
                      <a:pt x="302" y="1764"/>
                    </a:lnTo>
                    <a:lnTo>
                      <a:pt x="248" y="1705"/>
                    </a:lnTo>
                    <a:lnTo>
                      <a:pt x="199" y="1642"/>
                    </a:lnTo>
                    <a:lnTo>
                      <a:pt x="154" y="1577"/>
                    </a:lnTo>
                    <a:lnTo>
                      <a:pt x="115" y="1510"/>
                    </a:lnTo>
                    <a:lnTo>
                      <a:pt x="83" y="1441"/>
                    </a:lnTo>
                    <a:lnTo>
                      <a:pt x="56" y="1369"/>
                    </a:lnTo>
                    <a:lnTo>
                      <a:pt x="33" y="1296"/>
                    </a:lnTo>
                    <a:lnTo>
                      <a:pt x="17" y="1222"/>
                    </a:lnTo>
                    <a:lnTo>
                      <a:pt x="6" y="1147"/>
                    </a:lnTo>
                    <a:lnTo>
                      <a:pt x="0" y="1071"/>
                    </a:lnTo>
                    <a:lnTo>
                      <a:pt x="0" y="995"/>
                    </a:lnTo>
                    <a:lnTo>
                      <a:pt x="6" y="920"/>
                    </a:lnTo>
                    <a:lnTo>
                      <a:pt x="17" y="846"/>
                    </a:lnTo>
                    <a:lnTo>
                      <a:pt x="33" y="770"/>
                    </a:lnTo>
                    <a:lnTo>
                      <a:pt x="56" y="697"/>
                    </a:lnTo>
                    <a:lnTo>
                      <a:pt x="83" y="627"/>
                    </a:lnTo>
                    <a:lnTo>
                      <a:pt x="115" y="556"/>
                    </a:lnTo>
                    <a:lnTo>
                      <a:pt x="154" y="489"/>
                    </a:lnTo>
                    <a:lnTo>
                      <a:pt x="199" y="424"/>
                    </a:lnTo>
                    <a:lnTo>
                      <a:pt x="248" y="361"/>
                    </a:lnTo>
                    <a:lnTo>
                      <a:pt x="302" y="302"/>
                    </a:lnTo>
                    <a:lnTo>
                      <a:pt x="362" y="247"/>
                    </a:lnTo>
                    <a:lnTo>
                      <a:pt x="425" y="198"/>
                    </a:lnTo>
                    <a:lnTo>
                      <a:pt x="490" y="154"/>
                    </a:lnTo>
                    <a:lnTo>
                      <a:pt x="557" y="115"/>
                    </a:lnTo>
                    <a:lnTo>
                      <a:pt x="627" y="83"/>
                    </a:lnTo>
                    <a:lnTo>
                      <a:pt x="697" y="54"/>
                    </a:lnTo>
                    <a:lnTo>
                      <a:pt x="770" y="33"/>
                    </a:lnTo>
                    <a:lnTo>
                      <a:pt x="845" y="17"/>
                    </a:lnTo>
                    <a:lnTo>
                      <a:pt x="920" y="5"/>
                    </a:lnTo>
                    <a:lnTo>
                      <a:pt x="995" y="0"/>
                    </a:lnTo>
                    <a:lnTo>
                      <a:pt x="107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16" name="Freeform 1595">
                <a:extLst>
                  <a:ext uri="{FF2B5EF4-FFF2-40B4-BE49-F238E27FC236}">
                    <a16:creationId xmlns:a16="http://schemas.microsoft.com/office/drawing/2014/main" id="{23DEE61E-5366-4EE8-8B9B-3F47C961A5B4}"/>
                  </a:ext>
                </a:extLst>
              </p:cNvPr>
              <p:cNvSpPr>
                <a:spLocks/>
              </p:cNvSpPr>
              <p:nvPr/>
            </p:nvSpPr>
            <p:spPr bwMode="auto">
              <a:xfrm>
                <a:off x="710" y="2393"/>
                <a:ext cx="582" cy="581"/>
              </a:xfrm>
              <a:custGeom>
                <a:avLst/>
                <a:gdLst>
                  <a:gd name="T0" fmla="*/ 1963 w 3491"/>
                  <a:gd name="T1" fmla="*/ 13 h 3488"/>
                  <a:gd name="T2" fmla="*/ 2251 w 3491"/>
                  <a:gd name="T3" fmla="*/ 75 h 3488"/>
                  <a:gd name="T4" fmla="*/ 2526 w 3491"/>
                  <a:gd name="T5" fmla="*/ 183 h 3488"/>
                  <a:gd name="T6" fmla="*/ 2252 w 3491"/>
                  <a:gd name="T7" fmla="*/ 476 h 3488"/>
                  <a:gd name="T8" fmla="*/ 2000 w 3491"/>
                  <a:gd name="T9" fmla="*/ 403 h 3488"/>
                  <a:gd name="T10" fmla="*/ 1739 w 3491"/>
                  <a:gd name="T11" fmla="*/ 380 h 3488"/>
                  <a:gd name="T12" fmla="*/ 1480 w 3491"/>
                  <a:gd name="T13" fmla="*/ 405 h 3488"/>
                  <a:gd name="T14" fmla="*/ 1229 w 3491"/>
                  <a:gd name="T15" fmla="*/ 480 h 3488"/>
                  <a:gd name="T16" fmla="*/ 993 w 3491"/>
                  <a:gd name="T17" fmla="*/ 606 h 3488"/>
                  <a:gd name="T18" fmla="*/ 780 w 3491"/>
                  <a:gd name="T19" fmla="*/ 779 h 3488"/>
                  <a:gd name="T20" fmla="*/ 605 w 3491"/>
                  <a:gd name="T21" fmla="*/ 993 h 3488"/>
                  <a:gd name="T22" fmla="*/ 479 w 3491"/>
                  <a:gd name="T23" fmla="*/ 1231 h 3488"/>
                  <a:gd name="T24" fmla="*/ 405 w 3491"/>
                  <a:gd name="T25" fmla="*/ 1484 h 3488"/>
                  <a:gd name="T26" fmla="*/ 380 w 3491"/>
                  <a:gd name="T27" fmla="*/ 1745 h 3488"/>
                  <a:gd name="T28" fmla="*/ 405 w 3491"/>
                  <a:gd name="T29" fmla="*/ 2005 h 3488"/>
                  <a:gd name="T30" fmla="*/ 479 w 3491"/>
                  <a:gd name="T31" fmla="*/ 2258 h 3488"/>
                  <a:gd name="T32" fmla="*/ 605 w 3491"/>
                  <a:gd name="T33" fmla="*/ 2495 h 3488"/>
                  <a:gd name="T34" fmla="*/ 780 w 3491"/>
                  <a:gd name="T35" fmla="*/ 2709 h 3488"/>
                  <a:gd name="T36" fmla="*/ 994 w 3491"/>
                  <a:gd name="T37" fmla="*/ 2885 h 3488"/>
                  <a:gd name="T38" fmla="*/ 1231 w 3491"/>
                  <a:gd name="T39" fmla="*/ 3009 h 3488"/>
                  <a:gd name="T40" fmla="*/ 1485 w 3491"/>
                  <a:gd name="T41" fmla="*/ 3084 h 3488"/>
                  <a:gd name="T42" fmla="*/ 1746 w 3491"/>
                  <a:gd name="T43" fmla="*/ 3109 h 3488"/>
                  <a:gd name="T44" fmla="*/ 2006 w 3491"/>
                  <a:gd name="T45" fmla="*/ 3084 h 3488"/>
                  <a:gd name="T46" fmla="*/ 2260 w 3491"/>
                  <a:gd name="T47" fmla="*/ 3009 h 3488"/>
                  <a:gd name="T48" fmla="*/ 2497 w 3491"/>
                  <a:gd name="T49" fmla="*/ 2885 h 3488"/>
                  <a:gd name="T50" fmla="*/ 2712 w 3491"/>
                  <a:gd name="T51" fmla="*/ 2709 h 3488"/>
                  <a:gd name="T52" fmla="*/ 2886 w 3491"/>
                  <a:gd name="T53" fmla="*/ 2496 h 3488"/>
                  <a:gd name="T54" fmla="*/ 3011 w 3491"/>
                  <a:gd name="T55" fmla="*/ 2261 h 3488"/>
                  <a:gd name="T56" fmla="*/ 3086 w 3491"/>
                  <a:gd name="T57" fmla="*/ 2009 h 3488"/>
                  <a:gd name="T58" fmla="*/ 3112 w 3491"/>
                  <a:gd name="T59" fmla="*/ 1750 h 3488"/>
                  <a:gd name="T60" fmla="*/ 3088 w 3491"/>
                  <a:gd name="T61" fmla="*/ 1492 h 3488"/>
                  <a:gd name="T62" fmla="*/ 3015 w 3491"/>
                  <a:gd name="T63" fmla="*/ 1240 h 3488"/>
                  <a:gd name="T64" fmla="*/ 3309 w 3491"/>
                  <a:gd name="T65" fmla="*/ 965 h 3488"/>
                  <a:gd name="T66" fmla="*/ 3417 w 3491"/>
                  <a:gd name="T67" fmla="*/ 1240 h 3488"/>
                  <a:gd name="T68" fmla="*/ 3478 w 3491"/>
                  <a:gd name="T69" fmla="*/ 1526 h 3488"/>
                  <a:gd name="T70" fmla="*/ 3490 w 3491"/>
                  <a:gd name="T71" fmla="*/ 1818 h 3488"/>
                  <a:gd name="T72" fmla="*/ 3454 w 3491"/>
                  <a:gd name="T73" fmla="*/ 2107 h 3488"/>
                  <a:gd name="T74" fmla="*/ 3368 w 3491"/>
                  <a:gd name="T75" fmla="*/ 2390 h 3488"/>
                  <a:gd name="T76" fmla="*/ 3234 w 3491"/>
                  <a:gd name="T77" fmla="*/ 2657 h 3488"/>
                  <a:gd name="T78" fmla="*/ 3052 w 3491"/>
                  <a:gd name="T79" fmla="*/ 2902 h 3488"/>
                  <a:gd name="T80" fmla="*/ 2822 w 3491"/>
                  <a:gd name="T81" fmla="*/ 3117 h 3488"/>
                  <a:gd name="T82" fmla="*/ 2563 w 3491"/>
                  <a:gd name="T83" fmla="*/ 3286 h 3488"/>
                  <a:gd name="T84" fmla="*/ 2285 w 3491"/>
                  <a:gd name="T85" fmla="*/ 3403 h 3488"/>
                  <a:gd name="T86" fmla="*/ 1994 w 3491"/>
                  <a:gd name="T87" fmla="*/ 3471 h 3488"/>
                  <a:gd name="T88" fmla="*/ 1696 w 3491"/>
                  <a:gd name="T89" fmla="*/ 3488 h 3488"/>
                  <a:gd name="T90" fmla="*/ 1400 w 3491"/>
                  <a:gd name="T91" fmla="*/ 3454 h 3488"/>
                  <a:gd name="T92" fmla="*/ 1112 w 3491"/>
                  <a:gd name="T93" fmla="*/ 3370 h 3488"/>
                  <a:gd name="T94" fmla="*/ 839 w 3491"/>
                  <a:gd name="T95" fmla="*/ 3236 h 3488"/>
                  <a:gd name="T96" fmla="*/ 588 w 3491"/>
                  <a:gd name="T97" fmla="*/ 3050 h 3488"/>
                  <a:gd name="T98" fmla="*/ 371 w 3491"/>
                  <a:gd name="T99" fmla="*/ 2820 h 3488"/>
                  <a:gd name="T100" fmla="*/ 202 w 3491"/>
                  <a:gd name="T101" fmla="*/ 2561 h 3488"/>
                  <a:gd name="T102" fmla="*/ 84 w 3491"/>
                  <a:gd name="T103" fmla="*/ 2283 h 3488"/>
                  <a:gd name="T104" fmla="*/ 17 w 3491"/>
                  <a:gd name="T105" fmla="*/ 1992 h 3488"/>
                  <a:gd name="T106" fmla="*/ 0 w 3491"/>
                  <a:gd name="T107" fmla="*/ 1695 h 3488"/>
                  <a:gd name="T108" fmla="*/ 33 w 3491"/>
                  <a:gd name="T109" fmla="*/ 1399 h 3488"/>
                  <a:gd name="T110" fmla="*/ 118 w 3491"/>
                  <a:gd name="T111" fmla="*/ 1111 h 3488"/>
                  <a:gd name="T112" fmla="*/ 252 w 3491"/>
                  <a:gd name="T113" fmla="*/ 838 h 3488"/>
                  <a:gd name="T114" fmla="*/ 438 w 3491"/>
                  <a:gd name="T115" fmla="*/ 588 h 3488"/>
                  <a:gd name="T116" fmla="*/ 665 w 3491"/>
                  <a:gd name="T117" fmla="*/ 373 h 3488"/>
                  <a:gd name="T118" fmla="*/ 919 w 3491"/>
                  <a:gd name="T119" fmla="*/ 207 h 3488"/>
                  <a:gd name="T120" fmla="*/ 1192 w 3491"/>
                  <a:gd name="T121" fmla="*/ 89 h 3488"/>
                  <a:gd name="T122" fmla="*/ 1478 w 3491"/>
                  <a:gd name="T123" fmla="*/ 21 h 3488"/>
                  <a:gd name="T124" fmla="*/ 1769 w 3491"/>
                  <a:gd name="T125" fmla="*/ 0 h 3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91" h="3488">
                    <a:moveTo>
                      <a:pt x="1769" y="0"/>
                    </a:moveTo>
                    <a:lnTo>
                      <a:pt x="1866" y="4"/>
                    </a:lnTo>
                    <a:lnTo>
                      <a:pt x="1963" y="13"/>
                    </a:lnTo>
                    <a:lnTo>
                      <a:pt x="2060" y="28"/>
                    </a:lnTo>
                    <a:lnTo>
                      <a:pt x="2156" y="48"/>
                    </a:lnTo>
                    <a:lnTo>
                      <a:pt x="2251" y="75"/>
                    </a:lnTo>
                    <a:lnTo>
                      <a:pt x="2344" y="105"/>
                    </a:lnTo>
                    <a:lnTo>
                      <a:pt x="2436" y="142"/>
                    </a:lnTo>
                    <a:lnTo>
                      <a:pt x="2526" y="183"/>
                    </a:lnTo>
                    <a:lnTo>
                      <a:pt x="2614" y="231"/>
                    </a:lnTo>
                    <a:lnTo>
                      <a:pt x="2333" y="511"/>
                    </a:lnTo>
                    <a:lnTo>
                      <a:pt x="2252" y="476"/>
                    </a:lnTo>
                    <a:lnTo>
                      <a:pt x="2168" y="446"/>
                    </a:lnTo>
                    <a:lnTo>
                      <a:pt x="2084" y="422"/>
                    </a:lnTo>
                    <a:lnTo>
                      <a:pt x="2000" y="403"/>
                    </a:lnTo>
                    <a:lnTo>
                      <a:pt x="1913" y="390"/>
                    </a:lnTo>
                    <a:lnTo>
                      <a:pt x="1827" y="382"/>
                    </a:lnTo>
                    <a:lnTo>
                      <a:pt x="1739" y="380"/>
                    </a:lnTo>
                    <a:lnTo>
                      <a:pt x="1653" y="382"/>
                    </a:lnTo>
                    <a:lnTo>
                      <a:pt x="1567" y="392"/>
                    </a:lnTo>
                    <a:lnTo>
                      <a:pt x="1480" y="405"/>
                    </a:lnTo>
                    <a:lnTo>
                      <a:pt x="1396" y="426"/>
                    </a:lnTo>
                    <a:lnTo>
                      <a:pt x="1311" y="450"/>
                    </a:lnTo>
                    <a:lnTo>
                      <a:pt x="1229" y="480"/>
                    </a:lnTo>
                    <a:lnTo>
                      <a:pt x="1148" y="517"/>
                    </a:lnTo>
                    <a:lnTo>
                      <a:pt x="1069" y="558"/>
                    </a:lnTo>
                    <a:lnTo>
                      <a:pt x="993" y="606"/>
                    </a:lnTo>
                    <a:lnTo>
                      <a:pt x="919" y="658"/>
                    </a:lnTo>
                    <a:lnTo>
                      <a:pt x="848" y="716"/>
                    </a:lnTo>
                    <a:lnTo>
                      <a:pt x="780" y="779"/>
                    </a:lnTo>
                    <a:lnTo>
                      <a:pt x="716" y="848"/>
                    </a:lnTo>
                    <a:lnTo>
                      <a:pt x="657" y="919"/>
                    </a:lnTo>
                    <a:lnTo>
                      <a:pt x="605" y="993"/>
                    </a:lnTo>
                    <a:lnTo>
                      <a:pt x="558" y="1071"/>
                    </a:lnTo>
                    <a:lnTo>
                      <a:pt x="516" y="1150"/>
                    </a:lnTo>
                    <a:lnTo>
                      <a:pt x="479" y="1231"/>
                    </a:lnTo>
                    <a:lnTo>
                      <a:pt x="450" y="1314"/>
                    </a:lnTo>
                    <a:lnTo>
                      <a:pt x="425" y="1398"/>
                    </a:lnTo>
                    <a:lnTo>
                      <a:pt x="405" y="1484"/>
                    </a:lnTo>
                    <a:lnTo>
                      <a:pt x="390" y="1570"/>
                    </a:lnTo>
                    <a:lnTo>
                      <a:pt x="382" y="1657"/>
                    </a:lnTo>
                    <a:lnTo>
                      <a:pt x="380" y="1745"/>
                    </a:lnTo>
                    <a:lnTo>
                      <a:pt x="382" y="1831"/>
                    </a:lnTo>
                    <a:lnTo>
                      <a:pt x="390" y="1919"/>
                    </a:lnTo>
                    <a:lnTo>
                      <a:pt x="405" y="2005"/>
                    </a:lnTo>
                    <a:lnTo>
                      <a:pt x="425" y="2090"/>
                    </a:lnTo>
                    <a:lnTo>
                      <a:pt x="450" y="2174"/>
                    </a:lnTo>
                    <a:lnTo>
                      <a:pt x="479" y="2258"/>
                    </a:lnTo>
                    <a:lnTo>
                      <a:pt x="516" y="2339"/>
                    </a:lnTo>
                    <a:lnTo>
                      <a:pt x="558" y="2418"/>
                    </a:lnTo>
                    <a:lnTo>
                      <a:pt x="605" y="2495"/>
                    </a:lnTo>
                    <a:lnTo>
                      <a:pt x="657" y="2570"/>
                    </a:lnTo>
                    <a:lnTo>
                      <a:pt x="716" y="2641"/>
                    </a:lnTo>
                    <a:lnTo>
                      <a:pt x="780" y="2709"/>
                    </a:lnTo>
                    <a:lnTo>
                      <a:pt x="848" y="2773"/>
                    </a:lnTo>
                    <a:lnTo>
                      <a:pt x="920" y="2831"/>
                    </a:lnTo>
                    <a:lnTo>
                      <a:pt x="994" y="2885"/>
                    </a:lnTo>
                    <a:lnTo>
                      <a:pt x="1072" y="2931"/>
                    </a:lnTo>
                    <a:lnTo>
                      <a:pt x="1150" y="2972"/>
                    </a:lnTo>
                    <a:lnTo>
                      <a:pt x="1231" y="3009"/>
                    </a:lnTo>
                    <a:lnTo>
                      <a:pt x="1315" y="3040"/>
                    </a:lnTo>
                    <a:lnTo>
                      <a:pt x="1399" y="3065"/>
                    </a:lnTo>
                    <a:lnTo>
                      <a:pt x="1485" y="3084"/>
                    </a:lnTo>
                    <a:lnTo>
                      <a:pt x="1572" y="3098"/>
                    </a:lnTo>
                    <a:lnTo>
                      <a:pt x="1658" y="3106"/>
                    </a:lnTo>
                    <a:lnTo>
                      <a:pt x="1746" y="3109"/>
                    </a:lnTo>
                    <a:lnTo>
                      <a:pt x="1833" y="3106"/>
                    </a:lnTo>
                    <a:lnTo>
                      <a:pt x="1921" y="3098"/>
                    </a:lnTo>
                    <a:lnTo>
                      <a:pt x="2006" y="3084"/>
                    </a:lnTo>
                    <a:lnTo>
                      <a:pt x="2092" y="3065"/>
                    </a:lnTo>
                    <a:lnTo>
                      <a:pt x="2176" y="3040"/>
                    </a:lnTo>
                    <a:lnTo>
                      <a:pt x="2260" y="3009"/>
                    </a:lnTo>
                    <a:lnTo>
                      <a:pt x="2341" y="2972"/>
                    </a:lnTo>
                    <a:lnTo>
                      <a:pt x="2421" y="2931"/>
                    </a:lnTo>
                    <a:lnTo>
                      <a:pt x="2497" y="2885"/>
                    </a:lnTo>
                    <a:lnTo>
                      <a:pt x="2572" y="2831"/>
                    </a:lnTo>
                    <a:lnTo>
                      <a:pt x="2643" y="2773"/>
                    </a:lnTo>
                    <a:lnTo>
                      <a:pt x="2712" y="2709"/>
                    </a:lnTo>
                    <a:lnTo>
                      <a:pt x="2776" y="2642"/>
                    </a:lnTo>
                    <a:lnTo>
                      <a:pt x="2834" y="2570"/>
                    </a:lnTo>
                    <a:lnTo>
                      <a:pt x="2886" y="2496"/>
                    </a:lnTo>
                    <a:lnTo>
                      <a:pt x="2933" y="2420"/>
                    </a:lnTo>
                    <a:lnTo>
                      <a:pt x="2975" y="2341"/>
                    </a:lnTo>
                    <a:lnTo>
                      <a:pt x="3011" y="2261"/>
                    </a:lnTo>
                    <a:lnTo>
                      <a:pt x="3042" y="2178"/>
                    </a:lnTo>
                    <a:lnTo>
                      <a:pt x="3067" y="2095"/>
                    </a:lnTo>
                    <a:lnTo>
                      <a:pt x="3086" y="2009"/>
                    </a:lnTo>
                    <a:lnTo>
                      <a:pt x="3101" y="1924"/>
                    </a:lnTo>
                    <a:lnTo>
                      <a:pt x="3109" y="1837"/>
                    </a:lnTo>
                    <a:lnTo>
                      <a:pt x="3112" y="1750"/>
                    </a:lnTo>
                    <a:lnTo>
                      <a:pt x="3110" y="1664"/>
                    </a:lnTo>
                    <a:lnTo>
                      <a:pt x="3102" y="1577"/>
                    </a:lnTo>
                    <a:lnTo>
                      <a:pt x="3088" y="1492"/>
                    </a:lnTo>
                    <a:lnTo>
                      <a:pt x="3070" y="1406"/>
                    </a:lnTo>
                    <a:lnTo>
                      <a:pt x="3045" y="1322"/>
                    </a:lnTo>
                    <a:lnTo>
                      <a:pt x="3015" y="1240"/>
                    </a:lnTo>
                    <a:lnTo>
                      <a:pt x="2980" y="1159"/>
                    </a:lnTo>
                    <a:lnTo>
                      <a:pt x="3261" y="877"/>
                    </a:lnTo>
                    <a:lnTo>
                      <a:pt x="3309" y="965"/>
                    </a:lnTo>
                    <a:lnTo>
                      <a:pt x="3350" y="1055"/>
                    </a:lnTo>
                    <a:lnTo>
                      <a:pt x="3386" y="1146"/>
                    </a:lnTo>
                    <a:lnTo>
                      <a:pt x="3417" y="1240"/>
                    </a:lnTo>
                    <a:lnTo>
                      <a:pt x="3443" y="1334"/>
                    </a:lnTo>
                    <a:lnTo>
                      <a:pt x="3463" y="1430"/>
                    </a:lnTo>
                    <a:lnTo>
                      <a:pt x="3478" y="1526"/>
                    </a:lnTo>
                    <a:lnTo>
                      <a:pt x="3488" y="1624"/>
                    </a:lnTo>
                    <a:lnTo>
                      <a:pt x="3491" y="1721"/>
                    </a:lnTo>
                    <a:lnTo>
                      <a:pt x="3490" y="1818"/>
                    </a:lnTo>
                    <a:lnTo>
                      <a:pt x="3483" y="1915"/>
                    </a:lnTo>
                    <a:lnTo>
                      <a:pt x="3471" y="2011"/>
                    </a:lnTo>
                    <a:lnTo>
                      <a:pt x="3454" y="2107"/>
                    </a:lnTo>
                    <a:lnTo>
                      <a:pt x="3431" y="2203"/>
                    </a:lnTo>
                    <a:lnTo>
                      <a:pt x="3402" y="2296"/>
                    </a:lnTo>
                    <a:lnTo>
                      <a:pt x="3368" y="2390"/>
                    </a:lnTo>
                    <a:lnTo>
                      <a:pt x="3329" y="2480"/>
                    </a:lnTo>
                    <a:lnTo>
                      <a:pt x="3285" y="2569"/>
                    </a:lnTo>
                    <a:lnTo>
                      <a:pt x="3234" y="2657"/>
                    </a:lnTo>
                    <a:lnTo>
                      <a:pt x="3179" y="2741"/>
                    </a:lnTo>
                    <a:lnTo>
                      <a:pt x="3118" y="2822"/>
                    </a:lnTo>
                    <a:lnTo>
                      <a:pt x="3052" y="2902"/>
                    </a:lnTo>
                    <a:lnTo>
                      <a:pt x="2980" y="2977"/>
                    </a:lnTo>
                    <a:lnTo>
                      <a:pt x="2902" y="3050"/>
                    </a:lnTo>
                    <a:lnTo>
                      <a:pt x="2822" y="3117"/>
                    </a:lnTo>
                    <a:lnTo>
                      <a:pt x="2739" y="3179"/>
                    </a:lnTo>
                    <a:lnTo>
                      <a:pt x="2652" y="3236"/>
                    </a:lnTo>
                    <a:lnTo>
                      <a:pt x="2563" y="3286"/>
                    </a:lnTo>
                    <a:lnTo>
                      <a:pt x="2472" y="3330"/>
                    </a:lnTo>
                    <a:lnTo>
                      <a:pt x="2380" y="3370"/>
                    </a:lnTo>
                    <a:lnTo>
                      <a:pt x="2285" y="3403"/>
                    </a:lnTo>
                    <a:lnTo>
                      <a:pt x="2189" y="3432"/>
                    </a:lnTo>
                    <a:lnTo>
                      <a:pt x="2092" y="3454"/>
                    </a:lnTo>
                    <a:lnTo>
                      <a:pt x="1994" y="3471"/>
                    </a:lnTo>
                    <a:lnTo>
                      <a:pt x="1895" y="3482"/>
                    </a:lnTo>
                    <a:lnTo>
                      <a:pt x="1795" y="3488"/>
                    </a:lnTo>
                    <a:lnTo>
                      <a:pt x="1696" y="3488"/>
                    </a:lnTo>
                    <a:lnTo>
                      <a:pt x="1597" y="3482"/>
                    </a:lnTo>
                    <a:lnTo>
                      <a:pt x="1499" y="3471"/>
                    </a:lnTo>
                    <a:lnTo>
                      <a:pt x="1400" y="3454"/>
                    </a:lnTo>
                    <a:lnTo>
                      <a:pt x="1303" y="3432"/>
                    </a:lnTo>
                    <a:lnTo>
                      <a:pt x="1206" y="3403"/>
                    </a:lnTo>
                    <a:lnTo>
                      <a:pt x="1112" y="3370"/>
                    </a:lnTo>
                    <a:lnTo>
                      <a:pt x="1019" y="3330"/>
                    </a:lnTo>
                    <a:lnTo>
                      <a:pt x="928" y="3286"/>
                    </a:lnTo>
                    <a:lnTo>
                      <a:pt x="839" y="3236"/>
                    </a:lnTo>
                    <a:lnTo>
                      <a:pt x="753" y="3179"/>
                    </a:lnTo>
                    <a:lnTo>
                      <a:pt x="669" y="3117"/>
                    </a:lnTo>
                    <a:lnTo>
                      <a:pt x="588" y="3050"/>
                    </a:lnTo>
                    <a:lnTo>
                      <a:pt x="511" y="2977"/>
                    </a:lnTo>
                    <a:lnTo>
                      <a:pt x="438" y="2900"/>
                    </a:lnTo>
                    <a:lnTo>
                      <a:pt x="371" y="2820"/>
                    </a:lnTo>
                    <a:lnTo>
                      <a:pt x="308" y="2735"/>
                    </a:lnTo>
                    <a:lnTo>
                      <a:pt x="252" y="2650"/>
                    </a:lnTo>
                    <a:lnTo>
                      <a:pt x="202" y="2561"/>
                    </a:lnTo>
                    <a:lnTo>
                      <a:pt x="157" y="2470"/>
                    </a:lnTo>
                    <a:lnTo>
                      <a:pt x="118" y="2377"/>
                    </a:lnTo>
                    <a:lnTo>
                      <a:pt x="84" y="2283"/>
                    </a:lnTo>
                    <a:lnTo>
                      <a:pt x="56" y="2187"/>
                    </a:lnTo>
                    <a:lnTo>
                      <a:pt x="33" y="2090"/>
                    </a:lnTo>
                    <a:lnTo>
                      <a:pt x="17" y="1992"/>
                    </a:lnTo>
                    <a:lnTo>
                      <a:pt x="6" y="1893"/>
                    </a:lnTo>
                    <a:lnTo>
                      <a:pt x="0" y="1794"/>
                    </a:lnTo>
                    <a:lnTo>
                      <a:pt x="0" y="1695"/>
                    </a:lnTo>
                    <a:lnTo>
                      <a:pt x="6" y="1595"/>
                    </a:lnTo>
                    <a:lnTo>
                      <a:pt x="17" y="1497"/>
                    </a:lnTo>
                    <a:lnTo>
                      <a:pt x="33" y="1399"/>
                    </a:lnTo>
                    <a:lnTo>
                      <a:pt x="56" y="1301"/>
                    </a:lnTo>
                    <a:lnTo>
                      <a:pt x="84" y="1205"/>
                    </a:lnTo>
                    <a:lnTo>
                      <a:pt x="118" y="1111"/>
                    </a:lnTo>
                    <a:lnTo>
                      <a:pt x="157" y="1019"/>
                    </a:lnTo>
                    <a:lnTo>
                      <a:pt x="202" y="927"/>
                    </a:lnTo>
                    <a:lnTo>
                      <a:pt x="252" y="838"/>
                    </a:lnTo>
                    <a:lnTo>
                      <a:pt x="308" y="752"/>
                    </a:lnTo>
                    <a:lnTo>
                      <a:pt x="371" y="669"/>
                    </a:lnTo>
                    <a:lnTo>
                      <a:pt x="438" y="588"/>
                    </a:lnTo>
                    <a:lnTo>
                      <a:pt x="511" y="510"/>
                    </a:lnTo>
                    <a:lnTo>
                      <a:pt x="587" y="439"/>
                    </a:lnTo>
                    <a:lnTo>
                      <a:pt x="665" y="373"/>
                    </a:lnTo>
                    <a:lnTo>
                      <a:pt x="748" y="312"/>
                    </a:lnTo>
                    <a:lnTo>
                      <a:pt x="832" y="257"/>
                    </a:lnTo>
                    <a:lnTo>
                      <a:pt x="919" y="207"/>
                    </a:lnTo>
                    <a:lnTo>
                      <a:pt x="1009" y="162"/>
                    </a:lnTo>
                    <a:lnTo>
                      <a:pt x="1099" y="124"/>
                    </a:lnTo>
                    <a:lnTo>
                      <a:pt x="1192" y="89"/>
                    </a:lnTo>
                    <a:lnTo>
                      <a:pt x="1286" y="61"/>
                    </a:lnTo>
                    <a:lnTo>
                      <a:pt x="1381" y="38"/>
                    </a:lnTo>
                    <a:lnTo>
                      <a:pt x="1478" y="21"/>
                    </a:lnTo>
                    <a:lnTo>
                      <a:pt x="1574" y="8"/>
                    </a:lnTo>
                    <a:lnTo>
                      <a:pt x="1672" y="2"/>
                    </a:lnTo>
                    <a:lnTo>
                      <a:pt x="176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grpSp>
      <p:grpSp>
        <p:nvGrpSpPr>
          <p:cNvPr id="28" name="组合 27">
            <a:extLst>
              <a:ext uri="{FF2B5EF4-FFF2-40B4-BE49-F238E27FC236}">
                <a16:creationId xmlns:a16="http://schemas.microsoft.com/office/drawing/2014/main" id="{2F9EF444-CBBE-4CED-B13B-3BD0B1E1C97F}"/>
              </a:ext>
            </a:extLst>
          </p:cNvPr>
          <p:cNvGrpSpPr/>
          <p:nvPr/>
        </p:nvGrpSpPr>
        <p:grpSpPr>
          <a:xfrm>
            <a:off x="2068528" y="3944259"/>
            <a:ext cx="345407" cy="345407"/>
            <a:chOff x="1724387" y="7389448"/>
            <a:chExt cx="752053" cy="752053"/>
          </a:xfrm>
          <a:effectLst>
            <a:outerShdw blurRad="177800" dist="101600" dir="5400000" algn="ctr" rotWithShape="0">
              <a:srgbClr val="000000">
                <a:alpha val="43137"/>
              </a:srgbClr>
            </a:outerShdw>
          </a:effectLst>
        </p:grpSpPr>
        <p:sp>
          <p:nvSpPr>
            <p:cNvPr id="17" name="Oval 164">
              <a:extLst>
                <a:ext uri="{FF2B5EF4-FFF2-40B4-BE49-F238E27FC236}">
                  <a16:creationId xmlns:a16="http://schemas.microsoft.com/office/drawing/2014/main" id="{A4FFF60F-6A80-45F5-89CD-0A7008599EB3}"/>
                </a:ext>
              </a:extLst>
            </p:cNvPr>
            <p:cNvSpPr/>
            <p:nvPr/>
          </p:nvSpPr>
          <p:spPr>
            <a:xfrm>
              <a:off x="1724387" y="7389448"/>
              <a:ext cx="752053" cy="752053"/>
            </a:xfrm>
            <a:prstGeom prst="ellipse">
              <a:avLst/>
            </a:prstGeom>
            <a:solidFill>
              <a:srgbClr val="347F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grpSp>
          <p:nvGrpSpPr>
            <p:cNvPr id="19" name="Group 1254">
              <a:extLst>
                <a:ext uri="{FF2B5EF4-FFF2-40B4-BE49-F238E27FC236}">
                  <a16:creationId xmlns:a16="http://schemas.microsoft.com/office/drawing/2014/main" id="{458B1C96-6FAC-4E5C-8C5A-B206919ED47C}"/>
                </a:ext>
              </a:extLst>
            </p:cNvPr>
            <p:cNvGrpSpPr>
              <a:grpSpLocks noChangeAspect="1"/>
            </p:cNvGrpSpPr>
            <p:nvPr/>
          </p:nvGrpSpPr>
          <p:grpSpPr bwMode="auto">
            <a:xfrm>
              <a:off x="1898329" y="7564675"/>
              <a:ext cx="410806" cy="407563"/>
              <a:chOff x="3311" y="3798"/>
              <a:chExt cx="760" cy="754"/>
            </a:xfrm>
            <a:solidFill>
              <a:schemeClr val="bg1"/>
            </a:solidFill>
          </p:grpSpPr>
          <p:sp>
            <p:nvSpPr>
              <p:cNvPr id="20" name="Freeform 1256">
                <a:extLst>
                  <a:ext uri="{FF2B5EF4-FFF2-40B4-BE49-F238E27FC236}">
                    <a16:creationId xmlns:a16="http://schemas.microsoft.com/office/drawing/2014/main" id="{F250620C-F6E7-48F8-95C1-1EF91055FDA5}"/>
                  </a:ext>
                </a:extLst>
              </p:cNvPr>
              <p:cNvSpPr>
                <a:spLocks/>
              </p:cNvSpPr>
              <p:nvPr/>
            </p:nvSpPr>
            <p:spPr bwMode="auto">
              <a:xfrm>
                <a:off x="3652" y="3874"/>
                <a:ext cx="419" cy="667"/>
              </a:xfrm>
              <a:custGeom>
                <a:avLst/>
                <a:gdLst>
                  <a:gd name="T0" fmla="*/ 788 w 2091"/>
                  <a:gd name="T1" fmla="*/ 34 h 3334"/>
                  <a:gd name="T2" fmla="*/ 986 w 2091"/>
                  <a:gd name="T3" fmla="*/ 288 h 3334"/>
                  <a:gd name="T4" fmla="*/ 1263 w 2091"/>
                  <a:gd name="T5" fmla="*/ 616 h 3334"/>
                  <a:gd name="T6" fmla="*/ 1409 w 2091"/>
                  <a:gd name="T7" fmla="*/ 500 h 3334"/>
                  <a:gd name="T8" fmla="*/ 1769 w 2091"/>
                  <a:gd name="T9" fmla="*/ 455 h 3334"/>
                  <a:gd name="T10" fmla="*/ 1880 w 2091"/>
                  <a:gd name="T11" fmla="*/ 643 h 3334"/>
                  <a:gd name="T12" fmla="*/ 1971 w 2091"/>
                  <a:gd name="T13" fmla="*/ 843 h 3334"/>
                  <a:gd name="T14" fmla="*/ 2036 w 2091"/>
                  <a:gd name="T15" fmla="*/ 1054 h 3334"/>
                  <a:gd name="T16" fmla="*/ 2077 w 2091"/>
                  <a:gd name="T17" fmla="*/ 1275 h 3334"/>
                  <a:gd name="T18" fmla="*/ 2091 w 2091"/>
                  <a:gd name="T19" fmla="*/ 1504 h 3334"/>
                  <a:gd name="T20" fmla="*/ 2076 w 2091"/>
                  <a:gd name="T21" fmla="*/ 1742 h 3334"/>
                  <a:gd name="T22" fmla="*/ 2032 w 2091"/>
                  <a:gd name="T23" fmla="*/ 1972 h 3334"/>
                  <a:gd name="T24" fmla="*/ 1961 w 2091"/>
                  <a:gd name="T25" fmla="*/ 2190 h 3334"/>
                  <a:gd name="T26" fmla="*/ 1864 w 2091"/>
                  <a:gd name="T27" fmla="*/ 2396 h 3334"/>
                  <a:gd name="T28" fmla="*/ 1746 w 2091"/>
                  <a:gd name="T29" fmla="*/ 2588 h 3334"/>
                  <a:gd name="T30" fmla="*/ 1603 w 2091"/>
                  <a:gd name="T31" fmla="*/ 2763 h 3334"/>
                  <a:gd name="T32" fmla="*/ 1442 w 2091"/>
                  <a:gd name="T33" fmla="*/ 2920 h 3334"/>
                  <a:gd name="T34" fmla="*/ 1263 w 2091"/>
                  <a:gd name="T35" fmla="*/ 3058 h 3334"/>
                  <a:gd name="T36" fmla="*/ 1069 w 2091"/>
                  <a:gd name="T37" fmla="*/ 3175 h 3334"/>
                  <a:gd name="T38" fmla="*/ 859 w 2091"/>
                  <a:gd name="T39" fmla="*/ 3267 h 3334"/>
                  <a:gd name="T40" fmla="*/ 637 w 2091"/>
                  <a:gd name="T41" fmla="*/ 3334 h 3334"/>
                  <a:gd name="T42" fmla="*/ 998 w 2091"/>
                  <a:gd name="T43" fmla="*/ 2993 h 3334"/>
                  <a:gd name="T44" fmla="*/ 1309 w 2091"/>
                  <a:gd name="T45" fmla="*/ 2658 h 3334"/>
                  <a:gd name="T46" fmla="*/ 1193 w 2091"/>
                  <a:gd name="T47" fmla="*/ 2061 h 3334"/>
                  <a:gd name="T48" fmla="*/ 920 w 2091"/>
                  <a:gd name="T49" fmla="*/ 1856 h 3334"/>
                  <a:gd name="T50" fmla="*/ 544 w 2091"/>
                  <a:gd name="T51" fmla="*/ 1775 h 3334"/>
                  <a:gd name="T52" fmla="*/ 298 w 2091"/>
                  <a:gd name="T53" fmla="*/ 1714 h 3334"/>
                  <a:gd name="T54" fmla="*/ 214 w 2091"/>
                  <a:gd name="T55" fmla="*/ 1548 h 3334"/>
                  <a:gd name="T56" fmla="*/ 36 w 2091"/>
                  <a:gd name="T57" fmla="*/ 1626 h 3334"/>
                  <a:gd name="T58" fmla="*/ 147 w 2091"/>
                  <a:gd name="T59" fmla="*/ 1402 h 3334"/>
                  <a:gd name="T60" fmla="*/ 380 w 2091"/>
                  <a:gd name="T61" fmla="*/ 1471 h 3334"/>
                  <a:gd name="T62" fmla="*/ 637 w 2091"/>
                  <a:gd name="T63" fmla="*/ 1082 h 3334"/>
                  <a:gd name="T64" fmla="*/ 1134 w 2091"/>
                  <a:gd name="T65" fmla="*/ 947 h 3334"/>
                  <a:gd name="T66" fmla="*/ 924 w 2091"/>
                  <a:gd name="T67" fmla="*/ 630 h 3334"/>
                  <a:gd name="T68" fmla="*/ 714 w 2091"/>
                  <a:gd name="T69" fmla="*/ 461 h 3334"/>
                  <a:gd name="T70" fmla="*/ 470 w 2091"/>
                  <a:gd name="T71" fmla="*/ 392 h 3334"/>
                  <a:gd name="T72" fmla="*/ 233 w 2091"/>
                  <a:gd name="T73" fmla="*/ 551 h 3334"/>
                  <a:gd name="T74" fmla="*/ 372 w 2091"/>
                  <a:gd name="T75" fmla="*/ 392 h 3334"/>
                  <a:gd name="T76" fmla="*/ 578 w 2091"/>
                  <a:gd name="T77" fmla="*/ 234 h 3334"/>
                  <a:gd name="T78" fmla="*/ 692 w 2091"/>
                  <a:gd name="T79" fmla="*/ 376 h 3334"/>
                  <a:gd name="T80" fmla="*/ 866 w 2091"/>
                  <a:gd name="T81" fmla="*/ 349 h 3334"/>
                  <a:gd name="T82" fmla="*/ 605 w 2091"/>
                  <a:gd name="T83" fmla="*/ 81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91" h="3334">
                    <a:moveTo>
                      <a:pt x="610" y="0"/>
                    </a:moveTo>
                    <a:lnTo>
                      <a:pt x="788" y="34"/>
                    </a:lnTo>
                    <a:lnTo>
                      <a:pt x="939" y="169"/>
                    </a:lnTo>
                    <a:lnTo>
                      <a:pt x="986" y="288"/>
                    </a:lnTo>
                    <a:lnTo>
                      <a:pt x="1022" y="400"/>
                    </a:lnTo>
                    <a:lnTo>
                      <a:pt x="1263" y="616"/>
                    </a:lnTo>
                    <a:lnTo>
                      <a:pt x="1325" y="635"/>
                    </a:lnTo>
                    <a:lnTo>
                      <a:pt x="1409" y="500"/>
                    </a:lnTo>
                    <a:lnTo>
                      <a:pt x="1712" y="473"/>
                    </a:lnTo>
                    <a:lnTo>
                      <a:pt x="1769" y="455"/>
                    </a:lnTo>
                    <a:lnTo>
                      <a:pt x="1827" y="547"/>
                    </a:lnTo>
                    <a:lnTo>
                      <a:pt x="1880" y="643"/>
                    </a:lnTo>
                    <a:lnTo>
                      <a:pt x="1929" y="741"/>
                    </a:lnTo>
                    <a:lnTo>
                      <a:pt x="1971" y="843"/>
                    </a:lnTo>
                    <a:lnTo>
                      <a:pt x="2007" y="947"/>
                    </a:lnTo>
                    <a:lnTo>
                      <a:pt x="2036" y="1054"/>
                    </a:lnTo>
                    <a:lnTo>
                      <a:pt x="2060" y="1163"/>
                    </a:lnTo>
                    <a:lnTo>
                      <a:pt x="2077" y="1275"/>
                    </a:lnTo>
                    <a:lnTo>
                      <a:pt x="2088" y="1389"/>
                    </a:lnTo>
                    <a:lnTo>
                      <a:pt x="2091" y="1504"/>
                    </a:lnTo>
                    <a:lnTo>
                      <a:pt x="2087" y="1624"/>
                    </a:lnTo>
                    <a:lnTo>
                      <a:pt x="2076" y="1742"/>
                    </a:lnTo>
                    <a:lnTo>
                      <a:pt x="2057" y="1859"/>
                    </a:lnTo>
                    <a:lnTo>
                      <a:pt x="2032" y="1972"/>
                    </a:lnTo>
                    <a:lnTo>
                      <a:pt x="2000" y="2082"/>
                    </a:lnTo>
                    <a:lnTo>
                      <a:pt x="1961" y="2190"/>
                    </a:lnTo>
                    <a:lnTo>
                      <a:pt x="1916" y="2295"/>
                    </a:lnTo>
                    <a:lnTo>
                      <a:pt x="1864" y="2396"/>
                    </a:lnTo>
                    <a:lnTo>
                      <a:pt x="1807" y="2493"/>
                    </a:lnTo>
                    <a:lnTo>
                      <a:pt x="1746" y="2588"/>
                    </a:lnTo>
                    <a:lnTo>
                      <a:pt x="1676" y="2677"/>
                    </a:lnTo>
                    <a:lnTo>
                      <a:pt x="1603" y="2763"/>
                    </a:lnTo>
                    <a:lnTo>
                      <a:pt x="1525" y="2844"/>
                    </a:lnTo>
                    <a:lnTo>
                      <a:pt x="1442" y="2920"/>
                    </a:lnTo>
                    <a:lnTo>
                      <a:pt x="1355" y="2992"/>
                    </a:lnTo>
                    <a:lnTo>
                      <a:pt x="1263" y="3058"/>
                    </a:lnTo>
                    <a:lnTo>
                      <a:pt x="1168" y="3119"/>
                    </a:lnTo>
                    <a:lnTo>
                      <a:pt x="1069" y="3175"/>
                    </a:lnTo>
                    <a:lnTo>
                      <a:pt x="965" y="3224"/>
                    </a:lnTo>
                    <a:lnTo>
                      <a:pt x="859" y="3267"/>
                    </a:lnTo>
                    <a:lnTo>
                      <a:pt x="750" y="3305"/>
                    </a:lnTo>
                    <a:lnTo>
                      <a:pt x="637" y="3334"/>
                    </a:lnTo>
                    <a:lnTo>
                      <a:pt x="672" y="3210"/>
                    </a:lnTo>
                    <a:lnTo>
                      <a:pt x="998" y="2993"/>
                    </a:lnTo>
                    <a:lnTo>
                      <a:pt x="1084" y="2762"/>
                    </a:lnTo>
                    <a:lnTo>
                      <a:pt x="1309" y="2658"/>
                    </a:lnTo>
                    <a:lnTo>
                      <a:pt x="1523" y="2254"/>
                    </a:lnTo>
                    <a:lnTo>
                      <a:pt x="1193" y="2061"/>
                    </a:lnTo>
                    <a:lnTo>
                      <a:pt x="1022" y="1869"/>
                    </a:lnTo>
                    <a:lnTo>
                      <a:pt x="920" y="1856"/>
                    </a:lnTo>
                    <a:lnTo>
                      <a:pt x="719" y="1802"/>
                    </a:lnTo>
                    <a:lnTo>
                      <a:pt x="544" y="1775"/>
                    </a:lnTo>
                    <a:lnTo>
                      <a:pt x="392" y="1818"/>
                    </a:lnTo>
                    <a:lnTo>
                      <a:pt x="298" y="1714"/>
                    </a:lnTo>
                    <a:lnTo>
                      <a:pt x="205" y="1687"/>
                    </a:lnTo>
                    <a:lnTo>
                      <a:pt x="214" y="1548"/>
                    </a:lnTo>
                    <a:lnTo>
                      <a:pt x="102" y="1552"/>
                    </a:lnTo>
                    <a:lnTo>
                      <a:pt x="36" y="1626"/>
                    </a:lnTo>
                    <a:lnTo>
                      <a:pt x="0" y="1471"/>
                    </a:lnTo>
                    <a:lnTo>
                      <a:pt x="147" y="1402"/>
                    </a:lnTo>
                    <a:lnTo>
                      <a:pt x="298" y="1471"/>
                    </a:lnTo>
                    <a:lnTo>
                      <a:pt x="380" y="1471"/>
                    </a:lnTo>
                    <a:lnTo>
                      <a:pt x="410" y="1352"/>
                    </a:lnTo>
                    <a:lnTo>
                      <a:pt x="637" y="1082"/>
                    </a:lnTo>
                    <a:lnTo>
                      <a:pt x="951" y="924"/>
                    </a:lnTo>
                    <a:lnTo>
                      <a:pt x="1134" y="947"/>
                    </a:lnTo>
                    <a:lnTo>
                      <a:pt x="1151" y="859"/>
                    </a:lnTo>
                    <a:lnTo>
                      <a:pt x="924" y="630"/>
                    </a:lnTo>
                    <a:lnTo>
                      <a:pt x="839" y="461"/>
                    </a:lnTo>
                    <a:lnTo>
                      <a:pt x="714" y="461"/>
                    </a:lnTo>
                    <a:lnTo>
                      <a:pt x="637" y="417"/>
                    </a:lnTo>
                    <a:lnTo>
                      <a:pt x="470" y="392"/>
                    </a:lnTo>
                    <a:lnTo>
                      <a:pt x="436" y="590"/>
                    </a:lnTo>
                    <a:lnTo>
                      <a:pt x="233" y="551"/>
                    </a:lnTo>
                    <a:lnTo>
                      <a:pt x="217" y="427"/>
                    </a:lnTo>
                    <a:lnTo>
                      <a:pt x="372" y="392"/>
                    </a:lnTo>
                    <a:lnTo>
                      <a:pt x="424" y="171"/>
                    </a:lnTo>
                    <a:lnTo>
                      <a:pt x="578" y="234"/>
                    </a:lnTo>
                    <a:lnTo>
                      <a:pt x="574" y="328"/>
                    </a:lnTo>
                    <a:lnTo>
                      <a:pt x="692" y="376"/>
                    </a:lnTo>
                    <a:lnTo>
                      <a:pt x="770" y="400"/>
                    </a:lnTo>
                    <a:lnTo>
                      <a:pt x="866" y="349"/>
                    </a:lnTo>
                    <a:lnTo>
                      <a:pt x="781" y="250"/>
                    </a:lnTo>
                    <a:lnTo>
                      <a:pt x="605" y="81"/>
                    </a:lnTo>
                    <a:lnTo>
                      <a:pt x="61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1" name="Freeform 1257">
                <a:extLst>
                  <a:ext uri="{FF2B5EF4-FFF2-40B4-BE49-F238E27FC236}">
                    <a16:creationId xmlns:a16="http://schemas.microsoft.com/office/drawing/2014/main" id="{F59775BB-0D39-44CD-A0C1-45AB695805DF}"/>
                  </a:ext>
                </a:extLst>
              </p:cNvPr>
              <p:cNvSpPr>
                <a:spLocks/>
              </p:cNvSpPr>
              <p:nvPr/>
            </p:nvSpPr>
            <p:spPr bwMode="auto">
              <a:xfrm>
                <a:off x="3311" y="3979"/>
                <a:ext cx="441" cy="573"/>
              </a:xfrm>
              <a:custGeom>
                <a:avLst/>
                <a:gdLst>
                  <a:gd name="T0" fmla="*/ 261 w 2205"/>
                  <a:gd name="T1" fmla="*/ 106 h 2865"/>
                  <a:gd name="T2" fmla="*/ 581 w 2205"/>
                  <a:gd name="T3" fmla="*/ 176 h 2865"/>
                  <a:gd name="T4" fmla="*/ 1098 w 2205"/>
                  <a:gd name="T5" fmla="*/ 443 h 2865"/>
                  <a:gd name="T6" fmla="*/ 1370 w 2205"/>
                  <a:gd name="T7" fmla="*/ 1109 h 2865"/>
                  <a:gd name="T8" fmla="*/ 1416 w 2205"/>
                  <a:gd name="T9" fmla="*/ 980 h 2865"/>
                  <a:gd name="T10" fmla="*/ 1837 w 2205"/>
                  <a:gd name="T11" fmla="*/ 1269 h 2865"/>
                  <a:gd name="T12" fmla="*/ 2106 w 2205"/>
                  <a:gd name="T13" fmla="*/ 1448 h 2865"/>
                  <a:gd name="T14" fmla="*/ 2118 w 2205"/>
                  <a:gd name="T15" fmla="*/ 1964 h 2865"/>
                  <a:gd name="T16" fmla="*/ 2121 w 2205"/>
                  <a:gd name="T17" fmla="*/ 1978 h 2865"/>
                  <a:gd name="T18" fmla="*/ 2131 w 2205"/>
                  <a:gd name="T19" fmla="*/ 2011 h 2865"/>
                  <a:gd name="T20" fmla="*/ 2146 w 2205"/>
                  <a:gd name="T21" fmla="*/ 2058 h 2865"/>
                  <a:gd name="T22" fmla="*/ 2162 w 2205"/>
                  <a:gd name="T23" fmla="*/ 2113 h 2865"/>
                  <a:gd name="T24" fmla="*/ 2177 w 2205"/>
                  <a:gd name="T25" fmla="*/ 2168 h 2865"/>
                  <a:gd name="T26" fmla="*/ 2192 w 2205"/>
                  <a:gd name="T27" fmla="*/ 2217 h 2865"/>
                  <a:gd name="T28" fmla="*/ 2202 w 2205"/>
                  <a:gd name="T29" fmla="*/ 2253 h 2865"/>
                  <a:gd name="T30" fmla="*/ 2205 w 2205"/>
                  <a:gd name="T31" fmla="*/ 2270 h 2865"/>
                  <a:gd name="T32" fmla="*/ 2202 w 2205"/>
                  <a:gd name="T33" fmla="*/ 2286 h 2865"/>
                  <a:gd name="T34" fmla="*/ 2193 w 2205"/>
                  <a:gd name="T35" fmla="*/ 2323 h 2865"/>
                  <a:gd name="T36" fmla="*/ 2181 w 2205"/>
                  <a:gd name="T37" fmla="*/ 2374 h 2865"/>
                  <a:gd name="T38" fmla="*/ 2166 w 2205"/>
                  <a:gd name="T39" fmla="*/ 2433 h 2865"/>
                  <a:gd name="T40" fmla="*/ 2150 w 2205"/>
                  <a:gd name="T41" fmla="*/ 2495 h 2865"/>
                  <a:gd name="T42" fmla="*/ 2136 w 2205"/>
                  <a:gd name="T43" fmla="*/ 2549 h 2865"/>
                  <a:gd name="T44" fmla="*/ 2125 w 2205"/>
                  <a:gd name="T45" fmla="*/ 2592 h 2865"/>
                  <a:gd name="T46" fmla="*/ 2119 w 2205"/>
                  <a:gd name="T47" fmla="*/ 2616 h 2865"/>
                  <a:gd name="T48" fmla="*/ 2137 w 2205"/>
                  <a:gd name="T49" fmla="*/ 2848 h 2865"/>
                  <a:gd name="T50" fmla="*/ 1979 w 2205"/>
                  <a:gd name="T51" fmla="*/ 2863 h 2865"/>
                  <a:gd name="T52" fmla="*/ 1779 w 2205"/>
                  <a:gd name="T53" fmla="*/ 2862 h 2865"/>
                  <a:gd name="T54" fmla="*/ 1545 w 2205"/>
                  <a:gd name="T55" fmla="*/ 2832 h 2865"/>
                  <a:gd name="T56" fmla="*/ 1321 w 2205"/>
                  <a:gd name="T57" fmla="*/ 2776 h 2865"/>
                  <a:gd name="T58" fmla="*/ 1108 w 2205"/>
                  <a:gd name="T59" fmla="*/ 2693 h 2865"/>
                  <a:gd name="T60" fmla="*/ 909 w 2205"/>
                  <a:gd name="T61" fmla="*/ 2588 h 2865"/>
                  <a:gd name="T62" fmla="*/ 723 w 2205"/>
                  <a:gd name="T63" fmla="*/ 2460 h 2865"/>
                  <a:gd name="T64" fmla="*/ 556 w 2205"/>
                  <a:gd name="T65" fmla="*/ 2313 h 2865"/>
                  <a:gd name="T66" fmla="*/ 407 w 2205"/>
                  <a:gd name="T67" fmla="*/ 2146 h 2865"/>
                  <a:gd name="T68" fmla="*/ 278 w 2205"/>
                  <a:gd name="T69" fmla="*/ 1963 h 2865"/>
                  <a:gd name="T70" fmla="*/ 172 w 2205"/>
                  <a:gd name="T71" fmla="*/ 1766 h 2865"/>
                  <a:gd name="T72" fmla="*/ 90 w 2205"/>
                  <a:gd name="T73" fmla="*/ 1555 h 2865"/>
                  <a:gd name="T74" fmla="*/ 33 w 2205"/>
                  <a:gd name="T75" fmla="*/ 1331 h 2865"/>
                  <a:gd name="T76" fmla="*/ 3 w 2205"/>
                  <a:gd name="T77" fmla="*/ 1099 h 2865"/>
                  <a:gd name="T78" fmla="*/ 3 w 2205"/>
                  <a:gd name="T79" fmla="*/ 865 h 2865"/>
                  <a:gd name="T80" fmla="*/ 31 w 2205"/>
                  <a:gd name="T81" fmla="*/ 641 h 2865"/>
                  <a:gd name="T82" fmla="*/ 84 w 2205"/>
                  <a:gd name="T83" fmla="*/ 427 h 2865"/>
                  <a:gd name="T84" fmla="*/ 162 w 2205"/>
                  <a:gd name="T85" fmla="*/ 223 h 2865"/>
                  <a:gd name="T86" fmla="*/ 261 w 2205"/>
                  <a:gd name="T87" fmla="*/ 30 h 2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205" h="2865">
                    <a:moveTo>
                      <a:pt x="397" y="0"/>
                    </a:moveTo>
                    <a:lnTo>
                      <a:pt x="261" y="106"/>
                    </a:lnTo>
                    <a:lnTo>
                      <a:pt x="368" y="176"/>
                    </a:lnTo>
                    <a:lnTo>
                      <a:pt x="581" y="176"/>
                    </a:lnTo>
                    <a:lnTo>
                      <a:pt x="898" y="120"/>
                    </a:lnTo>
                    <a:lnTo>
                      <a:pt x="1098" y="443"/>
                    </a:lnTo>
                    <a:lnTo>
                      <a:pt x="1098" y="743"/>
                    </a:lnTo>
                    <a:lnTo>
                      <a:pt x="1370" y="1109"/>
                    </a:lnTo>
                    <a:lnTo>
                      <a:pt x="1416" y="1109"/>
                    </a:lnTo>
                    <a:lnTo>
                      <a:pt x="1416" y="980"/>
                    </a:lnTo>
                    <a:lnTo>
                      <a:pt x="1521" y="1199"/>
                    </a:lnTo>
                    <a:lnTo>
                      <a:pt x="1837" y="1269"/>
                    </a:lnTo>
                    <a:lnTo>
                      <a:pt x="1979" y="1410"/>
                    </a:lnTo>
                    <a:lnTo>
                      <a:pt x="2106" y="1448"/>
                    </a:lnTo>
                    <a:lnTo>
                      <a:pt x="1979" y="1710"/>
                    </a:lnTo>
                    <a:lnTo>
                      <a:pt x="2118" y="1964"/>
                    </a:lnTo>
                    <a:lnTo>
                      <a:pt x="2119" y="1968"/>
                    </a:lnTo>
                    <a:lnTo>
                      <a:pt x="2121" y="1978"/>
                    </a:lnTo>
                    <a:lnTo>
                      <a:pt x="2126" y="1993"/>
                    </a:lnTo>
                    <a:lnTo>
                      <a:pt x="2131" y="2011"/>
                    </a:lnTo>
                    <a:lnTo>
                      <a:pt x="2139" y="2033"/>
                    </a:lnTo>
                    <a:lnTo>
                      <a:pt x="2146" y="2058"/>
                    </a:lnTo>
                    <a:lnTo>
                      <a:pt x="2153" y="2085"/>
                    </a:lnTo>
                    <a:lnTo>
                      <a:pt x="2162" y="2113"/>
                    </a:lnTo>
                    <a:lnTo>
                      <a:pt x="2169" y="2141"/>
                    </a:lnTo>
                    <a:lnTo>
                      <a:pt x="2177" y="2168"/>
                    </a:lnTo>
                    <a:lnTo>
                      <a:pt x="2184" y="2194"/>
                    </a:lnTo>
                    <a:lnTo>
                      <a:pt x="2192" y="2217"/>
                    </a:lnTo>
                    <a:lnTo>
                      <a:pt x="2197" y="2237"/>
                    </a:lnTo>
                    <a:lnTo>
                      <a:pt x="2202" y="2253"/>
                    </a:lnTo>
                    <a:lnTo>
                      <a:pt x="2204" y="2264"/>
                    </a:lnTo>
                    <a:lnTo>
                      <a:pt x="2205" y="2270"/>
                    </a:lnTo>
                    <a:lnTo>
                      <a:pt x="2204" y="2275"/>
                    </a:lnTo>
                    <a:lnTo>
                      <a:pt x="2202" y="2286"/>
                    </a:lnTo>
                    <a:lnTo>
                      <a:pt x="2198" y="2302"/>
                    </a:lnTo>
                    <a:lnTo>
                      <a:pt x="2193" y="2323"/>
                    </a:lnTo>
                    <a:lnTo>
                      <a:pt x="2187" y="2347"/>
                    </a:lnTo>
                    <a:lnTo>
                      <a:pt x="2181" y="2374"/>
                    </a:lnTo>
                    <a:lnTo>
                      <a:pt x="2173" y="2404"/>
                    </a:lnTo>
                    <a:lnTo>
                      <a:pt x="2166" y="2433"/>
                    </a:lnTo>
                    <a:lnTo>
                      <a:pt x="2157" y="2464"/>
                    </a:lnTo>
                    <a:lnTo>
                      <a:pt x="2150" y="2495"/>
                    </a:lnTo>
                    <a:lnTo>
                      <a:pt x="2142" y="2523"/>
                    </a:lnTo>
                    <a:lnTo>
                      <a:pt x="2136" y="2549"/>
                    </a:lnTo>
                    <a:lnTo>
                      <a:pt x="2130" y="2572"/>
                    </a:lnTo>
                    <a:lnTo>
                      <a:pt x="2125" y="2592"/>
                    </a:lnTo>
                    <a:lnTo>
                      <a:pt x="2121" y="2608"/>
                    </a:lnTo>
                    <a:lnTo>
                      <a:pt x="2119" y="2616"/>
                    </a:lnTo>
                    <a:lnTo>
                      <a:pt x="2118" y="2620"/>
                    </a:lnTo>
                    <a:lnTo>
                      <a:pt x="2137" y="2848"/>
                    </a:lnTo>
                    <a:lnTo>
                      <a:pt x="2059" y="2857"/>
                    </a:lnTo>
                    <a:lnTo>
                      <a:pt x="1979" y="2863"/>
                    </a:lnTo>
                    <a:lnTo>
                      <a:pt x="1899" y="2865"/>
                    </a:lnTo>
                    <a:lnTo>
                      <a:pt x="1779" y="2862"/>
                    </a:lnTo>
                    <a:lnTo>
                      <a:pt x="1661" y="2851"/>
                    </a:lnTo>
                    <a:lnTo>
                      <a:pt x="1545" y="2832"/>
                    </a:lnTo>
                    <a:lnTo>
                      <a:pt x="1431" y="2808"/>
                    </a:lnTo>
                    <a:lnTo>
                      <a:pt x="1321" y="2776"/>
                    </a:lnTo>
                    <a:lnTo>
                      <a:pt x="1213" y="2738"/>
                    </a:lnTo>
                    <a:lnTo>
                      <a:pt x="1108" y="2693"/>
                    </a:lnTo>
                    <a:lnTo>
                      <a:pt x="1007" y="2644"/>
                    </a:lnTo>
                    <a:lnTo>
                      <a:pt x="909" y="2588"/>
                    </a:lnTo>
                    <a:lnTo>
                      <a:pt x="814" y="2528"/>
                    </a:lnTo>
                    <a:lnTo>
                      <a:pt x="723" y="2460"/>
                    </a:lnTo>
                    <a:lnTo>
                      <a:pt x="638" y="2389"/>
                    </a:lnTo>
                    <a:lnTo>
                      <a:pt x="556" y="2313"/>
                    </a:lnTo>
                    <a:lnTo>
                      <a:pt x="480" y="2232"/>
                    </a:lnTo>
                    <a:lnTo>
                      <a:pt x="407" y="2146"/>
                    </a:lnTo>
                    <a:lnTo>
                      <a:pt x="340" y="2057"/>
                    </a:lnTo>
                    <a:lnTo>
                      <a:pt x="278" y="1963"/>
                    </a:lnTo>
                    <a:lnTo>
                      <a:pt x="222" y="1866"/>
                    </a:lnTo>
                    <a:lnTo>
                      <a:pt x="172" y="1766"/>
                    </a:lnTo>
                    <a:lnTo>
                      <a:pt x="127" y="1661"/>
                    </a:lnTo>
                    <a:lnTo>
                      <a:pt x="90" y="1555"/>
                    </a:lnTo>
                    <a:lnTo>
                      <a:pt x="58" y="1444"/>
                    </a:lnTo>
                    <a:lnTo>
                      <a:pt x="33" y="1331"/>
                    </a:lnTo>
                    <a:lnTo>
                      <a:pt x="15" y="1217"/>
                    </a:lnTo>
                    <a:lnTo>
                      <a:pt x="3" y="1099"/>
                    </a:lnTo>
                    <a:lnTo>
                      <a:pt x="0" y="980"/>
                    </a:lnTo>
                    <a:lnTo>
                      <a:pt x="3" y="865"/>
                    </a:lnTo>
                    <a:lnTo>
                      <a:pt x="13" y="752"/>
                    </a:lnTo>
                    <a:lnTo>
                      <a:pt x="31" y="641"/>
                    </a:lnTo>
                    <a:lnTo>
                      <a:pt x="54" y="533"/>
                    </a:lnTo>
                    <a:lnTo>
                      <a:pt x="84" y="427"/>
                    </a:lnTo>
                    <a:lnTo>
                      <a:pt x="120" y="324"/>
                    </a:lnTo>
                    <a:lnTo>
                      <a:pt x="162" y="223"/>
                    </a:lnTo>
                    <a:lnTo>
                      <a:pt x="209" y="125"/>
                    </a:lnTo>
                    <a:lnTo>
                      <a:pt x="261" y="30"/>
                    </a:lnTo>
                    <a:lnTo>
                      <a:pt x="39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2" name="Freeform 1258">
                <a:extLst>
                  <a:ext uri="{FF2B5EF4-FFF2-40B4-BE49-F238E27FC236}">
                    <a16:creationId xmlns:a16="http://schemas.microsoft.com/office/drawing/2014/main" id="{C8D36657-CC66-4EC5-8056-DA70BF696675}"/>
                  </a:ext>
                </a:extLst>
              </p:cNvPr>
              <p:cNvSpPr>
                <a:spLocks noEditPoints="1"/>
              </p:cNvSpPr>
              <p:nvPr/>
            </p:nvSpPr>
            <p:spPr bwMode="auto">
              <a:xfrm>
                <a:off x="3398" y="3798"/>
                <a:ext cx="455" cy="137"/>
              </a:xfrm>
              <a:custGeom>
                <a:avLst/>
                <a:gdLst>
                  <a:gd name="T0" fmla="*/ 971 w 2275"/>
                  <a:gd name="T1" fmla="*/ 203 h 686"/>
                  <a:gd name="T2" fmla="*/ 967 w 2275"/>
                  <a:gd name="T3" fmla="*/ 210 h 686"/>
                  <a:gd name="T4" fmla="*/ 959 w 2275"/>
                  <a:gd name="T5" fmla="*/ 220 h 686"/>
                  <a:gd name="T6" fmla="*/ 946 w 2275"/>
                  <a:gd name="T7" fmla="*/ 231 h 686"/>
                  <a:gd name="T8" fmla="*/ 933 w 2275"/>
                  <a:gd name="T9" fmla="*/ 243 h 686"/>
                  <a:gd name="T10" fmla="*/ 915 w 2275"/>
                  <a:gd name="T11" fmla="*/ 255 h 686"/>
                  <a:gd name="T12" fmla="*/ 899 w 2275"/>
                  <a:gd name="T13" fmla="*/ 268 h 686"/>
                  <a:gd name="T14" fmla="*/ 883 w 2275"/>
                  <a:gd name="T15" fmla="*/ 279 h 686"/>
                  <a:gd name="T16" fmla="*/ 868 w 2275"/>
                  <a:gd name="T17" fmla="*/ 289 h 686"/>
                  <a:gd name="T18" fmla="*/ 857 w 2275"/>
                  <a:gd name="T19" fmla="*/ 296 h 686"/>
                  <a:gd name="T20" fmla="*/ 850 w 2275"/>
                  <a:gd name="T21" fmla="*/ 301 h 686"/>
                  <a:gd name="T22" fmla="*/ 846 w 2275"/>
                  <a:gd name="T23" fmla="*/ 303 h 686"/>
                  <a:gd name="T24" fmla="*/ 971 w 2275"/>
                  <a:gd name="T25" fmla="*/ 376 h 686"/>
                  <a:gd name="T26" fmla="*/ 1230 w 2275"/>
                  <a:gd name="T27" fmla="*/ 308 h 686"/>
                  <a:gd name="T28" fmla="*/ 1169 w 2275"/>
                  <a:gd name="T29" fmla="*/ 203 h 686"/>
                  <a:gd name="T30" fmla="*/ 1056 w 2275"/>
                  <a:gd name="T31" fmla="*/ 238 h 686"/>
                  <a:gd name="T32" fmla="*/ 971 w 2275"/>
                  <a:gd name="T33" fmla="*/ 203 h 686"/>
                  <a:gd name="T34" fmla="*/ 1740 w 2275"/>
                  <a:gd name="T35" fmla="*/ 81 h 686"/>
                  <a:gd name="T36" fmla="*/ 1545 w 2275"/>
                  <a:gd name="T37" fmla="*/ 188 h 686"/>
                  <a:gd name="T38" fmla="*/ 1435 w 2275"/>
                  <a:gd name="T39" fmla="*/ 257 h 686"/>
                  <a:gd name="T40" fmla="*/ 1512 w 2275"/>
                  <a:gd name="T41" fmla="*/ 307 h 686"/>
                  <a:gd name="T42" fmla="*/ 1684 w 2275"/>
                  <a:gd name="T43" fmla="*/ 289 h 686"/>
                  <a:gd name="T44" fmla="*/ 1864 w 2275"/>
                  <a:gd name="T45" fmla="*/ 154 h 686"/>
                  <a:gd name="T46" fmla="*/ 1740 w 2275"/>
                  <a:gd name="T47" fmla="*/ 81 h 686"/>
                  <a:gd name="T48" fmla="*/ 1465 w 2275"/>
                  <a:gd name="T49" fmla="*/ 0 h 686"/>
                  <a:gd name="T50" fmla="*/ 1573 w 2275"/>
                  <a:gd name="T51" fmla="*/ 3 h 686"/>
                  <a:gd name="T52" fmla="*/ 1680 w 2275"/>
                  <a:gd name="T53" fmla="*/ 12 h 686"/>
                  <a:gd name="T54" fmla="*/ 1784 w 2275"/>
                  <a:gd name="T55" fmla="*/ 27 h 686"/>
                  <a:gd name="T56" fmla="*/ 1886 w 2275"/>
                  <a:gd name="T57" fmla="*/ 48 h 686"/>
                  <a:gd name="T58" fmla="*/ 1987 w 2275"/>
                  <a:gd name="T59" fmla="*/ 74 h 686"/>
                  <a:gd name="T60" fmla="*/ 2086 w 2275"/>
                  <a:gd name="T61" fmla="*/ 104 h 686"/>
                  <a:gd name="T62" fmla="*/ 2181 w 2275"/>
                  <a:gd name="T63" fmla="*/ 140 h 686"/>
                  <a:gd name="T64" fmla="*/ 2275 w 2275"/>
                  <a:gd name="T65" fmla="*/ 181 h 686"/>
                  <a:gd name="T66" fmla="*/ 2206 w 2275"/>
                  <a:gd name="T67" fmla="*/ 192 h 686"/>
                  <a:gd name="T68" fmla="*/ 2020 w 2275"/>
                  <a:gd name="T69" fmla="*/ 163 h 686"/>
                  <a:gd name="T70" fmla="*/ 1888 w 2275"/>
                  <a:gd name="T71" fmla="*/ 250 h 686"/>
                  <a:gd name="T72" fmla="*/ 1794 w 2275"/>
                  <a:gd name="T73" fmla="*/ 354 h 686"/>
                  <a:gd name="T74" fmla="*/ 1455 w 2275"/>
                  <a:gd name="T75" fmla="*/ 384 h 686"/>
                  <a:gd name="T76" fmla="*/ 1315 w 2275"/>
                  <a:gd name="T77" fmla="*/ 362 h 686"/>
                  <a:gd name="T78" fmla="*/ 1220 w 2275"/>
                  <a:gd name="T79" fmla="*/ 511 h 686"/>
                  <a:gd name="T80" fmla="*/ 940 w 2275"/>
                  <a:gd name="T81" fmla="*/ 527 h 686"/>
                  <a:gd name="T82" fmla="*/ 764 w 2275"/>
                  <a:gd name="T83" fmla="*/ 476 h 686"/>
                  <a:gd name="T84" fmla="*/ 610 w 2275"/>
                  <a:gd name="T85" fmla="*/ 561 h 686"/>
                  <a:gd name="T86" fmla="*/ 272 w 2275"/>
                  <a:gd name="T87" fmla="*/ 608 h 686"/>
                  <a:gd name="T88" fmla="*/ 1 w 2275"/>
                  <a:gd name="T89" fmla="*/ 686 h 686"/>
                  <a:gd name="T90" fmla="*/ 0 w 2275"/>
                  <a:gd name="T91" fmla="*/ 686 h 686"/>
                  <a:gd name="T92" fmla="*/ 73 w 2275"/>
                  <a:gd name="T93" fmla="*/ 604 h 686"/>
                  <a:gd name="T94" fmla="*/ 150 w 2275"/>
                  <a:gd name="T95" fmla="*/ 527 h 686"/>
                  <a:gd name="T96" fmla="*/ 230 w 2275"/>
                  <a:gd name="T97" fmla="*/ 453 h 686"/>
                  <a:gd name="T98" fmla="*/ 315 w 2275"/>
                  <a:gd name="T99" fmla="*/ 385 h 686"/>
                  <a:gd name="T100" fmla="*/ 404 w 2275"/>
                  <a:gd name="T101" fmla="*/ 322 h 686"/>
                  <a:gd name="T102" fmla="*/ 497 w 2275"/>
                  <a:gd name="T103" fmla="*/ 264 h 686"/>
                  <a:gd name="T104" fmla="*/ 592 w 2275"/>
                  <a:gd name="T105" fmla="*/ 210 h 686"/>
                  <a:gd name="T106" fmla="*/ 693 w 2275"/>
                  <a:gd name="T107" fmla="*/ 162 h 686"/>
                  <a:gd name="T108" fmla="*/ 795 w 2275"/>
                  <a:gd name="T109" fmla="*/ 120 h 686"/>
                  <a:gd name="T110" fmla="*/ 901 w 2275"/>
                  <a:gd name="T111" fmla="*/ 85 h 686"/>
                  <a:gd name="T112" fmla="*/ 1009 w 2275"/>
                  <a:gd name="T113" fmla="*/ 55 h 686"/>
                  <a:gd name="T114" fmla="*/ 1119 w 2275"/>
                  <a:gd name="T115" fmla="*/ 31 h 686"/>
                  <a:gd name="T116" fmla="*/ 1233 w 2275"/>
                  <a:gd name="T117" fmla="*/ 14 h 686"/>
                  <a:gd name="T118" fmla="*/ 1348 w 2275"/>
                  <a:gd name="T119" fmla="*/ 4 h 686"/>
                  <a:gd name="T120" fmla="*/ 1465 w 2275"/>
                  <a:gd name="T121"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75" h="686">
                    <a:moveTo>
                      <a:pt x="971" y="203"/>
                    </a:moveTo>
                    <a:lnTo>
                      <a:pt x="967" y="210"/>
                    </a:lnTo>
                    <a:lnTo>
                      <a:pt x="959" y="220"/>
                    </a:lnTo>
                    <a:lnTo>
                      <a:pt x="946" y="231"/>
                    </a:lnTo>
                    <a:lnTo>
                      <a:pt x="933" y="243"/>
                    </a:lnTo>
                    <a:lnTo>
                      <a:pt x="915" y="255"/>
                    </a:lnTo>
                    <a:lnTo>
                      <a:pt x="899" y="268"/>
                    </a:lnTo>
                    <a:lnTo>
                      <a:pt x="883" y="279"/>
                    </a:lnTo>
                    <a:lnTo>
                      <a:pt x="868" y="289"/>
                    </a:lnTo>
                    <a:lnTo>
                      <a:pt x="857" y="296"/>
                    </a:lnTo>
                    <a:lnTo>
                      <a:pt x="850" y="301"/>
                    </a:lnTo>
                    <a:lnTo>
                      <a:pt x="846" y="303"/>
                    </a:lnTo>
                    <a:lnTo>
                      <a:pt x="971" y="376"/>
                    </a:lnTo>
                    <a:lnTo>
                      <a:pt x="1230" y="308"/>
                    </a:lnTo>
                    <a:lnTo>
                      <a:pt x="1169" y="203"/>
                    </a:lnTo>
                    <a:lnTo>
                      <a:pt x="1056" y="238"/>
                    </a:lnTo>
                    <a:lnTo>
                      <a:pt x="971" y="203"/>
                    </a:lnTo>
                    <a:close/>
                    <a:moveTo>
                      <a:pt x="1740" y="81"/>
                    </a:moveTo>
                    <a:lnTo>
                      <a:pt x="1545" y="188"/>
                    </a:lnTo>
                    <a:lnTo>
                      <a:pt x="1435" y="257"/>
                    </a:lnTo>
                    <a:lnTo>
                      <a:pt x="1512" y="307"/>
                    </a:lnTo>
                    <a:lnTo>
                      <a:pt x="1684" y="289"/>
                    </a:lnTo>
                    <a:lnTo>
                      <a:pt x="1864" y="154"/>
                    </a:lnTo>
                    <a:lnTo>
                      <a:pt x="1740" y="81"/>
                    </a:lnTo>
                    <a:close/>
                    <a:moveTo>
                      <a:pt x="1465" y="0"/>
                    </a:moveTo>
                    <a:lnTo>
                      <a:pt x="1573" y="3"/>
                    </a:lnTo>
                    <a:lnTo>
                      <a:pt x="1680" y="12"/>
                    </a:lnTo>
                    <a:lnTo>
                      <a:pt x="1784" y="27"/>
                    </a:lnTo>
                    <a:lnTo>
                      <a:pt x="1886" y="48"/>
                    </a:lnTo>
                    <a:lnTo>
                      <a:pt x="1987" y="74"/>
                    </a:lnTo>
                    <a:lnTo>
                      <a:pt x="2086" y="104"/>
                    </a:lnTo>
                    <a:lnTo>
                      <a:pt x="2181" y="140"/>
                    </a:lnTo>
                    <a:lnTo>
                      <a:pt x="2275" y="181"/>
                    </a:lnTo>
                    <a:lnTo>
                      <a:pt x="2206" y="192"/>
                    </a:lnTo>
                    <a:lnTo>
                      <a:pt x="2020" y="163"/>
                    </a:lnTo>
                    <a:lnTo>
                      <a:pt x="1888" y="250"/>
                    </a:lnTo>
                    <a:lnTo>
                      <a:pt x="1794" y="354"/>
                    </a:lnTo>
                    <a:lnTo>
                      <a:pt x="1455" y="384"/>
                    </a:lnTo>
                    <a:lnTo>
                      <a:pt x="1315" y="362"/>
                    </a:lnTo>
                    <a:lnTo>
                      <a:pt x="1220" y="511"/>
                    </a:lnTo>
                    <a:lnTo>
                      <a:pt x="940" y="527"/>
                    </a:lnTo>
                    <a:lnTo>
                      <a:pt x="764" y="476"/>
                    </a:lnTo>
                    <a:lnTo>
                      <a:pt x="610" y="561"/>
                    </a:lnTo>
                    <a:lnTo>
                      <a:pt x="272" y="608"/>
                    </a:lnTo>
                    <a:lnTo>
                      <a:pt x="1" y="686"/>
                    </a:lnTo>
                    <a:lnTo>
                      <a:pt x="0" y="686"/>
                    </a:lnTo>
                    <a:lnTo>
                      <a:pt x="73" y="604"/>
                    </a:lnTo>
                    <a:lnTo>
                      <a:pt x="150" y="527"/>
                    </a:lnTo>
                    <a:lnTo>
                      <a:pt x="230" y="453"/>
                    </a:lnTo>
                    <a:lnTo>
                      <a:pt x="315" y="385"/>
                    </a:lnTo>
                    <a:lnTo>
                      <a:pt x="404" y="322"/>
                    </a:lnTo>
                    <a:lnTo>
                      <a:pt x="497" y="264"/>
                    </a:lnTo>
                    <a:lnTo>
                      <a:pt x="592" y="210"/>
                    </a:lnTo>
                    <a:lnTo>
                      <a:pt x="693" y="162"/>
                    </a:lnTo>
                    <a:lnTo>
                      <a:pt x="795" y="120"/>
                    </a:lnTo>
                    <a:lnTo>
                      <a:pt x="901" y="85"/>
                    </a:lnTo>
                    <a:lnTo>
                      <a:pt x="1009" y="55"/>
                    </a:lnTo>
                    <a:lnTo>
                      <a:pt x="1119" y="31"/>
                    </a:lnTo>
                    <a:lnTo>
                      <a:pt x="1233" y="14"/>
                    </a:lnTo>
                    <a:lnTo>
                      <a:pt x="1348" y="4"/>
                    </a:lnTo>
                    <a:lnTo>
                      <a:pt x="146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grpSp>
      <p:grpSp>
        <p:nvGrpSpPr>
          <p:cNvPr id="29" name="组合 28">
            <a:extLst>
              <a:ext uri="{FF2B5EF4-FFF2-40B4-BE49-F238E27FC236}">
                <a16:creationId xmlns:a16="http://schemas.microsoft.com/office/drawing/2014/main" id="{504167FC-A9CB-4D76-B6F0-A15658B13813}"/>
              </a:ext>
            </a:extLst>
          </p:cNvPr>
          <p:cNvGrpSpPr/>
          <p:nvPr/>
        </p:nvGrpSpPr>
        <p:grpSpPr>
          <a:xfrm>
            <a:off x="2087356" y="4737089"/>
            <a:ext cx="345407" cy="345407"/>
            <a:chOff x="3596166" y="6993621"/>
            <a:chExt cx="752053" cy="752053"/>
          </a:xfrm>
          <a:effectLst>
            <a:outerShdw blurRad="177800" dist="101600" dir="5400000" algn="ctr" rotWithShape="0">
              <a:srgbClr val="000000">
                <a:alpha val="43137"/>
              </a:srgbClr>
            </a:outerShdw>
          </a:effectLst>
        </p:grpSpPr>
        <p:sp>
          <p:nvSpPr>
            <p:cNvPr id="18" name="Oval 165">
              <a:extLst>
                <a:ext uri="{FF2B5EF4-FFF2-40B4-BE49-F238E27FC236}">
                  <a16:creationId xmlns:a16="http://schemas.microsoft.com/office/drawing/2014/main" id="{4336197A-C5CC-43FD-9915-0140B404D6F8}"/>
                </a:ext>
              </a:extLst>
            </p:cNvPr>
            <p:cNvSpPr/>
            <p:nvPr/>
          </p:nvSpPr>
          <p:spPr>
            <a:xfrm>
              <a:off x="3596166" y="6993621"/>
              <a:ext cx="752053" cy="752053"/>
            </a:xfrm>
            <a:prstGeom prst="ellipse">
              <a:avLst/>
            </a:prstGeom>
            <a:solidFill>
              <a:srgbClr val="347F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grpSp>
          <p:nvGrpSpPr>
            <p:cNvPr id="23" name="Group 1271">
              <a:extLst>
                <a:ext uri="{FF2B5EF4-FFF2-40B4-BE49-F238E27FC236}">
                  <a16:creationId xmlns:a16="http://schemas.microsoft.com/office/drawing/2014/main" id="{EC4FCE61-8F69-43CB-992B-586E0EE2CF71}"/>
                </a:ext>
              </a:extLst>
            </p:cNvPr>
            <p:cNvGrpSpPr>
              <a:grpSpLocks noChangeAspect="1"/>
            </p:cNvGrpSpPr>
            <p:nvPr/>
          </p:nvGrpSpPr>
          <p:grpSpPr bwMode="auto">
            <a:xfrm>
              <a:off x="3768926" y="7183994"/>
              <a:ext cx="408132" cy="407720"/>
              <a:chOff x="5516" y="3626"/>
              <a:chExt cx="1981" cy="1979"/>
            </a:xfrm>
            <a:solidFill>
              <a:schemeClr val="bg1"/>
            </a:solidFill>
          </p:grpSpPr>
          <p:sp>
            <p:nvSpPr>
              <p:cNvPr id="24" name="Freeform 1273">
                <a:extLst>
                  <a:ext uri="{FF2B5EF4-FFF2-40B4-BE49-F238E27FC236}">
                    <a16:creationId xmlns:a16="http://schemas.microsoft.com/office/drawing/2014/main" id="{8B2CFC9E-8F14-4CDF-9E96-86B577623886}"/>
                  </a:ext>
                </a:extLst>
              </p:cNvPr>
              <p:cNvSpPr>
                <a:spLocks/>
              </p:cNvSpPr>
              <p:nvPr/>
            </p:nvSpPr>
            <p:spPr bwMode="auto">
              <a:xfrm>
                <a:off x="5524" y="4270"/>
                <a:ext cx="491" cy="498"/>
              </a:xfrm>
              <a:custGeom>
                <a:avLst/>
                <a:gdLst>
                  <a:gd name="T0" fmla="*/ 980 w 980"/>
                  <a:gd name="T1" fmla="*/ 0 h 996"/>
                  <a:gd name="T2" fmla="*/ 952 w 980"/>
                  <a:gd name="T3" fmla="*/ 46 h 996"/>
                  <a:gd name="T4" fmla="*/ 921 w 980"/>
                  <a:gd name="T5" fmla="*/ 94 h 996"/>
                  <a:gd name="T6" fmla="*/ 890 w 980"/>
                  <a:gd name="T7" fmla="*/ 145 h 996"/>
                  <a:gd name="T8" fmla="*/ 856 w 980"/>
                  <a:gd name="T9" fmla="*/ 198 h 996"/>
                  <a:gd name="T10" fmla="*/ 819 w 980"/>
                  <a:gd name="T11" fmla="*/ 255 h 996"/>
                  <a:gd name="T12" fmla="*/ 781 w 980"/>
                  <a:gd name="T13" fmla="*/ 314 h 996"/>
                  <a:gd name="T14" fmla="*/ 740 w 980"/>
                  <a:gd name="T15" fmla="*/ 376 h 996"/>
                  <a:gd name="T16" fmla="*/ 696 w 980"/>
                  <a:gd name="T17" fmla="*/ 444 h 996"/>
                  <a:gd name="T18" fmla="*/ 649 w 980"/>
                  <a:gd name="T19" fmla="*/ 514 h 996"/>
                  <a:gd name="T20" fmla="*/ 599 w 980"/>
                  <a:gd name="T21" fmla="*/ 588 h 996"/>
                  <a:gd name="T22" fmla="*/ 546 w 980"/>
                  <a:gd name="T23" fmla="*/ 665 h 996"/>
                  <a:gd name="T24" fmla="*/ 491 w 980"/>
                  <a:gd name="T25" fmla="*/ 748 h 996"/>
                  <a:gd name="T26" fmla="*/ 431 w 980"/>
                  <a:gd name="T27" fmla="*/ 834 h 996"/>
                  <a:gd name="T28" fmla="*/ 369 w 980"/>
                  <a:gd name="T29" fmla="*/ 926 h 996"/>
                  <a:gd name="T30" fmla="*/ 347 w 980"/>
                  <a:gd name="T31" fmla="*/ 960 h 996"/>
                  <a:gd name="T32" fmla="*/ 331 w 980"/>
                  <a:gd name="T33" fmla="*/ 996 h 996"/>
                  <a:gd name="T34" fmla="*/ 0 w 980"/>
                  <a:gd name="T35" fmla="*/ 666 h 996"/>
                  <a:gd name="T36" fmla="*/ 2 w 980"/>
                  <a:gd name="T37" fmla="*/ 664 h 996"/>
                  <a:gd name="T38" fmla="*/ 8 w 980"/>
                  <a:gd name="T39" fmla="*/ 657 h 996"/>
                  <a:gd name="T40" fmla="*/ 18 w 980"/>
                  <a:gd name="T41" fmla="*/ 645 h 996"/>
                  <a:gd name="T42" fmla="*/ 30 w 980"/>
                  <a:gd name="T43" fmla="*/ 629 h 996"/>
                  <a:gd name="T44" fmla="*/ 47 w 980"/>
                  <a:gd name="T45" fmla="*/ 609 h 996"/>
                  <a:gd name="T46" fmla="*/ 66 w 980"/>
                  <a:gd name="T47" fmla="*/ 588 h 996"/>
                  <a:gd name="T48" fmla="*/ 89 w 980"/>
                  <a:gd name="T49" fmla="*/ 561 h 996"/>
                  <a:gd name="T50" fmla="*/ 115 w 980"/>
                  <a:gd name="T51" fmla="*/ 533 h 996"/>
                  <a:gd name="T52" fmla="*/ 144 w 980"/>
                  <a:gd name="T53" fmla="*/ 503 h 996"/>
                  <a:gd name="T54" fmla="*/ 174 w 980"/>
                  <a:gd name="T55" fmla="*/ 471 h 996"/>
                  <a:gd name="T56" fmla="*/ 208 w 980"/>
                  <a:gd name="T57" fmla="*/ 438 h 996"/>
                  <a:gd name="T58" fmla="*/ 244 w 980"/>
                  <a:gd name="T59" fmla="*/ 403 h 996"/>
                  <a:gd name="T60" fmla="*/ 283 w 980"/>
                  <a:gd name="T61" fmla="*/ 368 h 996"/>
                  <a:gd name="T62" fmla="*/ 324 w 980"/>
                  <a:gd name="T63" fmla="*/ 332 h 996"/>
                  <a:gd name="T64" fmla="*/ 366 w 980"/>
                  <a:gd name="T65" fmla="*/ 296 h 996"/>
                  <a:gd name="T66" fmla="*/ 410 w 980"/>
                  <a:gd name="T67" fmla="*/ 261 h 996"/>
                  <a:gd name="T68" fmla="*/ 457 w 980"/>
                  <a:gd name="T69" fmla="*/ 226 h 996"/>
                  <a:gd name="T70" fmla="*/ 504 w 980"/>
                  <a:gd name="T71" fmla="*/ 192 h 996"/>
                  <a:gd name="T72" fmla="*/ 554 w 980"/>
                  <a:gd name="T73" fmla="*/ 160 h 996"/>
                  <a:gd name="T74" fmla="*/ 603 w 980"/>
                  <a:gd name="T75" fmla="*/ 130 h 996"/>
                  <a:gd name="T76" fmla="*/ 655 w 980"/>
                  <a:gd name="T77" fmla="*/ 102 h 996"/>
                  <a:gd name="T78" fmla="*/ 707 w 980"/>
                  <a:gd name="T79" fmla="*/ 76 h 996"/>
                  <a:gd name="T80" fmla="*/ 761 w 980"/>
                  <a:gd name="T81" fmla="*/ 54 h 996"/>
                  <a:gd name="T82" fmla="*/ 815 w 980"/>
                  <a:gd name="T83" fmla="*/ 35 h 996"/>
                  <a:gd name="T84" fmla="*/ 870 w 980"/>
                  <a:gd name="T85" fmla="*/ 19 h 996"/>
                  <a:gd name="T86" fmla="*/ 925 w 980"/>
                  <a:gd name="T87" fmla="*/ 7 h 996"/>
                  <a:gd name="T88" fmla="*/ 980 w 980"/>
                  <a:gd name="T89" fmla="*/ 0 h 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80" h="996">
                    <a:moveTo>
                      <a:pt x="980" y="0"/>
                    </a:moveTo>
                    <a:lnTo>
                      <a:pt x="952" y="46"/>
                    </a:lnTo>
                    <a:lnTo>
                      <a:pt x="921" y="94"/>
                    </a:lnTo>
                    <a:lnTo>
                      <a:pt x="890" y="145"/>
                    </a:lnTo>
                    <a:lnTo>
                      <a:pt x="856" y="198"/>
                    </a:lnTo>
                    <a:lnTo>
                      <a:pt x="819" y="255"/>
                    </a:lnTo>
                    <a:lnTo>
                      <a:pt x="781" y="314"/>
                    </a:lnTo>
                    <a:lnTo>
                      <a:pt x="740" y="376"/>
                    </a:lnTo>
                    <a:lnTo>
                      <a:pt x="696" y="444"/>
                    </a:lnTo>
                    <a:lnTo>
                      <a:pt x="649" y="514"/>
                    </a:lnTo>
                    <a:lnTo>
                      <a:pt x="599" y="588"/>
                    </a:lnTo>
                    <a:lnTo>
                      <a:pt x="546" y="665"/>
                    </a:lnTo>
                    <a:lnTo>
                      <a:pt x="491" y="748"/>
                    </a:lnTo>
                    <a:lnTo>
                      <a:pt x="431" y="834"/>
                    </a:lnTo>
                    <a:lnTo>
                      <a:pt x="369" y="926"/>
                    </a:lnTo>
                    <a:lnTo>
                      <a:pt x="347" y="960"/>
                    </a:lnTo>
                    <a:lnTo>
                      <a:pt x="331" y="996"/>
                    </a:lnTo>
                    <a:lnTo>
                      <a:pt x="0" y="666"/>
                    </a:lnTo>
                    <a:lnTo>
                      <a:pt x="2" y="664"/>
                    </a:lnTo>
                    <a:lnTo>
                      <a:pt x="8" y="657"/>
                    </a:lnTo>
                    <a:lnTo>
                      <a:pt x="18" y="645"/>
                    </a:lnTo>
                    <a:lnTo>
                      <a:pt x="30" y="629"/>
                    </a:lnTo>
                    <a:lnTo>
                      <a:pt x="47" y="609"/>
                    </a:lnTo>
                    <a:lnTo>
                      <a:pt x="66" y="588"/>
                    </a:lnTo>
                    <a:lnTo>
                      <a:pt x="89" y="561"/>
                    </a:lnTo>
                    <a:lnTo>
                      <a:pt x="115" y="533"/>
                    </a:lnTo>
                    <a:lnTo>
                      <a:pt x="144" y="503"/>
                    </a:lnTo>
                    <a:lnTo>
                      <a:pt x="174" y="471"/>
                    </a:lnTo>
                    <a:lnTo>
                      <a:pt x="208" y="438"/>
                    </a:lnTo>
                    <a:lnTo>
                      <a:pt x="244" y="403"/>
                    </a:lnTo>
                    <a:lnTo>
                      <a:pt x="283" y="368"/>
                    </a:lnTo>
                    <a:lnTo>
                      <a:pt x="324" y="332"/>
                    </a:lnTo>
                    <a:lnTo>
                      <a:pt x="366" y="296"/>
                    </a:lnTo>
                    <a:lnTo>
                      <a:pt x="410" y="261"/>
                    </a:lnTo>
                    <a:lnTo>
                      <a:pt x="457" y="226"/>
                    </a:lnTo>
                    <a:lnTo>
                      <a:pt x="504" y="192"/>
                    </a:lnTo>
                    <a:lnTo>
                      <a:pt x="554" y="160"/>
                    </a:lnTo>
                    <a:lnTo>
                      <a:pt x="603" y="130"/>
                    </a:lnTo>
                    <a:lnTo>
                      <a:pt x="655" y="102"/>
                    </a:lnTo>
                    <a:lnTo>
                      <a:pt x="707" y="76"/>
                    </a:lnTo>
                    <a:lnTo>
                      <a:pt x="761" y="54"/>
                    </a:lnTo>
                    <a:lnTo>
                      <a:pt x="815" y="35"/>
                    </a:lnTo>
                    <a:lnTo>
                      <a:pt x="870" y="19"/>
                    </a:lnTo>
                    <a:lnTo>
                      <a:pt x="925" y="7"/>
                    </a:lnTo>
                    <a:lnTo>
                      <a:pt x="98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5" name="Freeform 1274">
                <a:extLst>
                  <a:ext uri="{FF2B5EF4-FFF2-40B4-BE49-F238E27FC236}">
                    <a16:creationId xmlns:a16="http://schemas.microsoft.com/office/drawing/2014/main" id="{0DD7ED9D-9C4E-4A4C-8C41-BBC3CC0A8E60}"/>
                  </a:ext>
                </a:extLst>
              </p:cNvPr>
              <p:cNvSpPr>
                <a:spLocks/>
              </p:cNvSpPr>
              <p:nvPr/>
            </p:nvSpPr>
            <p:spPr bwMode="auto">
              <a:xfrm>
                <a:off x="6354" y="5106"/>
                <a:ext cx="498" cy="489"/>
              </a:xfrm>
              <a:custGeom>
                <a:avLst/>
                <a:gdLst>
                  <a:gd name="T0" fmla="*/ 998 w 998"/>
                  <a:gd name="T1" fmla="*/ 0 h 979"/>
                  <a:gd name="T2" fmla="*/ 990 w 998"/>
                  <a:gd name="T3" fmla="*/ 55 h 979"/>
                  <a:gd name="T4" fmla="*/ 978 w 998"/>
                  <a:gd name="T5" fmla="*/ 111 h 979"/>
                  <a:gd name="T6" fmla="*/ 963 w 998"/>
                  <a:gd name="T7" fmla="*/ 165 h 979"/>
                  <a:gd name="T8" fmla="*/ 943 w 998"/>
                  <a:gd name="T9" fmla="*/ 220 h 979"/>
                  <a:gd name="T10" fmla="*/ 920 w 998"/>
                  <a:gd name="T11" fmla="*/ 273 h 979"/>
                  <a:gd name="T12" fmla="*/ 895 w 998"/>
                  <a:gd name="T13" fmla="*/ 326 h 979"/>
                  <a:gd name="T14" fmla="*/ 867 w 998"/>
                  <a:gd name="T15" fmla="*/ 377 h 979"/>
                  <a:gd name="T16" fmla="*/ 837 w 998"/>
                  <a:gd name="T17" fmla="*/ 427 h 979"/>
                  <a:gd name="T18" fmla="*/ 804 w 998"/>
                  <a:gd name="T19" fmla="*/ 477 h 979"/>
                  <a:gd name="T20" fmla="*/ 770 w 998"/>
                  <a:gd name="T21" fmla="*/ 524 h 979"/>
                  <a:gd name="T22" fmla="*/ 736 w 998"/>
                  <a:gd name="T23" fmla="*/ 570 h 979"/>
                  <a:gd name="T24" fmla="*/ 700 w 998"/>
                  <a:gd name="T25" fmla="*/ 614 h 979"/>
                  <a:gd name="T26" fmla="*/ 665 w 998"/>
                  <a:gd name="T27" fmla="*/ 657 h 979"/>
                  <a:gd name="T28" fmla="*/ 629 w 998"/>
                  <a:gd name="T29" fmla="*/ 698 h 979"/>
                  <a:gd name="T30" fmla="*/ 594 w 998"/>
                  <a:gd name="T31" fmla="*/ 736 h 979"/>
                  <a:gd name="T32" fmla="*/ 559 w 998"/>
                  <a:gd name="T33" fmla="*/ 771 h 979"/>
                  <a:gd name="T34" fmla="*/ 525 w 998"/>
                  <a:gd name="T35" fmla="*/ 805 h 979"/>
                  <a:gd name="T36" fmla="*/ 494 w 998"/>
                  <a:gd name="T37" fmla="*/ 837 h 979"/>
                  <a:gd name="T38" fmla="*/ 463 w 998"/>
                  <a:gd name="T39" fmla="*/ 866 h 979"/>
                  <a:gd name="T40" fmla="*/ 434 w 998"/>
                  <a:gd name="T41" fmla="*/ 891 h 979"/>
                  <a:gd name="T42" fmla="*/ 409 w 998"/>
                  <a:gd name="T43" fmla="*/ 914 h 979"/>
                  <a:gd name="T44" fmla="*/ 386 w 998"/>
                  <a:gd name="T45" fmla="*/ 933 h 979"/>
                  <a:gd name="T46" fmla="*/ 367 w 998"/>
                  <a:gd name="T47" fmla="*/ 949 h 979"/>
                  <a:gd name="T48" fmla="*/ 351 w 998"/>
                  <a:gd name="T49" fmla="*/ 962 h 979"/>
                  <a:gd name="T50" fmla="*/ 340 w 998"/>
                  <a:gd name="T51" fmla="*/ 972 h 979"/>
                  <a:gd name="T52" fmla="*/ 333 w 998"/>
                  <a:gd name="T53" fmla="*/ 978 h 979"/>
                  <a:gd name="T54" fmla="*/ 330 w 998"/>
                  <a:gd name="T55" fmla="*/ 979 h 979"/>
                  <a:gd name="T56" fmla="*/ 0 w 998"/>
                  <a:gd name="T57" fmla="*/ 649 h 979"/>
                  <a:gd name="T58" fmla="*/ 35 w 998"/>
                  <a:gd name="T59" fmla="*/ 633 h 979"/>
                  <a:gd name="T60" fmla="*/ 70 w 998"/>
                  <a:gd name="T61" fmla="*/ 612 h 979"/>
                  <a:gd name="T62" fmla="*/ 161 w 998"/>
                  <a:gd name="T63" fmla="*/ 549 h 979"/>
                  <a:gd name="T64" fmla="*/ 248 w 998"/>
                  <a:gd name="T65" fmla="*/ 490 h 979"/>
                  <a:gd name="T66" fmla="*/ 330 w 998"/>
                  <a:gd name="T67" fmla="*/ 433 h 979"/>
                  <a:gd name="T68" fmla="*/ 409 w 998"/>
                  <a:gd name="T69" fmla="*/ 381 h 979"/>
                  <a:gd name="T70" fmla="*/ 483 w 998"/>
                  <a:gd name="T71" fmla="*/ 332 h 979"/>
                  <a:gd name="T72" fmla="*/ 553 w 998"/>
                  <a:gd name="T73" fmla="*/ 285 h 979"/>
                  <a:gd name="T74" fmla="*/ 619 w 998"/>
                  <a:gd name="T75" fmla="*/ 241 h 979"/>
                  <a:gd name="T76" fmla="*/ 682 w 998"/>
                  <a:gd name="T77" fmla="*/ 200 h 979"/>
                  <a:gd name="T78" fmla="*/ 743 w 998"/>
                  <a:gd name="T79" fmla="*/ 162 h 979"/>
                  <a:gd name="T80" fmla="*/ 799 w 998"/>
                  <a:gd name="T81" fmla="*/ 125 h 979"/>
                  <a:gd name="T82" fmla="*/ 853 w 998"/>
                  <a:gd name="T83" fmla="*/ 92 h 979"/>
                  <a:gd name="T84" fmla="*/ 903 w 998"/>
                  <a:gd name="T85" fmla="*/ 59 h 979"/>
                  <a:gd name="T86" fmla="*/ 952 w 998"/>
                  <a:gd name="T87" fmla="*/ 29 h 979"/>
                  <a:gd name="T88" fmla="*/ 998 w 998"/>
                  <a:gd name="T89" fmla="*/ 0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98" h="979">
                    <a:moveTo>
                      <a:pt x="998" y="0"/>
                    </a:moveTo>
                    <a:lnTo>
                      <a:pt x="990" y="55"/>
                    </a:lnTo>
                    <a:lnTo>
                      <a:pt x="978" y="111"/>
                    </a:lnTo>
                    <a:lnTo>
                      <a:pt x="963" y="165"/>
                    </a:lnTo>
                    <a:lnTo>
                      <a:pt x="943" y="220"/>
                    </a:lnTo>
                    <a:lnTo>
                      <a:pt x="920" y="273"/>
                    </a:lnTo>
                    <a:lnTo>
                      <a:pt x="895" y="326"/>
                    </a:lnTo>
                    <a:lnTo>
                      <a:pt x="867" y="377"/>
                    </a:lnTo>
                    <a:lnTo>
                      <a:pt x="837" y="427"/>
                    </a:lnTo>
                    <a:lnTo>
                      <a:pt x="804" y="477"/>
                    </a:lnTo>
                    <a:lnTo>
                      <a:pt x="770" y="524"/>
                    </a:lnTo>
                    <a:lnTo>
                      <a:pt x="736" y="570"/>
                    </a:lnTo>
                    <a:lnTo>
                      <a:pt x="700" y="614"/>
                    </a:lnTo>
                    <a:lnTo>
                      <a:pt x="665" y="657"/>
                    </a:lnTo>
                    <a:lnTo>
                      <a:pt x="629" y="698"/>
                    </a:lnTo>
                    <a:lnTo>
                      <a:pt x="594" y="736"/>
                    </a:lnTo>
                    <a:lnTo>
                      <a:pt x="559" y="771"/>
                    </a:lnTo>
                    <a:lnTo>
                      <a:pt x="525" y="805"/>
                    </a:lnTo>
                    <a:lnTo>
                      <a:pt x="494" y="837"/>
                    </a:lnTo>
                    <a:lnTo>
                      <a:pt x="463" y="866"/>
                    </a:lnTo>
                    <a:lnTo>
                      <a:pt x="434" y="891"/>
                    </a:lnTo>
                    <a:lnTo>
                      <a:pt x="409" y="914"/>
                    </a:lnTo>
                    <a:lnTo>
                      <a:pt x="386" y="933"/>
                    </a:lnTo>
                    <a:lnTo>
                      <a:pt x="367" y="949"/>
                    </a:lnTo>
                    <a:lnTo>
                      <a:pt x="351" y="962"/>
                    </a:lnTo>
                    <a:lnTo>
                      <a:pt x="340" y="972"/>
                    </a:lnTo>
                    <a:lnTo>
                      <a:pt x="333" y="978"/>
                    </a:lnTo>
                    <a:lnTo>
                      <a:pt x="330" y="979"/>
                    </a:lnTo>
                    <a:lnTo>
                      <a:pt x="0" y="649"/>
                    </a:lnTo>
                    <a:lnTo>
                      <a:pt x="35" y="633"/>
                    </a:lnTo>
                    <a:lnTo>
                      <a:pt x="70" y="612"/>
                    </a:lnTo>
                    <a:lnTo>
                      <a:pt x="161" y="549"/>
                    </a:lnTo>
                    <a:lnTo>
                      <a:pt x="248" y="490"/>
                    </a:lnTo>
                    <a:lnTo>
                      <a:pt x="330" y="433"/>
                    </a:lnTo>
                    <a:lnTo>
                      <a:pt x="409" y="381"/>
                    </a:lnTo>
                    <a:lnTo>
                      <a:pt x="483" y="332"/>
                    </a:lnTo>
                    <a:lnTo>
                      <a:pt x="553" y="285"/>
                    </a:lnTo>
                    <a:lnTo>
                      <a:pt x="619" y="241"/>
                    </a:lnTo>
                    <a:lnTo>
                      <a:pt x="682" y="200"/>
                    </a:lnTo>
                    <a:lnTo>
                      <a:pt x="743" y="162"/>
                    </a:lnTo>
                    <a:lnTo>
                      <a:pt x="799" y="125"/>
                    </a:lnTo>
                    <a:lnTo>
                      <a:pt x="853" y="92"/>
                    </a:lnTo>
                    <a:lnTo>
                      <a:pt x="903" y="59"/>
                    </a:lnTo>
                    <a:lnTo>
                      <a:pt x="952" y="29"/>
                    </a:lnTo>
                    <a:lnTo>
                      <a:pt x="99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6" name="Freeform 1275">
                <a:extLst>
                  <a:ext uri="{FF2B5EF4-FFF2-40B4-BE49-F238E27FC236}">
                    <a16:creationId xmlns:a16="http://schemas.microsoft.com/office/drawing/2014/main" id="{F9FE19A5-09C7-4D67-81EE-A325D5C53420}"/>
                  </a:ext>
                </a:extLst>
              </p:cNvPr>
              <p:cNvSpPr>
                <a:spLocks/>
              </p:cNvSpPr>
              <p:nvPr/>
            </p:nvSpPr>
            <p:spPr bwMode="auto">
              <a:xfrm>
                <a:off x="5516" y="4987"/>
                <a:ext cx="618" cy="618"/>
              </a:xfrm>
              <a:custGeom>
                <a:avLst/>
                <a:gdLst>
                  <a:gd name="T0" fmla="*/ 496 w 1237"/>
                  <a:gd name="T1" fmla="*/ 0 h 1235"/>
                  <a:gd name="T2" fmla="*/ 532 w 1237"/>
                  <a:gd name="T3" fmla="*/ 36 h 1235"/>
                  <a:gd name="T4" fmla="*/ 502 w 1237"/>
                  <a:gd name="T5" fmla="*/ 104 h 1235"/>
                  <a:gd name="T6" fmla="*/ 474 w 1237"/>
                  <a:gd name="T7" fmla="*/ 173 h 1235"/>
                  <a:gd name="T8" fmla="*/ 447 w 1237"/>
                  <a:gd name="T9" fmla="*/ 248 h 1235"/>
                  <a:gd name="T10" fmla="*/ 423 w 1237"/>
                  <a:gd name="T11" fmla="*/ 324 h 1235"/>
                  <a:gd name="T12" fmla="*/ 403 w 1237"/>
                  <a:gd name="T13" fmla="*/ 401 h 1235"/>
                  <a:gd name="T14" fmla="*/ 375 w 1237"/>
                  <a:gd name="T15" fmla="*/ 522 h 1235"/>
                  <a:gd name="T16" fmla="*/ 353 w 1237"/>
                  <a:gd name="T17" fmla="*/ 644 h 1235"/>
                  <a:gd name="T18" fmla="*/ 335 w 1237"/>
                  <a:gd name="T19" fmla="*/ 767 h 1235"/>
                  <a:gd name="T20" fmla="*/ 323 w 1237"/>
                  <a:gd name="T21" fmla="*/ 890 h 1235"/>
                  <a:gd name="T22" fmla="*/ 320 w 1237"/>
                  <a:gd name="T23" fmla="*/ 915 h 1235"/>
                  <a:gd name="T24" fmla="*/ 423 w 1237"/>
                  <a:gd name="T25" fmla="*/ 906 h 1235"/>
                  <a:gd name="T26" fmla="*/ 526 w 1237"/>
                  <a:gd name="T27" fmla="*/ 893 h 1235"/>
                  <a:gd name="T28" fmla="*/ 647 w 1237"/>
                  <a:gd name="T29" fmla="*/ 874 h 1235"/>
                  <a:gd name="T30" fmla="*/ 766 w 1237"/>
                  <a:gd name="T31" fmla="*/ 849 h 1235"/>
                  <a:gd name="T32" fmla="*/ 885 w 1237"/>
                  <a:gd name="T33" fmla="*/ 820 h 1235"/>
                  <a:gd name="T34" fmla="*/ 1002 w 1237"/>
                  <a:gd name="T35" fmla="*/ 784 h 1235"/>
                  <a:gd name="T36" fmla="*/ 1060 w 1237"/>
                  <a:gd name="T37" fmla="*/ 763 h 1235"/>
                  <a:gd name="T38" fmla="*/ 1117 w 1237"/>
                  <a:gd name="T39" fmla="*/ 740 h 1235"/>
                  <a:gd name="T40" fmla="*/ 1173 w 1237"/>
                  <a:gd name="T41" fmla="*/ 717 h 1235"/>
                  <a:gd name="T42" fmla="*/ 1200 w 1237"/>
                  <a:gd name="T43" fmla="*/ 704 h 1235"/>
                  <a:gd name="T44" fmla="*/ 1237 w 1237"/>
                  <a:gd name="T45" fmla="*/ 740 h 1235"/>
                  <a:gd name="T46" fmla="*/ 1194 w 1237"/>
                  <a:gd name="T47" fmla="*/ 797 h 1235"/>
                  <a:gd name="T48" fmla="*/ 1147 w 1237"/>
                  <a:gd name="T49" fmla="*/ 851 h 1235"/>
                  <a:gd name="T50" fmla="*/ 1095 w 1237"/>
                  <a:gd name="T51" fmla="*/ 901 h 1235"/>
                  <a:gd name="T52" fmla="*/ 1041 w 1237"/>
                  <a:gd name="T53" fmla="*/ 947 h 1235"/>
                  <a:gd name="T54" fmla="*/ 983 w 1237"/>
                  <a:gd name="T55" fmla="*/ 989 h 1235"/>
                  <a:gd name="T56" fmla="*/ 922 w 1237"/>
                  <a:gd name="T57" fmla="*/ 1027 h 1235"/>
                  <a:gd name="T58" fmla="*/ 858 w 1237"/>
                  <a:gd name="T59" fmla="*/ 1062 h 1235"/>
                  <a:gd name="T60" fmla="*/ 794 w 1237"/>
                  <a:gd name="T61" fmla="*/ 1094 h 1235"/>
                  <a:gd name="T62" fmla="*/ 728 w 1237"/>
                  <a:gd name="T63" fmla="*/ 1123 h 1235"/>
                  <a:gd name="T64" fmla="*/ 661 w 1237"/>
                  <a:gd name="T65" fmla="*/ 1147 h 1235"/>
                  <a:gd name="T66" fmla="*/ 594 w 1237"/>
                  <a:gd name="T67" fmla="*/ 1169 h 1235"/>
                  <a:gd name="T68" fmla="*/ 491 w 1237"/>
                  <a:gd name="T69" fmla="*/ 1196 h 1235"/>
                  <a:gd name="T70" fmla="*/ 386 w 1237"/>
                  <a:gd name="T71" fmla="*/ 1217 h 1235"/>
                  <a:gd name="T72" fmla="*/ 280 w 1237"/>
                  <a:gd name="T73" fmla="*/ 1229 h 1235"/>
                  <a:gd name="T74" fmla="*/ 174 w 1237"/>
                  <a:gd name="T75" fmla="*/ 1235 h 1235"/>
                  <a:gd name="T76" fmla="*/ 151 w 1237"/>
                  <a:gd name="T77" fmla="*/ 1235 h 1235"/>
                  <a:gd name="T78" fmla="*/ 128 w 1237"/>
                  <a:gd name="T79" fmla="*/ 1233 h 1235"/>
                  <a:gd name="T80" fmla="*/ 106 w 1237"/>
                  <a:gd name="T81" fmla="*/ 1228 h 1235"/>
                  <a:gd name="T82" fmla="*/ 80 w 1237"/>
                  <a:gd name="T83" fmla="*/ 1217 h 1235"/>
                  <a:gd name="T84" fmla="*/ 57 w 1237"/>
                  <a:gd name="T85" fmla="*/ 1201 h 1235"/>
                  <a:gd name="T86" fmla="*/ 36 w 1237"/>
                  <a:gd name="T87" fmla="*/ 1182 h 1235"/>
                  <a:gd name="T88" fmla="*/ 21 w 1237"/>
                  <a:gd name="T89" fmla="*/ 1159 h 1235"/>
                  <a:gd name="T90" fmla="*/ 8 w 1237"/>
                  <a:gd name="T91" fmla="*/ 1134 h 1235"/>
                  <a:gd name="T92" fmla="*/ 1 w 1237"/>
                  <a:gd name="T93" fmla="*/ 1106 h 1235"/>
                  <a:gd name="T94" fmla="*/ 0 w 1237"/>
                  <a:gd name="T95" fmla="*/ 1073 h 1235"/>
                  <a:gd name="T96" fmla="*/ 0 w 1237"/>
                  <a:gd name="T97" fmla="*/ 1041 h 1235"/>
                  <a:gd name="T98" fmla="*/ 6 w 1237"/>
                  <a:gd name="T99" fmla="*/ 947 h 1235"/>
                  <a:gd name="T100" fmla="*/ 18 w 1237"/>
                  <a:gd name="T101" fmla="*/ 855 h 1235"/>
                  <a:gd name="T102" fmla="*/ 35 w 1237"/>
                  <a:gd name="T103" fmla="*/ 762 h 1235"/>
                  <a:gd name="T104" fmla="*/ 57 w 1237"/>
                  <a:gd name="T105" fmla="*/ 671 h 1235"/>
                  <a:gd name="T106" fmla="*/ 85 w 1237"/>
                  <a:gd name="T107" fmla="*/ 582 h 1235"/>
                  <a:gd name="T108" fmla="*/ 115 w 1237"/>
                  <a:gd name="T109" fmla="*/ 501 h 1235"/>
                  <a:gd name="T110" fmla="*/ 150 w 1237"/>
                  <a:gd name="T111" fmla="*/ 421 h 1235"/>
                  <a:gd name="T112" fmla="*/ 190 w 1237"/>
                  <a:gd name="T113" fmla="*/ 345 h 1235"/>
                  <a:gd name="T114" fmla="*/ 235 w 1237"/>
                  <a:gd name="T115" fmla="*/ 270 h 1235"/>
                  <a:gd name="T116" fmla="*/ 285 w 1237"/>
                  <a:gd name="T117" fmla="*/ 200 h 1235"/>
                  <a:gd name="T118" fmla="*/ 331 w 1237"/>
                  <a:gd name="T119" fmla="*/ 144 h 1235"/>
                  <a:gd name="T120" fmla="*/ 382 w 1237"/>
                  <a:gd name="T121" fmla="*/ 92 h 1235"/>
                  <a:gd name="T122" fmla="*/ 438 w 1237"/>
                  <a:gd name="T123" fmla="*/ 44 h 1235"/>
                  <a:gd name="T124" fmla="*/ 496 w 1237"/>
                  <a:gd name="T125" fmla="*/ 0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37" h="1235">
                    <a:moveTo>
                      <a:pt x="496" y="0"/>
                    </a:moveTo>
                    <a:lnTo>
                      <a:pt x="532" y="36"/>
                    </a:lnTo>
                    <a:lnTo>
                      <a:pt x="502" y="104"/>
                    </a:lnTo>
                    <a:lnTo>
                      <a:pt x="474" y="173"/>
                    </a:lnTo>
                    <a:lnTo>
                      <a:pt x="447" y="248"/>
                    </a:lnTo>
                    <a:lnTo>
                      <a:pt x="423" y="324"/>
                    </a:lnTo>
                    <a:lnTo>
                      <a:pt x="403" y="401"/>
                    </a:lnTo>
                    <a:lnTo>
                      <a:pt x="375" y="522"/>
                    </a:lnTo>
                    <a:lnTo>
                      <a:pt x="353" y="644"/>
                    </a:lnTo>
                    <a:lnTo>
                      <a:pt x="335" y="767"/>
                    </a:lnTo>
                    <a:lnTo>
                      <a:pt x="323" y="890"/>
                    </a:lnTo>
                    <a:lnTo>
                      <a:pt x="320" y="915"/>
                    </a:lnTo>
                    <a:lnTo>
                      <a:pt x="423" y="906"/>
                    </a:lnTo>
                    <a:lnTo>
                      <a:pt x="526" y="893"/>
                    </a:lnTo>
                    <a:lnTo>
                      <a:pt x="647" y="874"/>
                    </a:lnTo>
                    <a:lnTo>
                      <a:pt x="766" y="849"/>
                    </a:lnTo>
                    <a:lnTo>
                      <a:pt x="885" y="820"/>
                    </a:lnTo>
                    <a:lnTo>
                      <a:pt x="1002" y="784"/>
                    </a:lnTo>
                    <a:lnTo>
                      <a:pt x="1060" y="763"/>
                    </a:lnTo>
                    <a:lnTo>
                      <a:pt x="1117" y="740"/>
                    </a:lnTo>
                    <a:lnTo>
                      <a:pt x="1173" y="717"/>
                    </a:lnTo>
                    <a:lnTo>
                      <a:pt x="1200" y="704"/>
                    </a:lnTo>
                    <a:lnTo>
                      <a:pt x="1237" y="740"/>
                    </a:lnTo>
                    <a:lnTo>
                      <a:pt x="1194" y="797"/>
                    </a:lnTo>
                    <a:lnTo>
                      <a:pt x="1147" y="851"/>
                    </a:lnTo>
                    <a:lnTo>
                      <a:pt x="1095" y="901"/>
                    </a:lnTo>
                    <a:lnTo>
                      <a:pt x="1041" y="947"/>
                    </a:lnTo>
                    <a:lnTo>
                      <a:pt x="983" y="989"/>
                    </a:lnTo>
                    <a:lnTo>
                      <a:pt x="922" y="1027"/>
                    </a:lnTo>
                    <a:lnTo>
                      <a:pt x="858" y="1062"/>
                    </a:lnTo>
                    <a:lnTo>
                      <a:pt x="794" y="1094"/>
                    </a:lnTo>
                    <a:lnTo>
                      <a:pt x="728" y="1123"/>
                    </a:lnTo>
                    <a:lnTo>
                      <a:pt x="661" y="1147"/>
                    </a:lnTo>
                    <a:lnTo>
                      <a:pt x="594" y="1169"/>
                    </a:lnTo>
                    <a:lnTo>
                      <a:pt x="491" y="1196"/>
                    </a:lnTo>
                    <a:lnTo>
                      <a:pt x="386" y="1217"/>
                    </a:lnTo>
                    <a:lnTo>
                      <a:pt x="280" y="1229"/>
                    </a:lnTo>
                    <a:lnTo>
                      <a:pt x="174" y="1235"/>
                    </a:lnTo>
                    <a:lnTo>
                      <a:pt x="151" y="1235"/>
                    </a:lnTo>
                    <a:lnTo>
                      <a:pt x="128" y="1233"/>
                    </a:lnTo>
                    <a:lnTo>
                      <a:pt x="106" y="1228"/>
                    </a:lnTo>
                    <a:lnTo>
                      <a:pt x="80" y="1217"/>
                    </a:lnTo>
                    <a:lnTo>
                      <a:pt x="57" y="1201"/>
                    </a:lnTo>
                    <a:lnTo>
                      <a:pt x="36" y="1182"/>
                    </a:lnTo>
                    <a:lnTo>
                      <a:pt x="21" y="1159"/>
                    </a:lnTo>
                    <a:lnTo>
                      <a:pt x="8" y="1134"/>
                    </a:lnTo>
                    <a:lnTo>
                      <a:pt x="1" y="1106"/>
                    </a:lnTo>
                    <a:lnTo>
                      <a:pt x="0" y="1073"/>
                    </a:lnTo>
                    <a:lnTo>
                      <a:pt x="0" y="1041"/>
                    </a:lnTo>
                    <a:lnTo>
                      <a:pt x="6" y="947"/>
                    </a:lnTo>
                    <a:lnTo>
                      <a:pt x="18" y="855"/>
                    </a:lnTo>
                    <a:lnTo>
                      <a:pt x="35" y="762"/>
                    </a:lnTo>
                    <a:lnTo>
                      <a:pt x="57" y="671"/>
                    </a:lnTo>
                    <a:lnTo>
                      <a:pt x="85" y="582"/>
                    </a:lnTo>
                    <a:lnTo>
                      <a:pt x="115" y="501"/>
                    </a:lnTo>
                    <a:lnTo>
                      <a:pt x="150" y="421"/>
                    </a:lnTo>
                    <a:lnTo>
                      <a:pt x="190" y="345"/>
                    </a:lnTo>
                    <a:lnTo>
                      <a:pt x="235" y="270"/>
                    </a:lnTo>
                    <a:lnTo>
                      <a:pt x="285" y="200"/>
                    </a:lnTo>
                    <a:lnTo>
                      <a:pt x="331" y="144"/>
                    </a:lnTo>
                    <a:lnTo>
                      <a:pt x="382" y="92"/>
                    </a:lnTo>
                    <a:lnTo>
                      <a:pt x="438" y="44"/>
                    </a:lnTo>
                    <a:lnTo>
                      <a:pt x="4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7" name="Freeform 1276">
                <a:extLst>
                  <a:ext uri="{FF2B5EF4-FFF2-40B4-BE49-F238E27FC236}">
                    <a16:creationId xmlns:a16="http://schemas.microsoft.com/office/drawing/2014/main" id="{F1FBED30-87DF-4517-8230-D47AB70132AF}"/>
                  </a:ext>
                </a:extLst>
              </p:cNvPr>
              <p:cNvSpPr>
                <a:spLocks noEditPoints="1"/>
              </p:cNvSpPr>
              <p:nvPr/>
            </p:nvSpPr>
            <p:spPr bwMode="auto">
              <a:xfrm>
                <a:off x="5766" y="3626"/>
                <a:ext cx="1731" cy="1729"/>
              </a:xfrm>
              <a:custGeom>
                <a:avLst/>
                <a:gdLst>
                  <a:gd name="T0" fmla="*/ 1977 w 3461"/>
                  <a:gd name="T1" fmla="*/ 939 h 3456"/>
                  <a:gd name="T2" fmla="*/ 1837 w 3461"/>
                  <a:gd name="T3" fmla="*/ 996 h 3456"/>
                  <a:gd name="T4" fmla="*/ 1719 w 3461"/>
                  <a:gd name="T5" fmla="*/ 1101 h 3456"/>
                  <a:gd name="T6" fmla="*/ 1646 w 3461"/>
                  <a:gd name="T7" fmla="*/ 1235 h 3456"/>
                  <a:gd name="T8" fmla="*/ 1621 w 3461"/>
                  <a:gd name="T9" fmla="*/ 1382 h 3456"/>
                  <a:gd name="T10" fmla="*/ 1646 w 3461"/>
                  <a:gd name="T11" fmla="*/ 1529 h 3456"/>
                  <a:gd name="T12" fmla="*/ 1719 w 3461"/>
                  <a:gd name="T13" fmla="*/ 1665 h 3456"/>
                  <a:gd name="T14" fmla="*/ 1837 w 3461"/>
                  <a:gd name="T15" fmla="*/ 1770 h 3456"/>
                  <a:gd name="T16" fmla="*/ 1977 w 3461"/>
                  <a:gd name="T17" fmla="*/ 1826 h 3456"/>
                  <a:gd name="T18" fmla="*/ 2127 w 3461"/>
                  <a:gd name="T19" fmla="*/ 1835 h 3456"/>
                  <a:gd name="T20" fmla="*/ 2270 w 3461"/>
                  <a:gd name="T21" fmla="*/ 1794 h 3456"/>
                  <a:gd name="T22" fmla="*/ 2399 w 3461"/>
                  <a:gd name="T23" fmla="*/ 1705 h 3456"/>
                  <a:gd name="T24" fmla="*/ 2488 w 3461"/>
                  <a:gd name="T25" fmla="*/ 1577 h 3456"/>
                  <a:gd name="T26" fmla="*/ 2529 w 3461"/>
                  <a:gd name="T27" fmla="*/ 1433 h 3456"/>
                  <a:gd name="T28" fmla="*/ 2521 w 3461"/>
                  <a:gd name="T29" fmla="*/ 1283 h 3456"/>
                  <a:gd name="T30" fmla="*/ 2464 w 3461"/>
                  <a:gd name="T31" fmla="*/ 1143 h 3456"/>
                  <a:gd name="T32" fmla="*/ 2359 w 3461"/>
                  <a:gd name="T33" fmla="*/ 1026 h 3456"/>
                  <a:gd name="T34" fmla="*/ 2225 w 3461"/>
                  <a:gd name="T35" fmla="*/ 952 h 3456"/>
                  <a:gd name="T36" fmla="*/ 2076 w 3461"/>
                  <a:gd name="T37" fmla="*/ 928 h 3456"/>
                  <a:gd name="T38" fmla="*/ 3351 w 3461"/>
                  <a:gd name="T39" fmla="*/ 2 h 3456"/>
                  <a:gd name="T40" fmla="*/ 3421 w 3461"/>
                  <a:gd name="T41" fmla="*/ 40 h 3456"/>
                  <a:gd name="T42" fmla="*/ 3459 w 3461"/>
                  <a:gd name="T43" fmla="*/ 111 h 3456"/>
                  <a:gd name="T44" fmla="*/ 3457 w 3461"/>
                  <a:gd name="T45" fmla="*/ 256 h 3456"/>
                  <a:gd name="T46" fmla="*/ 3444 w 3461"/>
                  <a:gd name="T47" fmla="*/ 471 h 3456"/>
                  <a:gd name="T48" fmla="*/ 3416 w 3461"/>
                  <a:gd name="T49" fmla="*/ 722 h 3456"/>
                  <a:gd name="T50" fmla="*/ 3372 w 3461"/>
                  <a:gd name="T51" fmla="*/ 997 h 3456"/>
                  <a:gd name="T52" fmla="*/ 3304 w 3461"/>
                  <a:gd name="T53" fmla="*/ 1283 h 3456"/>
                  <a:gd name="T54" fmla="*/ 3210 w 3461"/>
                  <a:gd name="T55" fmla="*/ 1569 h 3456"/>
                  <a:gd name="T56" fmla="*/ 3083 w 3461"/>
                  <a:gd name="T57" fmla="*/ 1845 h 3456"/>
                  <a:gd name="T58" fmla="*/ 2922 w 3461"/>
                  <a:gd name="T59" fmla="*/ 2094 h 3456"/>
                  <a:gd name="T60" fmla="*/ 2738 w 3461"/>
                  <a:gd name="T61" fmla="*/ 2296 h 3456"/>
                  <a:gd name="T62" fmla="*/ 2592 w 3461"/>
                  <a:gd name="T63" fmla="*/ 2431 h 3456"/>
                  <a:gd name="T64" fmla="*/ 2457 w 3461"/>
                  <a:gd name="T65" fmla="*/ 2538 h 3456"/>
                  <a:gd name="T66" fmla="*/ 2318 w 3461"/>
                  <a:gd name="T67" fmla="*/ 2635 h 3456"/>
                  <a:gd name="T68" fmla="*/ 2156 w 3461"/>
                  <a:gd name="T69" fmla="*/ 2738 h 3456"/>
                  <a:gd name="T70" fmla="*/ 2003 w 3461"/>
                  <a:gd name="T71" fmla="*/ 2833 h 3456"/>
                  <a:gd name="T72" fmla="*/ 1849 w 3461"/>
                  <a:gd name="T73" fmla="*/ 2931 h 3456"/>
                  <a:gd name="T74" fmla="*/ 1665 w 3461"/>
                  <a:gd name="T75" fmla="*/ 3049 h 3456"/>
                  <a:gd name="T76" fmla="*/ 1449 w 3461"/>
                  <a:gd name="T77" fmla="*/ 3193 h 3456"/>
                  <a:gd name="T78" fmla="*/ 1193 w 3461"/>
                  <a:gd name="T79" fmla="*/ 3366 h 3456"/>
                  <a:gd name="T80" fmla="*/ 1048 w 3461"/>
                  <a:gd name="T81" fmla="*/ 3453 h 3456"/>
                  <a:gd name="T82" fmla="*/ 969 w 3461"/>
                  <a:gd name="T83" fmla="*/ 3445 h 3456"/>
                  <a:gd name="T84" fmla="*/ 40 w 3461"/>
                  <a:gd name="T85" fmla="*/ 2534 h 3456"/>
                  <a:gd name="T86" fmla="*/ 3 w 3461"/>
                  <a:gd name="T87" fmla="*/ 2463 h 3456"/>
                  <a:gd name="T88" fmla="*/ 11 w 3461"/>
                  <a:gd name="T89" fmla="*/ 2383 h 3456"/>
                  <a:gd name="T90" fmla="*/ 152 w 3461"/>
                  <a:gd name="T91" fmla="*/ 2175 h 3456"/>
                  <a:gd name="T92" fmla="*/ 315 w 3461"/>
                  <a:gd name="T93" fmla="*/ 1934 h 3456"/>
                  <a:gd name="T94" fmla="*/ 449 w 3461"/>
                  <a:gd name="T95" fmla="*/ 1729 h 3456"/>
                  <a:gd name="T96" fmla="*/ 560 w 3461"/>
                  <a:gd name="T97" fmla="*/ 1556 h 3456"/>
                  <a:gd name="T98" fmla="*/ 653 w 3461"/>
                  <a:gd name="T99" fmla="*/ 1409 h 3456"/>
                  <a:gd name="T100" fmla="*/ 755 w 3461"/>
                  <a:gd name="T101" fmla="*/ 1246 h 3456"/>
                  <a:gd name="T102" fmla="*/ 855 w 3461"/>
                  <a:gd name="T103" fmla="*/ 1094 h 3456"/>
                  <a:gd name="T104" fmla="*/ 953 w 3461"/>
                  <a:gd name="T105" fmla="*/ 957 h 3456"/>
                  <a:gd name="T106" fmla="*/ 1068 w 3461"/>
                  <a:gd name="T107" fmla="*/ 822 h 3456"/>
                  <a:gd name="T108" fmla="*/ 1215 w 3461"/>
                  <a:gd name="T109" fmla="*/ 667 h 3456"/>
                  <a:gd name="T110" fmla="*/ 1442 w 3461"/>
                  <a:gd name="T111" fmla="*/ 480 h 3456"/>
                  <a:gd name="T112" fmla="*/ 1704 w 3461"/>
                  <a:gd name="T113" fmla="*/ 332 h 3456"/>
                  <a:gd name="T114" fmla="*/ 1983 w 3461"/>
                  <a:gd name="T115" fmla="*/ 217 h 3456"/>
                  <a:gd name="T116" fmla="*/ 2272 w 3461"/>
                  <a:gd name="T117" fmla="*/ 131 h 3456"/>
                  <a:gd name="T118" fmla="*/ 2556 w 3461"/>
                  <a:gd name="T119" fmla="*/ 72 h 3456"/>
                  <a:gd name="T120" fmla="*/ 2824 w 3461"/>
                  <a:gd name="T121" fmla="*/ 34 h 3456"/>
                  <a:gd name="T122" fmla="*/ 3065 w 3461"/>
                  <a:gd name="T123" fmla="*/ 11 h 3456"/>
                  <a:gd name="T124" fmla="*/ 3265 w 3461"/>
                  <a:gd name="T125" fmla="*/ 1 h 3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61" h="3456">
                    <a:moveTo>
                      <a:pt x="2076" y="928"/>
                    </a:moveTo>
                    <a:lnTo>
                      <a:pt x="2026" y="931"/>
                    </a:lnTo>
                    <a:lnTo>
                      <a:pt x="1977" y="939"/>
                    </a:lnTo>
                    <a:lnTo>
                      <a:pt x="1928" y="952"/>
                    </a:lnTo>
                    <a:lnTo>
                      <a:pt x="1881" y="972"/>
                    </a:lnTo>
                    <a:lnTo>
                      <a:pt x="1837" y="996"/>
                    </a:lnTo>
                    <a:lnTo>
                      <a:pt x="1794" y="1026"/>
                    </a:lnTo>
                    <a:lnTo>
                      <a:pt x="1754" y="1061"/>
                    </a:lnTo>
                    <a:lnTo>
                      <a:pt x="1719" y="1101"/>
                    </a:lnTo>
                    <a:lnTo>
                      <a:pt x="1689" y="1143"/>
                    </a:lnTo>
                    <a:lnTo>
                      <a:pt x="1665" y="1188"/>
                    </a:lnTo>
                    <a:lnTo>
                      <a:pt x="1646" y="1235"/>
                    </a:lnTo>
                    <a:lnTo>
                      <a:pt x="1632" y="1283"/>
                    </a:lnTo>
                    <a:lnTo>
                      <a:pt x="1624" y="1333"/>
                    </a:lnTo>
                    <a:lnTo>
                      <a:pt x="1621" y="1382"/>
                    </a:lnTo>
                    <a:lnTo>
                      <a:pt x="1624" y="1433"/>
                    </a:lnTo>
                    <a:lnTo>
                      <a:pt x="1632" y="1481"/>
                    </a:lnTo>
                    <a:lnTo>
                      <a:pt x="1646" y="1529"/>
                    </a:lnTo>
                    <a:lnTo>
                      <a:pt x="1665" y="1577"/>
                    </a:lnTo>
                    <a:lnTo>
                      <a:pt x="1689" y="1622"/>
                    </a:lnTo>
                    <a:lnTo>
                      <a:pt x="1719" y="1665"/>
                    </a:lnTo>
                    <a:lnTo>
                      <a:pt x="1754" y="1705"/>
                    </a:lnTo>
                    <a:lnTo>
                      <a:pt x="1794" y="1740"/>
                    </a:lnTo>
                    <a:lnTo>
                      <a:pt x="1837" y="1770"/>
                    </a:lnTo>
                    <a:lnTo>
                      <a:pt x="1881" y="1794"/>
                    </a:lnTo>
                    <a:lnTo>
                      <a:pt x="1928" y="1813"/>
                    </a:lnTo>
                    <a:lnTo>
                      <a:pt x="1977" y="1826"/>
                    </a:lnTo>
                    <a:lnTo>
                      <a:pt x="2026" y="1835"/>
                    </a:lnTo>
                    <a:lnTo>
                      <a:pt x="2076" y="1837"/>
                    </a:lnTo>
                    <a:lnTo>
                      <a:pt x="2127" y="1835"/>
                    </a:lnTo>
                    <a:lnTo>
                      <a:pt x="2175" y="1826"/>
                    </a:lnTo>
                    <a:lnTo>
                      <a:pt x="2225" y="1813"/>
                    </a:lnTo>
                    <a:lnTo>
                      <a:pt x="2270" y="1794"/>
                    </a:lnTo>
                    <a:lnTo>
                      <a:pt x="2316" y="1770"/>
                    </a:lnTo>
                    <a:lnTo>
                      <a:pt x="2359" y="1740"/>
                    </a:lnTo>
                    <a:lnTo>
                      <a:pt x="2399" y="1705"/>
                    </a:lnTo>
                    <a:lnTo>
                      <a:pt x="2434" y="1665"/>
                    </a:lnTo>
                    <a:lnTo>
                      <a:pt x="2464" y="1622"/>
                    </a:lnTo>
                    <a:lnTo>
                      <a:pt x="2488" y="1577"/>
                    </a:lnTo>
                    <a:lnTo>
                      <a:pt x="2507" y="1529"/>
                    </a:lnTo>
                    <a:lnTo>
                      <a:pt x="2521" y="1481"/>
                    </a:lnTo>
                    <a:lnTo>
                      <a:pt x="2529" y="1433"/>
                    </a:lnTo>
                    <a:lnTo>
                      <a:pt x="2532" y="1382"/>
                    </a:lnTo>
                    <a:lnTo>
                      <a:pt x="2529" y="1333"/>
                    </a:lnTo>
                    <a:lnTo>
                      <a:pt x="2521" y="1283"/>
                    </a:lnTo>
                    <a:lnTo>
                      <a:pt x="2507" y="1235"/>
                    </a:lnTo>
                    <a:lnTo>
                      <a:pt x="2488" y="1188"/>
                    </a:lnTo>
                    <a:lnTo>
                      <a:pt x="2464" y="1143"/>
                    </a:lnTo>
                    <a:lnTo>
                      <a:pt x="2434" y="1101"/>
                    </a:lnTo>
                    <a:lnTo>
                      <a:pt x="2399" y="1061"/>
                    </a:lnTo>
                    <a:lnTo>
                      <a:pt x="2359" y="1026"/>
                    </a:lnTo>
                    <a:lnTo>
                      <a:pt x="2316" y="996"/>
                    </a:lnTo>
                    <a:lnTo>
                      <a:pt x="2270" y="972"/>
                    </a:lnTo>
                    <a:lnTo>
                      <a:pt x="2225" y="952"/>
                    </a:lnTo>
                    <a:lnTo>
                      <a:pt x="2175" y="939"/>
                    </a:lnTo>
                    <a:lnTo>
                      <a:pt x="2127" y="931"/>
                    </a:lnTo>
                    <a:lnTo>
                      <a:pt x="2076" y="928"/>
                    </a:lnTo>
                    <a:close/>
                    <a:moveTo>
                      <a:pt x="3322" y="0"/>
                    </a:moveTo>
                    <a:lnTo>
                      <a:pt x="3325" y="0"/>
                    </a:lnTo>
                    <a:lnTo>
                      <a:pt x="3351" y="2"/>
                    </a:lnTo>
                    <a:lnTo>
                      <a:pt x="3377" y="10"/>
                    </a:lnTo>
                    <a:lnTo>
                      <a:pt x="3401" y="23"/>
                    </a:lnTo>
                    <a:lnTo>
                      <a:pt x="3421" y="40"/>
                    </a:lnTo>
                    <a:lnTo>
                      <a:pt x="3438" y="60"/>
                    </a:lnTo>
                    <a:lnTo>
                      <a:pt x="3451" y="86"/>
                    </a:lnTo>
                    <a:lnTo>
                      <a:pt x="3459" y="111"/>
                    </a:lnTo>
                    <a:lnTo>
                      <a:pt x="3461" y="139"/>
                    </a:lnTo>
                    <a:lnTo>
                      <a:pt x="3460" y="194"/>
                    </a:lnTo>
                    <a:lnTo>
                      <a:pt x="3457" y="256"/>
                    </a:lnTo>
                    <a:lnTo>
                      <a:pt x="3454" y="323"/>
                    </a:lnTo>
                    <a:lnTo>
                      <a:pt x="3450" y="395"/>
                    </a:lnTo>
                    <a:lnTo>
                      <a:pt x="3444" y="471"/>
                    </a:lnTo>
                    <a:lnTo>
                      <a:pt x="3437" y="552"/>
                    </a:lnTo>
                    <a:lnTo>
                      <a:pt x="3427" y="635"/>
                    </a:lnTo>
                    <a:lnTo>
                      <a:pt x="3416" y="722"/>
                    </a:lnTo>
                    <a:lnTo>
                      <a:pt x="3404" y="811"/>
                    </a:lnTo>
                    <a:lnTo>
                      <a:pt x="3389" y="903"/>
                    </a:lnTo>
                    <a:lnTo>
                      <a:pt x="3372" y="997"/>
                    </a:lnTo>
                    <a:lnTo>
                      <a:pt x="3351" y="1091"/>
                    </a:lnTo>
                    <a:lnTo>
                      <a:pt x="3329" y="1187"/>
                    </a:lnTo>
                    <a:lnTo>
                      <a:pt x="3304" y="1283"/>
                    </a:lnTo>
                    <a:lnTo>
                      <a:pt x="3275" y="1380"/>
                    </a:lnTo>
                    <a:lnTo>
                      <a:pt x="3244" y="1475"/>
                    </a:lnTo>
                    <a:lnTo>
                      <a:pt x="3210" y="1569"/>
                    </a:lnTo>
                    <a:lnTo>
                      <a:pt x="3171" y="1663"/>
                    </a:lnTo>
                    <a:lnTo>
                      <a:pt x="3129" y="1755"/>
                    </a:lnTo>
                    <a:lnTo>
                      <a:pt x="3083" y="1845"/>
                    </a:lnTo>
                    <a:lnTo>
                      <a:pt x="3033" y="1932"/>
                    </a:lnTo>
                    <a:lnTo>
                      <a:pt x="2980" y="2015"/>
                    </a:lnTo>
                    <a:lnTo>
                      <a:pt x="2922" y="2094"/>
                    </a:lnTo>
                    <a:lnTo>
                      <a:pt x="2859" y="2172"/>
                    </a:lnTo>
                    <a:lnTo>
                      <a:pt x="2793" y="2243"/>
                    </a:lnTo>
                    <a:lnTo>
                      <a:pt x="2738" y="2296"/>
                    </a:lnTo>
                    <a:lnTo>
                      <a:pt x="2686" y="2346"/>
                    </a:lnTo>
                    <a:lnTo>
                      <a:pt x="2638" y="2390"/>
                    </a:lnTo>
                    <a:lnTo>
                      <a:pt x="2592" y="2431"/>
                    </a:lnTo>
                    <a:lnTo>
                      <a:pt x="2546" y="2469"/>
                    </a:lnTo>
                    <a:lnTo>
                      <a:pt x="2501" y="2504"/>
                    </a:lnTo>
                    <a:lnTo>
                      <a:pt x="2457" y="2538"/>
                    </a:lnTo>
                    <a:lnTo>
                      <a:pt x="2412" y="2571"/>
                    </a:lnTo>
                    <a:lnTo>
                      <a:pt x="2366" y="2603"/>
                    </a:lnTo>
                    <a:lnTo>
                      <a:pt x="2318" y="2635"/>
                    </a:lnTo>
                    <a:lnTo>
                      <a:pt x="2267" y="2668"/>
                    </a:lnTo>
                    <a:lnTo>
                      <a:pt x="2214" y="2702"/>
                    </a:lnTo>
                    <a:lnTo>
                      <a:pt x="2156" y="2738"/>
                    </a:lnTo>
                    <a:lnTo>
                      <a:pt x="2094" y="2777"/>
                    </a:lnTo>
                    <a:lnTo>
                      <a:pt x="2050" y="2804"/>
                    </a:lnTo>
                    <a:lnTo>
                      <a:pt x="2003" y="2833"/>
                    </a:lnTo>
                    <a:lnTo>
                      <a:pt x="1955" y="2865"/>
                    </a:lnTo>
                    <a:lnTo>
                      <a:pt x="1903" y="2897"/>
                    </a:lnTo>
                    <a:lnTo>
                      <a:pt x="1849" y="2931"/>
                    </a:lnTo>
                    <a:lnTo>
                      <a:pt x="1791" y="2969"/>
                    </a:lnTo>
                    <a:lnTo>
                      <a:pt x="1729" y="3007"/>
                    </a:lnTo>
                    <a:lnTo>
                      <a:pt x="1665" y="3049"/>
                    </a:lnTo>
                    <a:lnTo>
                      <a:pt x="1597" y="3094"/>
                    </a:lnTo>
                    <a:lnTo>
                      <a:pt x="1525" y="3142"/>
                    </a:lnTo>
                    <a:lnTo>
                      <a:pt x="1449" y="3193"/>
                    </a:lnTo>
                    <a:lnTo>
                      <a:pt x="1368" y="3247"/>
                    </a:lnTo>
                    <a:lnTo>
                      <a:pt x="1283" y="3304"/>
                    </a:lnTo>
                    <a:lnTo>
                      <a:pt x="1193" y="3366"/>
                    </a:lnTo>
                    <a:lnTo>
                      <a:pt x="1099" y="3431"/>
                    </a:lnTo>
                    <a:lnTo>
                      <a:pt x="1074" y="3445"/>
                    </a:lnTo>
                    <a:lnTo>
                      <a:pt x="1048" y="3453"/>
                    </a:lnTo>
                    <a:lnTo>
                      <a:pt x="1021" y="3456"/>
                    </a:lnTo>
                    <a:lnTo>
                      <a:pt x="994" y="3454"/>
                    </a:lnTo>
                    <a:lnTo>
                      <a:pt x="969" y="3445"/>
                    </a:lnTo>
                    <a:lnTo>
                      <a:pt x="946" y="3433"/>
                    </a:lnTo>
                    <a:lnTo>
                      <a:pt x="924" y="3415"/>
                    </a:lnTo>
                    <a:lnTo>
                      <a:pt x="40" y="2534"/>
                    </a:lnTo>
                    <a:lnTo>
                      <a:pt x="23" y="2512"/>
                    </a:lnTo>
                    <a:lnTo>
                      <a:pt x="10" y="2488"/>
                    </a:lnTo>
                    <a:lnTo>
                      <a:pt x="3" y="2463"/>
                    </a:lnTo>
                    <a:lnTo>
                      <a:pt x="0" y="2436"/>
                    </a:lnTo>
                    <a:lnTo>
                      <a:pt x="3" y="2408"/>
                    </a:lnTo>
                    <a:lnTo>
                      <a:pt x="11" y="2383"/>
                    </a:lnTo>
                    <a:lnTo>
                      <a:pt x="25" y="2359"/>
                    </a:lnTo>
                    <a:lnTo>
                      <a:pt x="90" y="2265"/>
                    </a:lnTo>
                    <a:lnTo>
                      <a:pt x="152" y="2175"/>
                    </a:lnTo>
                    <a:lnTo>
                      <a:pt x="210" y="2090"/>
                    </a:lnTo>
                    <a:lnTo>
                      <a:pt x="264" y="2010"/>
                    </a:lnTo>
                    <a:lnTo>
                      <a:pt x="315" y="1934"/>
                    </a:lnTo>
                    <a:lnTo>
                      <a:pt x="362" y="1861"/>
                    </a:lnTo>
                    <a:lnTo>
                      <a:pt x="407" y="1794"/>
                    </a:lnTo>
                    <a:lnTo>
                      <a:pt x="449" y="1729"/>
                    </a:lnTo>
                    <a:lnTo>
                      <a:pt x="489" y="1668"/>
                    </a:lnTo>
                    <a:lnTo>
                      <a:pt x="525" y="1610"/>
                    </a:lnTo>
                    <a:lnTo>
                      <a:pt x="560" y="1556"/>
                    </a:lnTo>
                    <a:lnTo>
                      <a:pt x="593" y="1504"/>
                    </a:lnTo>
                    <a:lnTo>
                      <a:pt x="624" y="1456"/>
                    </a:lnTo>
                    <a:lnTo>
                      <a:pt x="653" y="1409"/>
                    </a:lnTo>
                    <a:lnTo>
                      <a:pt x="681" y="1365"/>
                    </a:lnTo>
                    <a:lnTo>
                      <a:pt x="718" y="1303"/>
                    </a:lnTo>
                    <a:lnTo>
                      <a:pt x="755" y="1246"/>
                    </a:lnTo>
                    <a:lnTo>
                      <a:pt x="790" y="1193"/>
                    </a:lnTo>
                    <a:lnTo>
                      <a:pt x="822" y="1142"/>
                    </a:lnTo>
                    <a:lnTo>
                      <a:pt x="855" y="1094"/>
                    </a:lnTo>
                    <a:lnTo>
                      <a:pt x="886" y="1048"/>
                    </a:lnTo>
                    <a:lnTo>
                      <a:pt x="919" y="1002"/>
                    </a:lnTo>
                    <a:lnTo>
                      <a:pt x="953" y="957"/>
                    </a:lnTo>
                    <a:lnTo>
                      <a:pt x="989" y="914"/>
                    </a:lnTo>
                    <a:lnTo>
                      <a:pt x="1027" y="868"/>
                    </a:lnTo>
                    <a:lnTo>
                      <a:pt x="1068" y="822"/>
                    </a:lnTo>
                    <a:lnTo>
                      <a:pt x="1112" y="773"/>
                    </a:lnTo>
                    <a:lnTo>
                      <a:pt x="1161" y="722"/>
                    </a:lnTo>
                    <a:lnTo>
                      <a:pt x="1215" y="667"/>
                    </a:lnTo>
                    <a:lnTo>
                      <a:pt x="1287" y="601"/>
                    </a:lnTo>
                    <a:lnTo>
                      <a:pt x="1363" y="538"/>
                    </a:lnTo>
                    <a:lnTo>
                      <a:pt x="1442" y="480"/>
                    </a:lnTo>
                    <a:lnTo>
                      <a:pt x="1527" y="427"/>
                    </a:lnTo>
                    <a:lnTo>
                      <a:pt x="1613" y="378"/>
                    </a:lnTo>
                    <a:lnTo>
                      <a:pt x="1704" y="332"/>
                    </a:lnTo>
                    <a:lnTo>
                      <a:pt x="1794" y="290"/>
                    </a:lnTo>
                    <a:lnTo>
                      <a:pt x="1889" y="252"/>
                    </a:lnTo>
                    <a:lnTo>
                      <a:pt x="1983" y="217"/>
                    </a:lnTo>
                    <a:lnTo>
                      <a:pt x="2080" y="186"/>
                    </a:lnTo>
                    <a:lnTo>
                      <a:pt x="2175" y="157"/>
                    </a:lnTo>
                    <a:lnTo>
                      <a:pt x="2272" y="131"/>
                    </a:lnTo>
                    <a:lnTo>
                      <a:pt x="2367" y="110"/>
                    </a:lnTo>
                    <a:lnTo>
                      <a:pt x="2463" y="89"/>
                    </a:lnTo>
                    <a:lnTo>
                      <a:pt x="2556" y="72"/>
                    </a:lnTo>
                    <a:lnTo>
                      <a:pt x="2648" y="57"/>
                    </a:lnTo>
                    <a:lnTo>
                      <a:pt x="2737" y="45"/>
                    </a:lnTo>
                    <a:lnTo>
                      <a:pt x="2824" y="34"/>
                    </a:lnTo>
                    <a:lnTo>
                      <a:pt x="2909" y="24"/>
                    </a:lnTo>
                    <a:lnTo>
                      <a:pt x="2988" y="17"/>
                    </a:lnTo>
                    <a:lnTo>
                      <a:pt x="3065" y="11"/>
                    </a:lnTo>
                    <a:lnTo>
                      <a:pt x="3137" y="6"/>
                    </a:lnTo>
                    <a:lnTo>
                      <a:pt x="3204" y="3"/>
                    </a:lnTo>
                    <a:lnTo>
                      <a:pt x="3265" y="1"/>
                    </a:lnTo>
                    <a:lnTo>
                      <a:pt x="33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grpSp>
    </p:spTree>
    <p:extLst>
      <p:ext uri="{BB962C8B-B14F-4D97-AF65-F5344CB8AC3E}">
        <p14:creationId xmlns:p14="http://schemas.microsoft.com/office/powerpoint/2010/main" val="29042421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a:extLst>
              <a:ext uri="{FF2B5EF4-FFF2-40B4-BE49-F238E27FC236}">
                <a16:creationId xmlns:a16="http://schemas.microsoft.com/office/drawing/2014/main" id="{2E4E17BD-4C6F-4405-8D5C-9A98C69C8FC2}"/>
              </a:ext>
            </a:extLst>
          </p:cNvPr>
          <p:cNvSpPr txBox="1">
            <a:spLocks noChangeArrowheads="1"/>
          </p:cNvSpPr>
          <p:nvPr/>
        </p:nvSpPr>
        <p:spPr bwMode="auto">
          <a:xfrm>
            <a:off x="4901745" y="697393"/>
            <a:ext cx="238850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800" b="1" dirty="0">
                <a:solidFill>
                  <a:schemeClr val="tx1">
                    <a:lumMod val="65000"/>
                    <a:lumOff val="35000"/>
                  </a:schemeClr>
                </a:solidFill>
                <a:cs typeface="+mn-ea"/>
                <a:sym typeface="+mn-lt"/>
              </a:rPr>
              <a:t>项目功能</a:t>
            </a:r>
          </a:p>
        </p:txBody>
      </p:sp>
      <p:cxnSp>
        <p:nvCxnSpPr>
          <p:cNvPr id="3" name="直接连接符 2">
            <a:extLst>
              <a:ext uri="{FF2B5EF4-FFF2-40B4-BE49-F238E27FC236}">
                <a16:creationId xmlns:a16="http://schemas.microsoft.com/office/drawing/2014/main" id="{D9ECB515-5307-47CF-9294-F96E6BA2FFD4}"/>
              </a:ext>
            </a:extLst>
          </p:cNvPr>
          <p:cNvCxnSpPr>
            <a:cxnSpLocks/>
          </p:cNvCxnSpPr>
          <p:nvPr/>
        </p:nvCxnSpPr>
        <p:spPr>
          <a:xfrm>
            <a:off x="4901745" y="1265569"/>
            <a:ext cx="2388509" cy="0"/>
          </a:xfrm>
          <a:prstGeom prst="line">
            <a:avLst/>
          </a:prstGeom>
          <a:ln w="19050">
            <a:solidFill>
              <a:srgbClr val="347FC2"/>
            </a:solidFill>
          </a:ln>
        </p:spPr>
        <p:style>
          <a:lnRef idx="1">
            <a:schemeClr val="accent1"/>
          </a:lnRef>
          <a:fillRef idx="0">
            <a:schemeClr val="accent1"/>
          </a:fillRef>
          <a:effectRef idx="0">
            <a:schemeClr val="accent1"/>
          </a:effectRef>
          <a:fontRef idx="minor">
            <a:schemeClr val="tx1"/>
          </a:fontRef>
        </p:style>
      </p:cxnSp>
      <p:grpSp>
        <p:nvGrpSpPr>
          <p:cNvPr id="67" name="组合 66">
            <a:extLst>
              <a:ext uri="{FF2B5EF4-FFF2-40B4-BE49-F238E27FC236}">
                <a16:creationId xmlns:a16="http://schemas.microsoft.com/office/drawing/2014/main" id="{74665383-3E70-4DBE-9ADE-DD7E0CF9BE5E}"/>
              </a:ext>
            </a:extLst>
          </p:cNvPr>
          <p:cNvGrpSpPr/>
          <p:nvPr/>
        </p:nvGrpSpPr>
        <p:grpSpPr>
          <a:xfrm>
            <a:off x="172444" y="3573048"/>
            <a:ext cx="1262317" cy="1917428"/>
            <a:chOff x="1464200" y="2403929"/>
            <a:chExt cx="1548788" cy="2352570"/>
          </a:xfrm>
          <a:effectLst>
            <a:outerShdw blurRad="177800" dist="101600" dir="5400000" algn="ctr" rotWithShape="0">
              <a:srgbClr val="000000">
                <a:alpha val="43137"/>
              </a:srgbClr>
            </a:outerShdw>
          </a:effectLst>
        </p:grpSpPr>
        <p:sp>
          <p:nvSpPr>
            <p:cNvPr id="5" name="Freeform 174">
              <a:extLst>
                <a:ext uri="{FF2B5EF4-FFF2-40B4-BE49-F238E27FC236}">
                  <a16:creationId xmlns:a16="http://schemas.microsoft.com/office/drawing/2014/main" id="{437F907B-F7FC-4026-B21A-B9B2572FFAC7}"/>
                </a:ext>
              </a:extLst>
            </p:cNvPr>
            <p:cNvSpPr>
              <a:spLocks/>
            </p:cNvSpPr>
            <p:nvPr/>
          </p:nvSpPr>
          <p:spPr bwMode="auto">
            <a:xfrm>
              <a:off x="1464200" y="2403929"/>
              <a:ext cx="423117" cy="164687"/>
            </a:xfrm>
            <a:custGeom>
              <a:avLst/>
              <a:gdLst>
                <a:gd name="T0" fmla="*/ 220 w 668"/>
                <a:gd name="T1" fmla="*/ 0 h 260"/>
                <a:gd name="T2" fmla="*/ 259 w 668"/>
                <a:gd name="T3" fmla="*/ 4 h 260"/>
                <a:gd name="T4" fmla="*/ 296 w 668"/>
                <a:gd name="T5" fmla="*/ 13 h 260"/>
                <a:gd name="T6" fmla="*/ 330 w 668"/>
                <a:gd name="T7" fmla="*/ 29 h 260"/>
                <a:gd name="T8" fmla="*/ 360 w 668"/>
                <a:gd name="T9" fmla="*/ 49 h 260"/>
                <a:gd name="T10" fmla="*/ 386 w 668"/>
                <a:gd name="T11" fmla="*/ 76 h 260"/>
                <a:gd name="T12" fmla="*/ 407 w 668"/>
                <a:gd name="T13" fmla="*/ 106 h 260"/>
                <a:gd name="T14" fmla="*/ 424 w 668"/>
                <a:gd name="T15" fmla="*/ 139 h 260"/>
                <a:gd name="T16" fmla="*/ 435 w 668"/>
                <a:gd name="T17" fmla="*/ 175 h 260"/>
                <a:gd name="T18" fmla="*/ 456 w 668"/>
                <a:gd name="T19" fmla="*/ 158 h 260"/>
                <a:gd name="T20" fmla="*/ 478 w 668"/>
                <a:gd name="T21" fmla="*/ 145 h 260"/>
                <a:gd name="T22" fmla="*/ 504 w 668"/>
                <a:gd name="T23" fmla="*/ 137 h 260"/>
                <a:gd name="T24" fmla="*/ 533 w 668"/>
                <a:gd name="T25" fmla="*/ 133 h 260"/>
                <a:gd name="T26" fmla="*/ 563 w 668"/>
                <a:gd name="T27" fmla="*/ 137 h 260"/>
                <a:gd name="T28" fmla="*/ 590 w 668"/>
                <a:gd name="T29" fmla="*/ 146 h 260"/>
                <a:gd name="T30" fmla="*/ 614 w 668"/>
                <a:gd name="T31" fmla="*/ 162 h 260"/>
                <a:gd name="T32" fmla="*/ 635 w 668"/>
                <a:gd name="T33" fmla="*/ 182 h 260"/>
                <a:gd name="T34" fmla="*/ 652 w 668"/>
                <a:gd name="T35" fmla="*/ 205 h 260"/>
                <a:gd name="T36" fmla="*/ 662 w 668"/>
                <a:gd name="T37" fmla="*/ 231 h 260"/>
                <a:gd name="T38" fmla="*/ 668 w 668"/>
                <a:gd name="T39" fmla="*/ 260 h 260"/>
                <a:gd name="T40" fmla="*/ 4 w 668"/>
                <a:gd name="T41" fmla="*/ 259 h 260"/>
                <a:gd name="T42" fmla="*/ 0 w 668"/>
                <a:gd name="T43" fmla="*/ 218 h 260"/>
                <a:gd name="T44" fmla="*/ 4 w 668"/>
                <a:gd name="T45" fmla="*/ 179 h 260"/>
                <a:gd name="T46" fmla="*/ 14 w 668"/>
                <a:gd name="T47" fmla="*/ 142 h 260"/>
                <a:gd name="T48" fmla="*/ 30 w 668"/>
                <a:gd name="T49" fmla="*/ 107 h 260"/>
                <a:gd name="T50" fmla="*/ 52 w 668"/>
                <a:gd name="T51" fmla="*/ 77 h 260"/>
                <a:gd name="T52" fmla="*/ 79 w 668"/>
                <a:gd name="T53" fmla="*/ 51 h 260"/>
                <a:gd name="T54" fmla="*/ 110 w 668"/>
                <a:gd name="T55" fmla="*/ 30 h 260"/>
                <a:gd name="T56" fmla="*/ 144 w 668"/>
                <a:gd name="T57" fmla="*/ 13 h 260"/>
                <a:gd name="T58" fmla="*/ 181 w 668"/>
                <a:gd name="T59" fmla="*/ 2 h 260"/>
                <a:gd name="T60" fmla="*/ 220 w 668"/>
                <a:gd name="T61" fmla="*/ 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68" h="260">
                  <a:moveTo>
                    <a:pt x="220" y="0"/>
                  </a:moveTo>
                  <a:lnTo>
                    <a:pt x="259" y="4"/>
                  </a:lnTo>
                  <a:lnTo>
                    <a:pt x="296" y="13"/>
                  </a:lnTo>
                  <a:lnTo>
                    <a:pt x="330" y="29"/>
                  </a:lnTo>
                  <a:lnTo>
                    <a:pt x="360" y="49"/>
                  </a:lnTo>
                  <a:lnTo>
                    <a:pt x="386" y="76"/>
                  </a:lnTo>
                  <a:lnTo>
                    <a:pt x="407" y="106"/>
                  </a:lnTo>
                  <a:lnTo>
                    <a:pt x="424" y="139"/>
                  </a:lnTo>
                  <a:lnTo>
                    <a:pt x="435" y="175"/>
                  </a:lnTo>
                  <a:lnTo>
                    <a:pt x="456" y="158"/>
                  </a:lnTo>
                  <a:lnTo>
                    <a:pt x="478" y="145"/>
                  </a:lnTo>
                  <a:lnTo>
                    <a:pt x="504" y="137"/>
                  </a:lnTo>
                  <a:lnTo>
                    <a:pt x="533" y="133"/>
                  </a:lnTo>
                  <a:lnTo>
                    <a:pt x="563" y="137"/>
                  </a:lnTo>
                  <a:lnTo>
                    <a:pt x="590" y="146"/>
                  </a:lnTo>
                  <a:lnTo>
                    <a:pt x="614" y="162"/>
                  </a:lnTo>
                  <a:lnTo>
                    <a:pt x="635" y="182"/>
                  </a:lnTo>
                  <a:lnTo>
                    <a:pt x="652" y="205"/>
                  </a:lnTo>
                  <a:lnTo>
                    <a:pt x="662" y="231"/>
                  </a:lnTo>
                  <a:lnTo>
                    <a:pt x="668" y="260"/>
                  </a:lnTo>
                  <a:lnTo>
                    <a:pt x="4" y="259"/>
                  </a:lnTo>
                  <a:lnTo>
                    <a:pt x="0" y="218"/>
                  </a:lnTo>
                  <a:lnTo>
                    <a:pt x="4" y="179"/>
                  </a:lnTo>
                  <a:lnTo>
                    <a:pt x="14" y="142"/>
                  </a:lnTo>
                  <a:lnTo>
                    <a:pt x="30" y="107"/>
                  </a:lnTo>
                  <a:lnTo>
                    <a:pt x="52" y="77"/>
                  </a:lnTo>
                  <a:lnTo>
                    <a:pt x="79" y="51"/>
                  </a:lnTo>
                  <a:lnTo>
                    <a:pt x="110" y="30"/>
                  </a:lnTo>
                  <a:lnTo>
                    <a:pt x="144" y="13"/>
                  </a:lnTo>
                  <a:lnTo>
                    <a:pt x="181" y="2"/>
                  </a:lnTo>
                  <a:lnTo>
                    <a:pt x="220"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6" name="Freeform 207">
              <a:extLst>
                <a:ext uri="{FF2B5EF4-FFF2-40B4-BE49-F238E27FC236}">
                  <a16:creationId xmlns:a16="http://schemas.microsoft.com/office/drawing/2014/main" id="{9F1641D1-694E-4B73-A23F-8615739F3E5C}"/>
                </a:ext>
              </a:extLst>
            </p:cNvPr>
            <p:cNvSpPr>
              <a:spLocks/>
            </p:cNvSpPr>
            <p:nvPr/>
          </p:nvSpPr>
          <p:spPr bwMode="auto">
            <a:xfrm>
              <a:off x="2007164" y="4219985"/>
              <a:ext cx="968860" cy="316980"/>
            </a:xfrm>
            <a:custGeom>
              <a:avLst/>
              <a:gdLst>
                <a:gd name="T0" fmla="*/ 776 w 865"/>
                <a:gd name="T1" fmla="*/ 3 h 283"/>
                <a:gd name="T2" fmla="*/ 788 w 865"/>
                <a:gd name="T3" fmla="*/ 21 h 283"/>
                <a:gd name="T4" fmla="*/ 793 w 865"/>
                <a:gd name="T5" fmla="*/ 59 h 283"/>
                <a:gd name="T6" fmla="*/ 795 w 865"/>
                <a:gd name="T7" fmla="*/ 100 h 283"/>
                <a:gd name="T8" fmla="*/ 796 w 865"/>
                <a:gd name="T9" fmla="*/ 126 h 283"/>
                <a:gd name="T10" fmla="*/ 797 w 865"/>
                <a:gd name="T11" fmla="*/ 130 h 283"/>
                <a:gd name="T12" fmla="*/ 808 w 865"/>
                <a:gd name="T13" fmla="*/ 119 h 283"/>
                <a:gd name="T14" fmla="*/ 824 w 865"/>
                <a:gd name="T15" fmla="*/ 106 h 283"/>
                <a:gd name="T16" fmla="*/ 842 w 865"/>
                <a:gd name="T17" fmla="*/ 97 h 283"/>
                <a:gd name="T18" fmla="*/ 858 w 865"/>
                <a:gd name="T19" fmla="*/ 97 h 283"/>
                <a:gd name="T20" fmla="*/ 865 w 865"/>
                <a:gd name="T21" fmla="*/ 114 h 283"/>
                <a:gd name="T22" fmla="*/ 858 w 865"/>
                <a:gd name="T23" fmla="*/ 140 h 283"/>
                <a:gd name="T24" fmla="*/ 834 w 865"/>
                <a:gd name="T25" fmla="*/ 158 h 283"/>
                <a:gd name="T26" fmla="*/ 804 w 865"/>
                <a:gd name="T27" fmla="*/ 172 h 283"/>
                <a:gd name="T28" fmla="*/ 779 w 865"/>
                <a:gd name="T29" fmla="*/ 178 h 283"/>
                <a:gd name="T30" fmla="*/ 767 w 865"/>
                <a:gd name="T31" fmla="*/ 179 h 283"/>
                <a:gd name="T32" fmla="*/ 763 w 865"/>
                <a:gd name="T33" fmla="*/ 149 h 283"/>
                <a:gd name="T34" fmla="*/ 755 w 865"/>
                <a:gd name="T35" fmla="*/ 110 h 283"/>
                <a:gd name="T36" fmla="*/ 746 w 865"/>
                <a:gd name="T37" fmla="*/ 75 h 283"/>
                <a:gd name="T38" fmla="*/ 740 w 865"/>
                <a:gd name="T39" fmla="*/ 52 h 283"/>
                <a:gd name="T40" fmla="*/ 685 w 865"/>
                <a:gd name="T41" fmla="*/ 75 h 283"/>
                <a:gd name="T42" fmla="*/ 571 w 865"/>
                <a:gd name="T43" fmla="*/ 115 h 283"/>
                <a:gd name="T44" fmla="*/ 457 w 865"/>
                <a:gd name="T45" fmla="*/ 144 h 283"/>
                <a:gd name="T46" fmla="*/ 352 w 865"/>
                <a:gd name="T47" fmla="*/ 162 h 283"/>
                <a:gd name="T48" fmla="*/ 263 w 865"/>
                <a:gd name="T49" fmla="*/ 174 h 283"/>
                <a:gd name="T50" fmla="*/ 197 w 865"/>
                <a:gd name="T51" fmla="*/ 178 h 283"/>
                <a:gd name="T52" fmla="*/ 160 w 865"/>
                <a:gd name="T53" fmla="*/ 181 h 283"/>
                <a:gd name="T54" fmla="*/ 156 w 865"/>
                <a:gd name="T55" fmla="*/ 183 h 283"/>
                <a:gd name="T56" fmla="*/ 159 w 865"/>
                <a:gd name="T57" fmla="*/ 200 h 283"/>
                <a:gd name="T58" fmla="*/ 159 w 865"/>
                <a:gd name="T59" fmla="*/ 224 h 283"/>
                <a:gd name="T60" fmla="*/ 151 w 865"/>
                <a:gd name="T61" fmla="*/ 242 h 283"/>
                <a:gd name="T62" fmla="*/ 128 w 865"/>
                <a:gd name="T63" fmla="*/ 246 h 283"/>
                <a:gd name="T64" fmla="*/ 96 w 865"/>
                <a:gd name="T65" fmla="*/ 242 h 283"/>
                <a:gd name="T66" fmla="*/ 62 w 865"/>
                <a:gd name="T67" fmla="*/ 237 h 283"/>
                <a:gd name="T68" fmla="*/ 39 w 865"/>
                <a:gd name="T69" fmla="*/ 233 h 283"/>
                <a:gd name="T70" fmla="*/ 35 w 865"/>
                <a:gd name="T71" fmla="*/ 234 h 283"/>
                <a:gd name="T72" fmla="*/ 38 w 865"/>
                <a:gd name="T73" fmla="*/ 247 h 283"/>
                <a:gd name="T74" fmla="*/ 38 w 865"/>
                <a:gd name="T75" fmla="*/ 266 h 283"/>
                <a:gd name="T76" fmla="*/ 32 w 865"/>
                <a:gd name="T77" fmla="*/ 280 h 283"/>
                <a:gd name="T78" fmla="*/ 13 w 865"/>
                <a:gd name="T79" fmla="*/ 281 h 283"/>
                <a:gd name="T80" fmla="*/ 0 w 865"/>
                <a:gd name="T81" fmla="*/ 268 h 283"/>
                <a:gd name="T82" fmla="*/ 1 w 865"/>
                <a:gd name="T83" fmla="*/ 247 h 283"/>
                <a:gd name="T84" fmla="*/ 11 w 865"/>
                <a:gd name="T85" fmla="*/ 225 h 283"/>
                <a:gd name="T86" fmla="*/ 21 w 865"/>
                <a:gd name="T87" fmla="*/ 207 h 283"/>
                <a:gd name="T88" fmla="*/ 26 w 865"/>
                <a:gd name="T89" fmla="*/ 200 h 283"/>
                <a:gd name="T90" fmla="*/ 89 w 865"/>
                <a:gd name="T91" fmla="*/ 126 h 283"/>
                <a:gd name="T92" fmla="*/ 712 w 865"/>
                <a:gd name="T93" fmla="*/ 18 h 283"/>
                <a:gd name="T94" fmla="*/ 731 w 865"/>
                <a:gd name="T95" fmla="*/ 9 h 283"/>
                <a:gd name="T96" fmla="*/ 755 w 865"/>
                <a:gd name="T97" fmla="*/ 1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65" h="283">
                  <a:moveTo>
                    <a:pt x="767" y="0"/>
                  </a:moveTo>
                  <a:lnTo>
                    <a:pt x="776" y="3"/>
                  </a:lnTo>
                  <a:lnTo>
                    <a:pt x="784" y="9"/>
                  </a:lnTo>
                  <a:lnTo>
                    <a:pt x="788" y="21"/>
                  </a:lnTo>
                  <a:lnTo>
                    <a:pt x="791" y="38"/>
                  </a:lnTo>
                  <a:lnTo>
                    <a:pt x="793" y="59"/>
                  </a:lnTo>
                  <a:lnTo>
                    <a:pt x="795" y="79"/>
                  </a:lnTo>
                  <a:lnTo>
                    <a:pt x="795" y="100"/>
                  </a:lnTo>
                  <a:lnTo>
                    <a:pt x="796" y="115"/>
                  </a:lnTo>
                  <a:lnTo>
                    <a:pt x="796" y="126"/>
                  </a:lnTo>
                  <a:lnTo>
                    <a:pt x="796" y="131"/>
                  </a:lnTo>
                  <a:lnTo>
                    <a:pt x="797" y="130"/>
                  </a:lnTo>
                  <a:lnTo>
                    <a:pt x="801" y="126"/>
                  </a:lnTo>
                  <a:lnTo>
                    <a:pt x="808" y="119"/>
                  </a:lnTo>
                  <a:lnTo>
                    <a:pt x="816" y="113"/>
                  </a:lnTo>
                  <a:lnTo>
                    <a:pt x="824" y="106"/>
                  </a:lnTo>
                  <a:lnTo>
                    <a:pt x="833" y="101"/>
                  </a:lnTo>
                  <a:lnTo>
                    <a:pt x="842" y="97"/>
                  </a:lnTo>
                  <a:lnTo>
                    <a:pt x="851" y="96"/>
                  </a:lnTo>
                  <a:lnTo>
                    <a:pt x="858" y="97"/>
                  </a:lnTo>
                  <a:lnTo>
                    <a:pt x="863" y="102"/>
                  </a:lnTo>
                  <a:lnTo>
                    <a:pt x="865" y="114"/>
                  </a:lnTo>
                  <a:lnTo>
                    <a:pt x="865" y="128"/>
                  </a:lnTo>
                  <a:lnTo>
                    <a:pt x="858" y="140"/>
                  </a:lnTo>
                  <a:lnTo>
                    <a:pt x="847" y="151"/>
                  </a:lnTo>
                  <a:lnTo>
                    <a:pt x="834" y="158"/>
                  </a:lnTo>
                  <a:lnTo>
                    <a:pt x="820" y="166"/>
                  </a:lnTo>
                  <a:lnTo>
                    <a:pt x="804" y="172"/>
                  </a:lnTo>
                  <a:lnTo>
                    <a:pt x="791" y="175"/>
                  </a:lnTo>
                  <a:lnTo>
                    <a:pt x="779" y="178"/>
                  </a:lnTo>
                  <a:lnTo>
                    <a:pt x="771" y="179"/>
                  </a:lnTo>
                  <a:lnTo>
                    <a:pt x="767" y="179"/>
                  </a:lnTo>
                  <a:lnTo>
                    <a:pt x="766" y="166"/>
                  </a:lnTo>
                  <a:lnTo>
                    <a:pt x="763" y="149"/>
                  </a:lnTo>
                  <a:lnTo>
                    <a:pt x="759" y="130"/>
                  </a:lnTo>
                  <a:lnTo>
                    <a:pt x="755" y="110"/>
                  </a:lnTo>
                  <a:lnTo>
                    <a:pt x="750" y="92"/>
                  </a:lnTo>
                  <a:lnTo>
                    <a:pt x="746" y="75"/>
                  </a:lnTo>
                  <a:lnTo>
                    <a:pt x="742" y="62"/>
                  </a:lnTo>
                  <a:lnTo>
                    <a:pt x="740" y="52"/>
                  </a:lnTo>
                  <a:lnTo>
                    <a:pt x="740" y="50"/>
                  </a:lnTo>
                  <a:lnTo>
                    <a:pt x="685" y="75"/>
                  </a:lnTo>
                  <a:lnTo>
                    <a:pt x="627" y="97"/>
                  </a:lnTo>
                  <a:lnTo>
                    <a:pt x="571" y="115"/>
                  </a:lnTo>
                  <a:lnTo>
                    <a:pt x="513" y="131"/>
                  </a:lnTo>
                  <a:lnTo>
                    <a:pt x="457" y="144"/>
                  </a:lnTo>
                  <a:lnTo>
                    <a:pt x="403" y="154"/>
                  </a:lnTo>
                  <a:lnTo>
                    <a:pt x="352" y="162"/>
                  </a:lnTo>
                  <a:lnTo>
                    <a:pt x="305" y="169"/>
                  </a:lnTo>
                  <a:lnTo>
                    <a:pt x="263" y="174"/>
                  </a:lnTo>
                  <a:lnTo>
                    <a:pt x="227" y="177"/>
                  </a:lnTo>
                  <a:lnTo>
                    <a:pt x="197" y="178"/>
                  </a:lnTo>
                  <a:lnTo>
                    <a:pt x="174" y="179"/>
                  </a:lnTo>
                  <a:lnTo>
                    <a:pt x="160" y="181"/>
                  </a:lnTo>
                  <a:lnTo>
                    <a:pt x="155" y="181"/>
                  </a:lnTo>
                  <a:lnTo>
                    <a:pt x="156" y="183"/>
                  </a:lnTo>
                  <a:lnTo>
                    <a:pt x="157" y="190"/>
                  </a:lnTo>
                  <a:lnTo>
                    <a:pt x="159" y="200"/>
                  </a:lnTo>
                  <a:lnTo>
                    <a:pt x="159" y="212"/>
                  </a:lnTo>
                  <a:lnTo>
                    <a:pt x="159" y="224"/>
                  </a:lnTo>
                  <a:lnTo>
                    <a:pt x="156" y="234"/>
                  </a:lnTo>
                  <a:lnTo>
                    <a:pt x="151" y="242"/>
                  </a:lnTo>
                  <a:lnTo>
                    <a:pt x="142" y="245"/>
                  </a:lnTo>
                  <a:lnTo>
                    <a:pt x="128" y="246"/>
                  </a:lnTo>
                  <a:lnTo>
                    <a:pt x="113" y="245"/>
                  </a:lnTo>
                  <a:lnTo>
                    <a:pt x="96" y="242"/>
                  </a:lnTo>
                  <a:lnTo>
                    <a:pt x="79" y="240"/>
                  </a:lnTo>
                  <a:lnTo>
                    <a:pt x="62" y="237"/>
                  </a:lnTo>
                  <a:lnTo>
                    <a:pt x="49" y="236"/>
                  </a:lnTo>
                  <a:lnTo>
                    <a:pt x="39" y="233"/>
                  </a:lnTo>
                  <a:lnTo>
                    <a:pt x="35" y="233"/>
                  </a:lnTo>
                  <a:lnTo>
                    <a:pt x="35" y="234"/>
                  </a:lnTo>
                  <a:lnTo>
                    <a:pt x="37" y="241"/>
                  </a:lnTo>
                  <a:lnTo>
                    <a:pt x="38" y="247"/>
                  </a:lnTo>
                  <a:lnTo>
                    <a:pt x="39" y="257"/>
                  </a:lnTo>
                  <a:lnTo>
                    <a:pt x="38" y="266"/>
                  </a:lnTo>
                  <a:lnTo>
                    <a:pt x="35" y="274"/>
                  </a:lnTo>
                  <a:lnTo>
                    <a:pt x="32" y="280"/>
                  </a:lnTo>
                  <a:lnTo>
                    <a:pt x="24" y="283"/>
                  </a:lnTo>
                  <a:lnTo>
                    <a:pt x="13" y="281"/>
                  </a:lnTo>
                  <a:lnTo>
                    <a:pt x="5" y="276"/>
                  </a:lnTo>
                  <a:lnTo>
                    <a:pt x="0" y="268"/>
                  </a:lnTo>
                  <a:lnTo>
                    <a:pt x="0" y="259"/>
                  </a:lnTo>
                  <a:lnTo>
                    <a:pt x="1" y="247"/>
                  </a:lnTo>
                  <a:lnTo>
                    <a:pt x="5" y="237"/>
                  </a:lnTo>
                  <a:lnTo>
                    <a:pt x="11" y="225"/>
                  </a:lnTo>
                  <a:lnTo>
                    <a:pt x="16" y="216"/>
                  </a:lnTo>
                  <a:lnTo>
                    <a:pt x="21" y="207"/>
                  </a:lnTo>
                  <a:lnTo>
                    <a:pt x="25" y="202"/>
                  </a:lnTo>
                  <a:lnTo>
                    <a:pt x="26" y="200"/>
                  </a:lnTo>
                  <a:lnTo>
                    <a:pt x="100" y="204"/>
                  </a:lnTo>
                  <a:lnTo>
                    <a:pt x="89" y="126"/>
                  </a:lnTo>
                  <a:lnTo>
                    <a:pt x="710" y="20"/>
                  </a:lnTo>
                  <a:lnTo>
                    <a:pt x="712" y="18"/>
                  </a:lnTo>
                  <a:lnTo>
                    <a:pt x="720" y="14"/>
                  </a:lnTo>
                  <a:lnTo>
                    <a:pt x="731" y="9"/>
                  </a:lnTo>
                  <a:lnTo>
                    <a:pt x="742" y="5"/>
                  </a:lnTo>
                  <a:lnTo>
                    <a:pt x="755" y="1"/>
                  </a:lnTo>
                  <a:lnTo>
                    <a:pt x="767" y="0"/>
                  </a:lnTo>
                  <a:close/>
                </a:path>
              </a:pathLst>
            </a:custGeom>
            <a:solidFill>
              <a:schemeClr val="bg1">
                <a:lumMod val="7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7" name="Freeform 208">
              <a:extLst>
                <a:ext uri="{FF2B5EF4-FFF2-40B4-BE49-F238E27FC236}">
                  <a16:creationId xmlns:a16="http://schemas.microsoft.com/office/drawing/2014/main" id="{025DABA3-4609-4209-B864-535F1C8CB84F}"/>
                </a:ext>
              </a:extLst>
            </p:cNvPr>
            <p:cNvSpPr>
              <a:spLocks/>
            </p:cNvSpPr>
            <p:nvPr/>
          </p:nvSpPr>
          <p:spPr bwMode="auto">
            <a:xfrm>
              <a:off x="1946681" y="3693552"/>
              <a:ext cx="856853" cy="667561"/>
            </a:xfrm>
            <a:custGeom>
              <a:avLst/>
              <a:gdLst>
                <a:gd name="T0" fmla="*/ 713 w 765"/>
                <a:gd name="T1" fmla="*/ 0 h 596"/>
                <a:gd name="T2" fmla="*/ 714 w 765"/>
                <a:gd name="T3" fmla="*/ 4 h 596"/>
                <a:gd name="T4" fmla="*/ 717 w 765"/>
                <a:gd name="T5" fmla="*/ 14 h 596"/>
                <a:gd name="T6" fmla="*/ 722 w 765"/>
                <a:gd name="T7" fmla="*/ 33 h 596"/>
                <a:gd name="T8" fmla="*/ 727 w 765"/>
                <a:gd name="T9" fmla="*/ 56 h 596"/>
                <a:gd name="T10" fmla="*/ 732 w 765"/>
                <a:gd name="T11" fmla="*/ 86 h 596"/>
                <a:gd name="T12" fmla="*/ 739 w 765"/>
                <a:gd name="T13" fmla="*/ 122 h 596"/>
                <a:gd name="T14" fmla="*/ 745 w 765"/>
                <a:gd name="T15" fmla="*/ 162 h 596"/>
                <a:gd name="T16" fmla="*/ 752 w 765"/>
                <a:gd name="T17" fmla="*/ 207 h 596"/>
                <a:gd name="T18" fmla="*/ 757 w 765"/>
                <a:gd name="T19" fmla="*/ 257 h 596"/>
                <a:gd name="T20" fmla="*/ 761 w 765"/>
                <a:gd name="T21" fmla="*/ 310 h 596"/>
                <a:gd name="T22" fmla="*/ 764 w 765"/>
                <a:gd name="T23" fmla="*/ 367 h 596"/>
                <a:gd name="T24" fmla="*/ 765 w 765"/>
                <a:gd name="T25" fmla="*/ 427 h 596"/>
                <a:gd name="T26" fmla="*/ 764 w 765"/>
                <a:gd name="T27" fmla="*/ 490 h 596"/>
                <a:gd name="T28" fmla="*/ 761 w 765"/>
                <a:gd name="T29" fmla="*/ 491 h 596"/>
                <a:gd name="T30" fmla="*/ 749 w 765"/>
                <a:gd name="T31" fmla="*/ 495 h 596"/>
                <a:gd name="T32" fmla="*/ 732 w 765"/>
                <a:gd name="T33" fmla="*/ 501 h 596"/>
                <a:gd name="T34" fmla="*/ 707 w 765"/>
                <a:gd name="T35" fmla="*/ 509 h 596"/>
                <a:gd name="T36" fmla="*/ 676 w 765"/>
                <a:gd name="T37" fmla="*/ 518 h 596"/>
                <a:gd name="T38" fmla="*/ 638 w 765"/>
                <a:gd name="T39" fmla="*/ 528 h 596"/>
                <a:gd name="T40" fmla="*/ 595 w 765"/>
                <a:gd name="T41" fmla="*/ 538 h 596"/>
                <a:gd name="T42" fmla="*/ 545 w 765"/>
                <a:gd name="T43" fmla="*/ 550 h 596"/>
                <a:gd name="T44" fmla="*/ 490 w 765"/>
                <a:gd name="T45" fmla="*/ 560 h 596"/>
                <a:gd name="T46" fmla="*/ 431 w 765"/>
                <a:gd name="T47" fmla="*/ 570 h 596"/>
                <a:gd name="T48" fmla="*/ 366 w 765"/>
                <a:gd name="T49" fmla="*/ 579 h 596"/>
                <a:gd name="T50" fmla="*/ 295 w 765"/>
                <a:gd name="T51" fmla="*/ 587 h 596"/>
                <a:gd name="T52" fmla="*/ 222 w 765"/>
                <a:gd name="T53" fmla="*/ 592 h 596"/>
                <a:gd name="T54" fmla="*/ 143 w 765"/>
                <a:gd name="T55" fmla="*/ 596 h 596"/>
                <a:gd name="T56" fmla="*/ 142 w 765"/>
                <a:gd name="T57" fmla="*/ 593 h 596"/>
                <a:gd name="T58" fmla="*/ 137 w 765"/>
                <a:gd name="T59" fmla="*/ 583 h 596"/>
                <a:gd name="T60" fmla="*/ 131 w 765"/>
                <a:gd name="T61" fmla="*/ 566 h 596"/>
                <a:gd name="T62" fmla="*/ 122 w 765"/>
                <a:gd name="T63" fmla="*/ 543 h 596"/>
                <a:gd name="T64" fmla="*/ 112 w 765"/>
                <a:gd name="T65" fmla="*/ 515 h 596"/>
                <a:gd name="T66" fmla="*/ 99 w 765"/>
                <a:gd name="T67" fmla="*/ 482 h 596"/>
                <a:gd name="T68" fmla="*/ 86 w 765"/>
                <a:gd name="T69" fmla="*/ 443 h 596"/>
                <a:gd name="T70" fmla="*/ 70 w 765"/>
                <a:gd name="T71" fmla="*/ 398 h 596"/>
                <a:gd name="T72" fmla="*/ 54 w 765"/>
                <a:gd name="T73" fmla="*/ 350 h 596"/>
                <a:gd name="T74" fmla="*/ 36 w 765"/>
                <a:gd name="T75" fmla="*/ 296 h 596"/>
                <a:gd name="T76" fmla="*/ 19 w 765"/>
                <a:gd name="T77" fmla="*/ 238 h 596"/>
                <a:gd name="T78" fmla="*/ 0 w 765"/>
                <a:gd name="T79" fmla="*/ 177 h 596"/>
                <a:gd name="T80" fmla="*/ 80 w 765"/>
                <a:gd name="T81" fmla="*/ 168 h 596"/>
                <a:gd name="T82" fmla="*/ 158 w 765"/>
                <a:gd name="T83" fmla="*/ 157 h 596"/>
                <a:gd name="T84" fmla="*/ 231 w 765"/>
                <a:gd name="T85" fmla="*/ 145 h 596"/>
                <a:gd name="T86" fmla="*/ 300 w 765"/>
                <a:gd name="T87" fmla="*/ 131 h 596"/>
                <a:gd name="T88" fmla="*/ 366 w 765"/>
                <a:gd name="T89" fmla="*/ 117 h 596"/>
                <a:gd name="T90" fmla="*/ 426 w 765"/>
                <a:gd name="T91" fmla="*/ 102 h 596"/>
                <a:gd name="T92" fmla="*/ 481 w 765"/>
                <a:gd name="T93" fmla="*/ 88 h 596"/>
                <a:gd name="T94" fmla="*/ 532 w 765"/>
                <a:gd name="T95" fmla="*/ 72 h 596"/>
                <a:gd name="T96" fmla="*/ 578 w 765"/>
                <a:gd name="T97" fmla="*/ 58 h 596"/>
                <a:gd name="T98" fmla="*/ 617 w 765"/>
                <a:gd name="T99" fmla="*/ 43 h 596"/>
                <a:gd name="T100" fmla="*/ 651 w 765"/>
                <a:gd name="T101" fmla="*/ 30 h 596"/>
                <a:gd name="T102" fmla="*/ 679 w 765"/>
                <a:gd name="T103" fmla="*/ 18 h 596"/>
                <a:gd name="T104" fmla="*/ 700 w 765"/>
                <a:gd name="T105" fmla="*/ 9 h 596"/>
                <a:gd name="T106" fmla="*/ 713 w 765"/>
                <a:gd name="T107" fmla="*/ 0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65" h="596">
                  <a:moveTo>
                    <a:pt x="713" y="0"/>
                  </a:moveTo>
                  <a:lnTo>
                    <a:pt x="714" y="4"/>
                  </a:lnTo>
                  <a:lnTo>
                    <a:pt x="717" y="14"/>
                  </a:lnTo>
                  <a:lnTo>
                    <a:pt x="722" y="33"/>
                  </a:lnTo>
                  <a:lnTo>
                    <a:pt x="727" y="56"/>
                  </a:lnTo>
                  <a:lnTo>
                    <a:pt x="732" y="86"/>
                  </a:lnTo>
                  <a:lnTo>
                    <a:pt x="739" y="122"/>
                  </a:lnTo>
                  <a:lnTo>
                    <a:pt x="745" y="162"/>
                  </a:lnTo>
                  <a:lnTo>
                    <a:pt x="752" y="207"/>
                  </a:lnTo>
                  <a:lnTo>
                    <a:pt x="757" y="257"/>
                  </a:lnTo>
                  <a:lnTo>
                    <a:pt x="761" y="310"/>
                  </a:lnTo>
                  <a:lnTo>
                    <a:pt x="764" y="367"/>
                  </a:lnTo>
                  <a:lnTo>
                    <a:pt x="765" y="427"/>
                  </a:lnTo>
                  <a:lnTo>
                    <a:pt x="764" y="490"/>
                  </a:lnTo>
                  <a:lnTo>
                    <a:pt x="761" y="491"/>
                  </a:lnTo>
                  <a:lnTo>
                    <a:pt x="749" y="495"/>
                  </a:lnTo>
                  <a:lnTo>
                    <a:pt x="732" y="501"/>
                  </a:lnTo>
                  <a:lnTo>
                    <a:pt x="707" y="509"/>
                  </a:lnTo>
                  <a:lnTo>
                    <a:pt x="676" y="518"/>
                  </a:lnTo>
                  <a:lnTo>
                    <a:pt x="638" y="528"/>
                  </a:lnTo>
                  <a:lnTo>
                    <a:pt x="595" y="538"/>
                  </a:lnTo>
                  <a:lnTo>
                    <a:pt x="545" y="550"/>
                  </a:lnTo>
                  <a:lnTo>
                    <a:pt x="490" y="560"/>
                  </a:lnTo>
                  <a:lnTo>
                    <a:pt x="431" y="570"/>
                  </a:lnTo>
                  <a:lnTo>
                    <a:pt x="366" y="579"/>
                  </a:lnTo>
                  <a:lnTo>
                    <a:pt x="295" y="587"/>
                  </a:lnTo>
                  <a:lnTo>
                    <a:pt x="222" y="592"/>
                  </a:lnTo>
                  <a:lnTo>
                    <a:pt x="143" y="596"/>
                  </a:lnTo>
                  <a:lnTo>
                    <a:pt x="142" y="593"/>
                  </a:lnTo>
                  <a:lnTo>
                    <a:pt x="137" y="583"/>
                  </a:lnTo>
                  <a:lnTo>
                    <a:pt x="131" y="566"/>
                  </a:lnTo>
                  <a:lnTo>
                    <a:pt x="122" y="543"/>
                  </a:lnTo>
                  <a:lnTo>
                    <a:pt x="112" y="515"/>
                  </a:lnTo>
                  <a:lnTo>
                    <a:pt x="99" y="482"/>
                  </a:lnTo>
                  <a:lnTo>
                    <a:pt x="86" y="443"/>
                  </a:lnTo>
                  <a:lnTo>
                    <a:pt x="70" y="398"/>
                  </a:lnTo>
                  <a:lnTo>
                    <a:pt x="54" y="350"/>
                  </a:lnTo>
                  <a:lnTo>
                    <a:pt x="36" y="296"/>
                  </a:lnTo>
                  <a:lnTo>
                    <a:pt x="19" y="238"/>
                  </a:lnTo>
                  <a:lnTo>
                    <a:pt x="0" y="177"/>
                  </a:lnTo>
                  <a:lnTo>
                    <a:pt x="80" y="168"/>
                  </a:lnTo>
                  <a:lnTo>
                    <a:pt x="158" y="157"/>
                  </a:lnTo>
                  <a:lnTo>
                    <a:pt x="231" y="145"/>
                  </a:lnTo>
                  <a:lnTo>
                    <a:pt x="300" y="131"/>
                  </a:lnTo>
                  <a:lnTo>
                    <a:pt x="366" y="117"/>
                  </a:lnTo>
                  <a:lnTo>
                    <a:pt x="426" y="102"/>
                  </a:lnTo>
                  <a:lnTo>
                    <a:pt x="481" y="88"/>
                  </a:lnTo>
                  <a:lnTo>
                    <a:pt x="532" y="72"/>
                  </a:lnTo>
                  <a:lnTo>
                    <a:pt x="578" y="58"/>
                  </a:lnTo>
                  <a:lnTo>
                    <a:pt x="617" y="43"/>
                  </a:lnTo>
                  <a:lnTo>
                    <a:pt x="651" y="30"/>
                  </a:lnTo>
                  <a:lnTo>
                    <a:pt x="679" y="18"/>
                  </a:lnTo>
                  <a:lnTo>
                    <a:pt x="700" y="9"/>
                  </a:lnTo>
                  <a:lnTo>
                    <a:pt x="713" y="0"/>
                  </a:lnTo>
                  <a:close/>
                </a:path>
              </a:pathLst>
            </a:custGeom>
            <a:solidFill>
              <a:srgbClr val="347FC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8" name="Freeform 209">
              <a:extLst>
                <a:ext uri="{FF2B5EF4-FFF2-40B4-BE49-F238E27FC236}">
                  <a16:creationId xmlns:a16="http://schemas.microsoft.com/office/drawing/2014/main" id="{B9F7F14E-F93F-442D-8EC3-B3A88AE5B13B}"/>
                </a:ext>
              </a:extLst>
            </p:cNvPr>
            <p:cNvSpPr>
              <a:spLocks/>
            </p:cNvSpPr>
            <p:nvPr/>
          </p:nvSpPr>
          <p:spPr bwMode="auto">
            <a:xfrm>
              <a:off x="1946681" y="3227604"/>
              <a:ext cx="798610" cy="664201"/>
            </a:xfrm>
            <a:custGeom>
              <a:avLst/>
              <a:gdLst>
                <a:gd name="T0" fmla="*/ 326 w 713"/>
                <a:gd name="T1" fmla="*/ 0 h 593"/>
                <a:gd name="T2" fmla="*/ 351 w 713"/>
                <a:gd name="T3" fmla="*/ 1 h 593"/>
                <a:gd name="T4" fmla="*/ 376 w 713"/>
                <a:gd name="T5" fmla="*/ 5 h 593"/>
                <a:gd name="T6" fmla="*/ 404 w 713"/>
                <a:gd name="T7" fmla="*/ 13 h 593"/>
                <a:gd name="T8" fmla="*/ 432 w 713"/>
                <a:gd name="T9" fmla="*/ 23 h 593"/>
                <a:gd name="T10" fmla="*/ 461 w 713"/>
                <a:gd name="T11" fmla="*/ 38 h 593"/>
                <a:gd name="T12" fmla="*/ 490 w 713"/>
                <a:gd name="T13" fmla="*/ 56 h 593"/>
                <a:gd name="T14" fmla="*/ 520 w 713"/>
                <a:gd name="T15" fmla="*/ 80 h 593"/>
                <a:gd name="T16" fmla="*/ 549 w 713"/>
                <a:gd name="T17" fmla="*/ 108 h 593"/>
                <a:gd name="T18" fmla="*/ 579 w 713"/>
                <a:gd name="T19" fmla="*/ 142 h 593"/>
                <a:gd name="T20" fmla="*/ 608 w 713"/>
                <a:gd name="T21" fmla="*/ 183 h 593"/>
                <a:gd name="T22" fmla="*/ 635 w 713"/>
                <a:gd name="T23" fmla="*/ 230 h 593"/>
                <a:gd name="T24" fmla="*/ 663 w 713"/>
                <a:gd name="T25" fmla="*/ 285 h 593"/>
                <a:gd name="T26" fmla="*/ 689 w 713"/>
                <a:gd name="T27" fmla="*/ 347 h 593"/>
                <a:gd name="T28" fmla="*/ 713 w 713"/>
                <a:gd name="T29" fmla="*/ 416 h 593"/>
                <a:gd name="T30" fmla="*/ 700 w 713"/>
                <a:gd name="T31" fmla="*/ 430 h 593"/>
                <a:gd name="T32" fmla="*/ 677 w 713"/>
                <a:gd name="T33" fmla="*/ 445 h 593"/>
                <a:gd name="T34" fmla="*/ 647 w 713"/>
                <a:gd name="T35" fmla="*/ 461 h 593"/>
                <a:gd name="T36" fmla="*/ 612 w 713"/>
                <a:gd name="T37" fmla="*/ 475 h 593"/>
                <a:gd name="T38" fmla="*/ 570 w 713"/>
                <a:gd name="T39" fmla="*/ 491 h 593"/>
                <a:gd name="T40" fmla="*/ 523 w 713"/>
                <a:gd name="T41" fmla="*/ 506 h 593"/>
                <a:gd name="T42" fmla="*/ 473 w 713"/>
                <a:gd name="T43" fmla="*/ 521 h 593"/>
                <a:gd name="T44" fmla="*/ 419 w 713"/>
                <a:gd name="T45" fmla="*/ 534 h 593"/>
                <a:gd name="T46" fmla="*/ 364 w 713"/>
                <a:gd name="T47" fmla="*/ 547 h 593"/>
                <a:gd name="T48" fmla="*/ 308 w 713"/>
                <a:gd name="T49" fmla="*/ 559 h 593"/>
                <a:gd name="T50" fmla="*/ 252 w 713"/>
                <a:gd name="T51" fmla="*/ 569 h 593"/>
                <a:gd name="T52" fmla="*/ 197 w 713"/>
                <a:gd name="T53" fmla="*/ 578 h 593"/>
                <a:gd name="T54" fmla="*/ 143 w 713"/>
                <a:gd name="T55" fmla="*/ 585 h 593"/>
                <a:gd name="T56" fmla="*/ 91 w 713"/>
                <a:gd name="T57" fmla="*/ 590 h 593"/>
                <a:gd name="T58" fmla="*/ 44 w 713"/>
                <a:gd name="T59" fmla="*/ 593 h 593"/>
                <a:gd name="T60" fmla="*/ 0 w 713"/>
                <a:gd name="T61" fmla="*/ 593 h 593"/>
                <a:gd name="T62" fmla="*/ 0 w 713"/>
                <a:gd name="T63" fmla="*/ 589 h 593"/>
                <a:gd name="T64" fmla="*/ 0 w 713"/>
                <a:gd name="T65" fmla="*/ 578 h 593"/>
                <a:gd name="T66" fmla="*/ 0 w 713"/>
                <a:gd name="T67" fmla="*/ 561 h 593"/>
                <a:gd name="T68" fmla="*/ 0 w 713"/>
                <a:gd name="T69" fmla="*/ 539 h 593"/>
                <a:gd name="T70" fmla="*/ 2 w 713"/>
                <a:gd name="T71" fmla="*/ 512 h 593"/>
                <a:gd name="T72" fmla="*/ 3 w 713"/>
                <a:gd name="T73" fmla="*/ 480 h 593"/>
                <a:gd name="T74" fmla="*/ 6 w 713"/>
                <a:gd name="T75" fmla="*/ 445 h 593"/>
                <a:gd name="T76" fmla="*/ 11 w 713"/>
                <a:gd name="T77" fmla="*/ 408 h 593"/>
                <a:gd name="T78" fmla="*/ 16 w 713"/>
                <a:gd name="T79" fmla="*/ 369 h 593"/>
                <a:gd name="T80" fmla="*/ 24 w 713"/>
                <a:gd name="T81" fmla="*/ 328 h 593"/>
                <a:gd name="T82" fmla="*/ 33 w 713"/>
                <a:gd name="T83" fmla="*/ 286 h 593"/>
                <a:gd name="T84" fmla="*/ 45 w 713"/>
                <a:gd name="T85" fmla="*/ 246 h 593"/>
                <a:gd name="T86" fmla="*/ 58 w 713"/>
                <a:gd name="T87" fmla="*/ 205 h 593"/>
                <a:gd name="T88" fmla="*/ 75 w 713"/>
                <a:gd name="T89" fmla="*/ 167 h 593"/>
                <a:gd name="T90" fmla="*/ 95 w 713"/>
                <a:gd name="T91" fmla="*/ 131 h 593"/>
                <a:gd name="T92" fmla="*/ 117 w 713"/>
                <a:gd name="T93" fmla="*/ 98 h 593"/>
                <a:gd name="T94" fmla="*/ 142 w 713"/>
                <a:gd name="T95" fmla="*/ 69 h 593"/>
                <a:gd name="T96" fmla="*/ 172 w 713"/>
                <a:gd name="T97" fmla="*/ 44 h 593"/>
                <a:gd name="T98" fmla="*/ 205 w 713"/>
                <a:gd name="T99" fmla="*/ 25 h 593"/>
                <a:gd name="T100" fmla="*/ 206 w 713"/>
                <a:gd name="T101" fmla="*/ 25 h 593"/>
                <a:gd name="T102" fmla="*/ 211 w 713"/>
                <a:gd name="T103" fmla="*/ 22 h 593"/>
                <a:gd name="T104" fmla="*/ 220 w 713"/>
                <a:gd name="T105" fmla="*/ 18 h 593"/>
                <a:gd name="T106" fmla="*/ 231 w 713"/>
                <a:gd name="T107" fmla="*/ 14 h 593"/>
                <a:gd name="T108" fmla="*/ 245 w 713"/>
                <a:gd name="T109" fmla="*/ 10 h 593"/>
                <a:gd name="T110" fmla="*/ 262 w 713"/>
                <a:gd name="T111" fmla="*/ 6 h 593"/>
                <a:gd name="T112" fmla="*/ 282 w 713"/>
                <a:gd name="T113" fmla="*/ 2 h 593"/>
                <a:gd name="T114" fmla="*/ 303 w 713"/>
                <a:gd name="T115" fmla="*/ 0 h 593"/>
                <a:gd name="T116" fmla="*/ 326 w 713"/>
                <a:gd name="T117" fmla="*/ 0 h 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13" h="593">
                  <a:moveTo>
                    <a:pt x="326" y="0"/>
                  </a:moveTo>
                  <a:lnTo>
                    <a:pt x="351" y="1"/>
                  </a:lnTo>
                  <a:lnTo>
                    <a:pt x="376" y="5"/>
                  </a:lnTo>
                  <a:lnTo>
                    <a:pt x="404" y="13"/>
                  </a:lnTo>
                  <a:lnTo>
                    <a:pt x="432" y="23"/>
                  </a:lnTo>
                  <a:lnTo>
                    <a:pt x="461" y="38"/>
                  </a:lnTo>
                  <a:lnTo>
                    <a:pt x="490" y="56"/>
                  </a:lnTo>
                  <a:lnTo>
                    <a:pt x="520" y="80"/>
                  </a:lnTo>
                  <a:lnTo>
                    <a:pt x="549" y="108"/>
                  </a:lnTo>
                  <a:lnTo>
                    <a:pt x="579" y="142"/>
                  </a:lnTo>
                  <a:lnTo>
                    <a:pt x="608" y="183"/>
                  </a:lnTo>
                  <a:lnTo>
                    <a:pt x="635" y="230"/>
                  </a:lnTo>
                  <a:lnTo>
                    <a:pt x="663" y="285"/>
                  </a:lnTo>
                  <a:lnTo>
                    <a:pt x="689" y="347"/>
                  </a:lnTo>
                  <a:lnTo>
                    <a:pt x="713" y="416"/>
                  </a:lnTo>
                  <a:lnTo>
                    <a:pt x="700" y="430"/>
                  </a:lnTo>
                  <a:lnTo>
                    <a:pt x="677" y="445"/>
                  </a:lnTo>
                  <a:lnTo>
                    <a:pt x="647" y="461"/>
                  </a:lnTo>
                  <a:lnTo>
                    <a:pt x="612" y="475"/>
                  </a:lnTo>
                  <a:lnTo>
                    <a:pt x="570" y="491"/>
                  </a:lnTo>
                  <a:lnTo>
                    <a:pt x="523" y="506"/>
                  </a:lnTo>
                  <a:lnTo>
                    <a:pt x="473" y="521"/>
                  </a:lnTo>
                  <a:lnTo>
                    <a:pt x="419" y="534"/>
                  </a:lnTo>
                  <a:lnTo>
                    <a:pt x="364" y="547"/>
                  </a:lnTo>
                  <a:lnTo>
                    <a:pt x="308" y="559"/>
                  </a:lnTo>
                  <a:lnTo>
                    <a:pt x="252" y="569"/>
                  </a:lnTo>
                  <a:lnTo>
                    <a:pt x="197" y="578"/>
                  </a:lnTo>
                  <a:lnTo>
                    <a:pt x="143" y="585"/>
                  </a:lnTo>
                  <a:lnTo>
                    <a:pt x="91" y="590"/>
                  </a:lnTo>
                  <a:lnTo>
                    <a:pt x="44" y="593"/>
                  </a:lnTo>
                  <a:lnTo>
                    <a:pt x="0" y="593"/>
                  </a:lnTo>
                  <a:lnTo>
                    <a:pt x="0" y="589"/>
                  </a:lnTo>
                  <a:lnTo>
                    <a:pt x="0" y="578"/>
                  </a:lnTo>
                  <a:lnTo>
                    <a:pt x="0" y="561"/>
                  </a:lnTo>
                  <a:lnTo>
                    <a:pt x="0" y="539"/>
                  </a:lnTo>
                  <a:lnTo>
                    <a:pt x="2" y="512"/>
                  </a:lnTo>
                  <a:lnTo>
                    <a:pt x="3" y="480"/>
                  </a:lnTo>
                  <a:lnTo>
                    <a:pt x="6" y="445"/>
                  </a:lnTo>
                  <a:lnTo>
                    <a:pt x="11" y="408"/>
                  </a:lnTo>
                  <a:lnTo>
                    <a:pt x="16" y="369"/>
                  </a:lnTo>
                  <a:lnTo>
                    <a:pt x="24" y="328"/>
                  </a:lnTo>
                  <a:lnTo>
                    <a:pt x="33" y="286"/>
                  </a:lnTo>
                  <a:lnTo>
                    <a:pt x="45" y="246"/>
                  </a:lnTo>
                  <a:lnTo>
                    <a:pt x="58" y="205"/>
                  </a:lnTo>
                  <a:lnTo>
                    <a:pt x="75" y="167"/>
                  </a:lnTo>
                  <a:lnTo>
                    <a:pt x="95" y="131"/>
                  </a:lnTo>
                  <a:lnTo>
                    <a:pt x="117" y="98"/>
                  </a:lnTo>
                  <a:lnTo>
                    <a:pt x="142" y="69"/>
                  </a:lnTo>
                  <a:lnTo>
                    <a:pt x="172" y="44"/>
                  </a:lnTo>
                  <a:lnTo>
                    <a:pt x="205" y="25"/>
                  </a:lnTo>
                  <a:lnTo>
                    <a:pt x="206" y="25"/>
                  </a:lnTo>
                  <a:lnTo>
                    <a:pt x="211" y="22"/>
                  </a:lnTo>
                  <a:lnTo>
                    <a:pt x="220" y="18"/>
                  </a:lnTo>
                  <a:lnTo>
                    <a:pt x="231" y="14"/>
                  </a:lnTo>
                  <a:lnTo>
                    <a:pt x="245" y="10"/>
                  </a:lnTo>
                  <a:lnTo>
                    <a:pt x="262" y="6"/>
                  </a:lnTo>
                  <a:lnTo>
                    <a:pt x="282" y="2"/>
                  </a:lnTo>
                  <a:lnTo>
                    <a:pt x="303" y="0"/>
                  </a:lnTo>
                  <a:lnTo>
                    <a:pt x="326" y="0"/>
                  </a:lnTo>
                  <a:close/>
                </a:path>
              </a:pathLst>
            </a:custGeom>
            <a:solidFill>
              <a:srgbClr val="FCD98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9" name="Freeform 210">
              <a:extLst>
                <a:ext uri="{FF2B5EF4-FFF2-40B4-BE49-F238E27FC236}">
                  <a16:creationId xmlns:a16="http://schemas.microsoft.com/office/drawing/2014/main" id="{0FE98389-2BB7-47A2-B941-EA481A870E63}"/>
                </a:ext>
              </a:extLst>
            </p:cNvPr>
            <p:cNvSpPr>
              <a:spLocks/>
            </p:cNvSpPr>
            <p:nvPr/>
          </p:nvSpPr>
          <p:spPr bwMode="auto">
            <a:xfrm>
              <a:off x="1849235" y="3073034"/>
              <a:ext cx="806450" cy="818771"/>
            </a:xfrm>
            <a:custGeom>
              <a:avLst/>
              <a:gdLst>
                <a:gd name="T0" fmla="*/ 677 w 720"/>
                <a:gd name="T1" fmla="*/ 2 h 731"/>
                <a:gd name="T2" fmla="*/ 684 w 720"/>
                <a:gd name="T3" fmla="*/ 12 h 731"/>
                <a:gd name="T4" fmla="*/ 695 w 720"/>
                <a:gd name="T5" fmla="*/ 30 h 731"/>
                <a:gd name="T6" fmla="*/ 705 w 720"/>
                <a:gd name="T7" fmla="*/ 57 h 731"/>
                <a:gd name="T8" fmla="*/ 715 w 720"/>
                <a:gd name="T9" fmla="*/ 89 h 731"/>
                <a:gd name="T10" fmla="*/ 720 w 720"/>
                <a:gd name="T11" fmla="*/ 125 h 731"/>
                <a:gd name="T12" fmla="*/ 716 w 720"/>
                <a:gd name="T13" fmla="*/ 163 h 731"/>
                <a:gd name="T14" fmla="*/ 701 w 720"/>
                <a:gd name="T15" fmla="*/ 202 h 731"/>
                <a:gd name="T16" fmla="*/ 674 w 720"/>
                <a:gd name="T17" fmla="*/ 241 h 731"/>
                <a:gd name="T18" fmla="*/ 629 w 720"/>
                <a:gd name="T19" fmla="*/ 278 h 731"/>
                <a:gd name="T20" fmla="*/ 565 w 720"/>
                <a:gd name="T21" fmla="*/ 311 h 731"/>
                <a:gd name="T22" fmla="*/ 480 w 720"/>
                <a:gd name="T23" fmla="*/ 338 h 731"/>
                <a:gd name="T24" fmla="*/ 369 w 720"/>
                <a:gd name="T25" fmla="*/ 358 h 731"/>
                <a:gd name="T26" fmla="*/ 229 w 720"/>
                <a:gd name="T27" fmla="*/ 369 h 731"/>
                <a:gd name="T28" fmla="*/ 228 w 720"/>
                <a:gd name="T29" fmla="*/ 384 h 731"/>
                <a:gd name="T30" fmla="*/ 224 w 720"/>
                <a:gd name="T31" fmla="*/ 419 h 731"/>
                <a:gd name="T32" fmla="*/ 218 w 720"/>
                <a:gd name="T33" fmla="*/ 462 h 731"/>
                <a:gd name="T34" fmla="*/ 212 w 720"/>
                <a:gd name="T35" fmla="*/ 502 h 731"/>
                <a:gd name="T36" fmla="*/ 207 w 720"/>
                <a:gd name="T37" fmla="*/ 498 h 731"/>
                <a:gd name="T38" fmla="*/ 192 w 720"/>
                <a:gd name="T39" fmla="*/ 491 h 731"/>
                <a:gd name="T40" fmla="*/ 175 w 720"/>
                <a:gd name="T41" fmla="*/ 494 h 731"/>
                <a:gd name="T42" fmla="*/ 161 w 720"/>
                <a:gd name="T43" fmla="*/ 516 h 731"/>
                <a:gd name="T44" fmla="*/ 162 w 720"/>
                <a:gd name="T45" fmla="*/ 538 h 731"/>
                <a:gd name="T46" fmla="*/ 178 w 720"/>
                <a:gd name="T47" fmla="*/ 548 h 731"/>
                <a:gd name="T48" fmla="*/ 195 w 720"/>
                <a:gd name="T49" fmla="*/ 550 h 731"/>
                <a:gd name="T50" fmla="*/ 204 w 720"/>
                <a:gd name="T51" fmla="*/ 550 h 731"/>
                <a:gd name="T52" fmla="*/ 200 w 720"/>
                <a:gd name="T53" fmla="*/ 563 h 731"/>
                <a:gd name="T54" fmla="*/ 188 w 720"/>
                <a:gd name="T55" fmla="*/ 596 h 731"/>
                <a:gd name="T56" fmla="*/ 167 w 720"/>
                <a:gd name="T57" fmla="*/ 640 h 731"/>
                <a:gd name="T58" fmla="*/ 135 w 720"/>
                <a:gd name="T59" fmla="*/ 688 h 731"/>
                <a:gd name="T60" fmla="*/ 87 w 720"/>
                <a:gd name="T61" fmla="*/ 731 h 731"/>
                <a:gd name="T62" fmla="*/ 84 w 720"/>
                <a:gd name="T63" fmla="*/ 722 h 731"/>
                <a:gd name="T64" fmla="*/ 73 w 720"/>
                <a:gd name="T65" fmla="*/ 694 h 731"/>
                <a:gd name="T66" fmla="*/ 59 w 720"/>
                <a:gd name="T67" fmla="*/ 654 h 731"/>
                <a:gd name="T68" fmla="*/ 43 w 720"/>
                <a:gd name="T69" fmla="*/ 602 h 731"/>
                <a:gd name="T70" fmla="*/ 26 w 720"/>
                <a:gd name="T71" fmla="*/ 545 h 731"/>
                <a:gd name="T72" fmla="*/ 13 w 720"/>
                <a:gd name="T73" fmla="*/ 485 h 731"/>
                <a:gd name="T74" fmla="*/ 2 w 720"/>
                <a:gd name="T75" fmla="*/ 424 h 731"/>
                <a:gd name="T76" fmla="*/ 0 w 720"/>
                <a:gd name="T77" fmla="*/ 367 h 731"/>
                <a:gd name="T78" fmla="*/ 6 w 720"/>
                <a:gd name="T79" fmla="*/ 318 h 731"/>
                <a:gd name="T80" fmla="*/ 23 w 720"/>
                <a:gd name="T81" fmla="*/ 279 h 731"/>
                <a:gd name="T82" fmla="*/ 53 w 720"/>
                <a:gd name="T83" fmla="*/ 256 h 731"/>
                <a:gd name="T84" fmla="*/ 98 w 720"/>
                <a:gd name="T85" fmla="*/ 250 h 731"/>
                <a:gd name="T86" fmla="*/ 99 w 720"/>
                <a:gd name="T87" fmla="*/ 241 h 731"/>
                <a:gd name="T88" fmla="*/ 102 w 720"/>
                <a:gd name="T89" fmla="*/ 218 h 731"/>
                <a:gd name="T90" fmla="*/ 114 w 720"/>
                <a:gd name="T91" fmla="*/ 185 h 731"/>
                <a:gd name="T92" fmla="*/ 135 w 720"/>
                <a:gd name="T93" fmla="*/ 146 h 731"/>
                <a:gd name="T94" fmla="*/ 173 w 720"/>
                <a:gd name="T95" fmla="*/ 106 h 731"/>
                <a:gd name="T96" fmla="*/ 228 w 720"/>
                <a:gd name="T97" fmla="*/ 72 h 731"/>
                <a:gd name="T98" fmla="*/ 306 w 720"/>
                <a:gd name="T99" fmla="*/ 45 h 731"/>
                <a:gd name="T100" fmla="*/ 364 w 720"/>
                <a:gd name="T101" fmla="*/ 40 h 731"/>
                <a:gd name="T102" fmla="*/ 419 w 720"/>
                <a:gd name="T103" fmla="*/ 47 h 731"/>
                <a:gd name="T104" fmla="*/ 471 w 720"/>
                <a:gd name="T105" fmla="*/ 63 h 731"/>
                <a:gd name="T106" fmla="*/ 518 w 720"/>
                <a:gd name="T107" fmla="*/ 83 h 731"/>
                <a:gd name="T108" fmla="*/ 560 w 720"/>
                <a:gd name="T109" fmla="*/ 100 h 731"/>
                <a:gd name="T110" fmla="*/ 597 w 720"/>
                <a:gd name="T111" fmla="*/ 112 h 731"/>
                <a:gd name="T112" fmla="*/ 628 w 720"/>
                <a:gd name="T113" fmla="*/ 113 h 731"/>
                <a:gd name="T114" fmla="*/ 652 w 720"/>
                <a:gd name="T115" fmla="*/ 97 h 731"/>
                <a:gd name="T116" fmla="*/ 669 w 720"/>
                <a:gd name="T117" fmla="*/ 62 h 731"/>
                <a:gd name="T118" fmla="*/ 677 w 720"/>
                <a:gd name="T119" fmla="*/ 0 h 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20" h="731">
                  <a:moveTo>
                    <a:pt x="677" y="0"/>
                  </a:moveTo>
                  <a:lnTo>
                    <a:pt x="677" y="2"/>
                  </a:lnTo>
                  <a:lnTo>
                    <a:pt x="680" y="6"/>
                  </a:lnTo>
                  <a:lnTo>
                    <a:pt x="684" y="12"/>
                  </a:lnTo>
                  <a:lnTo>
                    <a:pt x="688" y="20"/>
                  </a:lnTo>
                  <a:lnTo>
                    <a:pt x="695" y="30"/>
                  </a:lnTo>
                  <a:lnTo>
                    <a:pt x="700" y="44"/>
                  </a:lnTo>
                  <a:lnTo>
                    <a:pt x="705" y="57"/>
                  </a:lnTo>
                  <a:lnTo>
                    <a:pt x="711" y="72"/>
                  </a:lnTo>
                  <a:lnTo>
                    <a:pt x="715" y="89"/>
                  </a:lnTo>
                  <a:lnTo>
                    <a:pt x="718" y="106"/>
                  </a:lnTo>
                  <a:lnTo>
                    <a:pt x="720" y="125"/>
                  </a:lnTo>
                  <a:lnTo>
                    <a:pt x="718" y="144"/>
                  </a:lnTo>
                  <a:lnTo>
                    <a:pt x="716" y="163"/>
                  </a:lnTo>
                  <a:lnTo>
                    <a:pt x="711" y="182"/>
                  </a:lnTo>
                  <a:lnTo>
                    <a:pt x="701" y="202"/>
                  </a:lnTo>
                  <a:lnTo>
                    <a:pt x="690" y="222"/>
                  </a:lnTo>
                  <a:lnTo>
                    <a:pt x="674" y="241"/>
                  </a:lnTo>
                  <a:lnTo>
                    <a:pt x="654" y="260"/>
                  </a:lnTo>
                  <a:lnTo>
                    <a:pt x="629" y="278"/>
                  </a:lnTo>
                  <a:lnTo>
                    <a:pt x="601" y="295"/>
                  </a:lnTo>
                  <a:lnTo>
                    <a:pt x="565" y="311"/>
                  </a:lnTo>
                  <a:lnTo>
                    <a:pt x="526" y="325"/>
                  </a:lnTo>
                  <a:lnTo>
                    <a:pt x="480" y="338"/>
                  </a:lnTo>
                  <a:lnTo>
                    <a:pt x="428" y="349"/>
                  </a:lnTo>
                  <a:lnTo>
                    <a:pt x="369" y="358"/>
                  </a:lnTo>
                  <a:lnTo>
                    <a:pt x="302" y="366"/>
                  </a:lnTo>
                  <a:lnTo>
                    <a:pt x="229" y="369"/>
                  </a:lnTo>
                  <a:lnTo>
                    <a:pt x="229" y="373"/>
                  </a:lnTo>
                  <a:lnTo>
                    <a:pt x="228" y="384"/>
                  </a:lnTo>
                  <a:lnTo>
                    <a:pt x="225" y="400"/>
                  </a:lnTo>
                  <a:lnTo>
                    <a:pt x="224" y="419"/>
                  </a:lnTo>
                  <a:lnTo>
                    <a:pt x="221" y="440"/>
                  </a:lnTo>
                  <a:lnTo>
                    <a:pt x="218" y="462"/>
                  </a:lnTo>
                  <a:lnTo>
                    <a:pt x="214" y="483"/>
                  </a:lnTo>
                  <a:lnTo>
                    <a:pt x="212" y="502"/>
                  </a:lnTo>
                  <a:lnTo>
                    <a:pt x="211" y="500"/>
                  </a:lnTo>
                  <a:lnTo>
                    <a:pt x="207" y="498"/>
                  </a:lnTo>
                  <a:lnTo>
                    <a:pt x="200" y="494"/>
                  </a:lnTo>
                  <a:lnTo>
                    <a:pt x="192" y="491"/>
                  </a:lnTo>
                  <a:lnTo>
                    <a:pt x="183" y="491"/>
                  </a:lnTo>
                  <a:lnTo>
                    <a:pt x="175" y="494"/>
                  </a:lnTo>
                  <a:lnTo>
                    <a:pt x="167" y="503"/>
                  </a:lnTo>
                  <a:lnTo>
                    <a:pt x="161" y="516"/>
                  </a:lnTo>
                  <a:lnTo>
                    <a:pt x="159" y="529"/>
                  </a:lnTo>
                  <a:lnTo>
                    <a:pt x="162" y="538"/>
                  </a:lnTo>
                  <a:lnTo>
                    <a:pt x="169" y="544"/>
                  </a:lnTo>
                  <a:lnTo>
                    <a:pt x="178" y="548"/>
                  </a:lnTo>
                  <a:lnTo>
                    <a:pt x="187" y="550"/>
                  </a:lnTo>
                  <a:lnTo>
                    <a:pt x="195" y="550"/>
                  </a:lnTo>
                  <a:lnTo>
                    <a:pt x="201" y="550"/>
                  </a:lnTo>
                  <a:lnTo>
                    <a:pt x="204" y="550"/>
                  </a:lnTo>
                  <a:lnTo>
                    <a:pt x="203" y="554"/>
                  </a:lnTo>
                  <a:lnTo>
                    <a:pt x="200" y="563"/>
                  </a:lnTo>
                  <a:lnTo>
                    <a:pt x="196" y="578"/>
                  </a:lnTo>
                  <a:lnTo>
                    <a:pt x="188" y="596"/>
                  </a:lnTo>
                  <a:lnTo>
                    <a:pt x="179" y="617"/>
                  </a:lnTo>
                  <a:lnTo>
                    <a:pt x="167" y="640"/>
                  </a:lnTo>
                  <a:lnTo>
                    <a:pt x="153" y="664"/>
                  </a:lnTo>
                  <a:lnTo>
                    <a:pt x="135" y="688"/>
                  </a:lnTo>
                  <a:lnTo>
                    <a:pt x="112" y="710"/>
                  </a:lnTo>
                  <a:lnTo>
                    <a:pt x="87" y="731"/>
                  </a:lnTo>
                  <a:lnTo>
                    <a:pt x="86" y="728"/>
                  </a:lnTo>
                  <a:lnTo>
                    <a:pt x="84" y="722"/>
                  </a:lnTo>
                  <a:lnTo>
                    <a:pt x="78" y="710"/>
                  </a:lnTo>
                  <a:lnTo>
                    <a:pt x="73" y="694"/>
                  </a:lnTo>
                  <a:lnTo>
                    <a:pt x="67" y="676"/>
                  </a:lnTo>
                  <a:lnTo>
                    <a:pt x="59" y="654"/>
                  </a:lnTo>
                  <a:lnTo>
                    <a:pt x="51" y="629"/>
                  </a:lnTo>
                  <a:lnTo>
                    <a:pt x="43" y="602"/>
                  </a:lnTo>
                  <a:lnTo>
                    <a:pt x="34" y="575"/>
                  </a:lnTo>
                  <a:lnTo>
                    <a:pt x="26" y="545"/>
                  </a:lnTo>
                  <a:lnTo>
                    <a:pt x="19" y="515"/>
                  </a:lnTo>
                  <a:lnTo>
                    <a:pt x="13" y="485"/>
                  </a:lnTo>
                  <a:lnTo>
                    <a:pt x="6" y="453"/>
                  </a:lnTo>
                  <a:lnTo>
                    <a:pt x="2" y="424"/>
                  </a:lnTo>
                  <a:lnTo>
                    <a:pt x="1" y="394"/>
                  </a:lnTo>
                  <a:lnTo>
                    <a:pt x="0" y="367"/>
                  </a:lnTo>
                  <a:lnTo>
                    <a:pt x="2" y="342"/>
                  </a:lnTo>
                  <a:lnTo>
                    <a:pt x="6" y="318"/>
                  </a:lnTo>
                  <a:lnTo>
                    <a:pt x="13" y="297"/>
                  </a:lnTo>
                  <a:lnTo>
                    <a:pt x="23" y="279"/>
                  </a:lnTo>
                  <a:lnTo>
                    <a:pt x="36" y="266"/>
                  </a:lnTo>
                  <a:lnTo>
                    <a:pt x="53" y="256"/>
                  </a:lnTo>
                  <a:lnTo>
                    <a:pt x="74" y="250"/>
                  </a:lnTo>
                  <a:lnTo>
                    <a:pt x="98" y="250"/>
                  </a:lnTo>
                  <a:lnTo>
                    <a:pt x="98" y="248"/>
                  </a:lnTo>
                  <a:lnTo>
                    <a:pt x="99" y="241"/>
                  </a:lnTo>
                  <a:lnTo>
                    <a:pt x="101" y="231"/>
                  </a:lnTo>
                  <a:lnTo>
                    <a:pt x="102" y="218"/>
                  </a:lnTo>
                  <a:lnTo>
                    <a:pt x="107" y="202"/>
                  </a:lnTo>
                  <a:lnTo>
                    <a:pt x="114" y="185"/>
                  </a:lnTo>
                  <a:lnTo>
                    <a:pt x="123" y="165"/>
                  </a:lnTo>
                  <a:lnTo>
                    <a:pt x="135" y="146"/>
                  </a:lnTo>
                  <a:lnTo>
                    <a:pt x="152" y="126"/>
                  </a:lnTo>
                  <a:lnTo>
                    <a:pt x="173" y="106"/>
                  </a:lnTo>
                  <a:lnTo>
                    <a:pt x="197" y="88"/>
                  </a:lnTo>
                  <a:lnTo>
                    <a:pt x="228" y="72"/>
                  </a:lnTo>
                  <a:lnTo>
                    <a:pt x="264" y="57"/>
                  </a:lnTo>
                  <a:lnTo>
                    <a:pt x="306" y="45"/>
                  </a:lnTo>
                  <a:lnTo>
                    <a:pt x="335" y="41"/>
                  </a:lnTo>
                  <a:lnTo>
                    <a:pt x="364" y="40"/>
                  </a:lnTo>
                  <a:lnTo>
                    <a:pt x="392" y="42"/>
                  </a:lnTo>
                  <a:lnTo>
                    <a:pt x="419" y="47"/>
                  </a:lnTo>
                  <a:lnTo>
                    <a:pt x="445" y="54"/>
                  </a:lnTo>
                  <a:lnTo>
                    <a:pt x="471" y="63"/>
                  </a:lnTo>
                  <a:lnTo>
                    <a:pt x="495" y="72"/>
                  </a:lnTo>
                  <a:lnTo>
                    <a:pt x="518" y="83"/>
                  </a:lnTo>
                  <a:lnTo>
                    <a:pt x="540" y="92"/>
                  </a:lnTo>
                  <a:lnTo>
                    <a:pt x="560" y="100"/>
                  </a:lnTo>
                  <a:lnTo>
                    <a:pt x="580" y="106"/>
                  </a:lnTo>
                  <a:lnTo>
                    <a:pt x="597" y="112"/>
                  </a:lnTo>
                  <a:lnTo>
                    <a:pt x="614" y="114"/>
                  </a:lnTo>
                  <a:lnTo>
                    <a:pt x="628" y="113"/>
                  </a:lnTo>
                  <a:lnTo>
                    <a:pt x="641" y="106"/>
                  </a:lnTo>
                  <a:lnTo>
                    <a:pt x="652" y="97"/>
                  </a:lnTo>
                  <a:lnTo>
                    <a:pt x="661" y="81"/>
                  </a:lnTo>
                  <a:lnTo>
                    <a:pt x="669" y="62"/>
                  </a:lnTo>
                  <a:lnTo>
                    <a:pt x="673" y="34"/>
                  </a:lnTo>
                  <a:lnTo>
                    <a:pt x="677" y="0"/>
                  </a:lnTo>
                  <a:close/>
                </a:path>
              </a:pathLst>
            </a:custGeom>
            <a:solidFill>
              <a:schemeClr val="bg1">
                <a:lumMod val="7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10" name="Freeform 211">
              <a:extLst>
                <a:ext uri="{FF2B5EF4-FFF2-40B4-BE49-F238E27FC236}">
                  <a16:creationId xmlns:a16="http://schemas.microsoft.com/office/drawing/2014/main" id="{9FD8C86B-0473-4910-A738-735181737458}"/>
                </a:ext>
              </a:extLst>
            </p:cNvPr>
            <p:cNvSpPr>
              <a:spLocks/>
            </p:cNvSpPr>
            <p:nvPr/>
          </p:nvSpPr>
          <p:spPr bwMode="auto">
            <a:xfrm>
              <a:off x="2243499" y="3579305"/>
              <a:ext cx="42563" cy="77285"/>
            </a:xfrm>
            <a:custGeom>
              <a:avLst/>
              <a:gdLst>
                <a:gd name="T0" fmla="*/ 12 w 38"/>
                <a:gd name="T1" fmla="*/ 0 h 69"/>
                <a:gd name="T2" fmla="*/ 20 w 38"/>
                <a:gd name="T3" fmla="*/ 1 h 69"/>
                <a:gd name="T4" fmla="*/ 26 w 38"/>
                <a:gd name="T5" fmla="*/ 6 h 69"/>
                <a:gd name="T6" fmla="*/ 33 w 38"/>
                <a:gd name="T7" fmla="*/ 17 h 69"/>
                <a:gd name="T8" fmla="*/ 37 w 38"/>
                <a:gd name="T9" fmla="*/ 31 h 69"/>
                <a:gd name="T10" fmla="*/ 38 w 38"/>
                <a:gd name="T11" fmla="*/ 46 h 69"/>
                <a:gd name="T12" fmla="*/ 37 w 38"/>
                <a:gd name="T13" fmla="*/ 58 h 69"/>
                <a:gd name="T14" fmla="*/ 33 w 38"/>
                <a:gd name="T15" fmla="*/ 65 h 69"/>
                <a:gd name="T16" fmla="*/ 26 w 38"/>
                <a:gd name="T17" fmla="*/ 69 h 69"/>
                <a:gd name="T18" fmla="*/ 18 w 38"/>
                <a:gd name="T19" fmla="*/ 68 h 69"/>
                <a:gd name="T20" fmla="*/ 12 w 38"/>
                <a:gd name="T21" fmla="*/ 63 h 69"/>
                <a:gd name="T22" fmla="*/ 5 w 38"/>
                <a:gd name="T23" fmla="*/ 52 h 69"/>
                <a:gd name="T24" fmla="*/ 1 w 38"/>
                <a:gd name="T25" fmla="*/ 38 h 69"/>
                <a:gd name="T26" fmla="*/ 0 w 38"/>
                <a:gd name="T27" fmla="*/ 24 h 69"/>
                <a:gd name="T28" fmla="*/ 1 w 38"/>
                <a:gd name="T29" fmla="*/ 12 h 69"/>
                <a:gd name="T30" fmla="*/ 5 w 38"/>
                <a:gd name="T31" fmla="*/ 4 h 69"/>
                <a:gd name="T32" fmla="*/ 12 w 38"/>
                <a:gd name="T33"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8" h="69">
                  <a:moveTo>
                    <a:pt x="12" y="0"/>
                  </a:moveTo>
                  <a:lnTo>
                    <a:pt x="20" y="1"/>
                  </a:lnTo>
                  <a:lnTo>
                    <a:pt x="26" y="6"/>
                  </a:lnTo>
                  <a:lnTo>
                    <a:pt x="33" y="17"/>
                  </a:lnTo>
                  <a:lnTo>
                    <a:pt x="37" y="31"/>
                  </a:lnTo>
                  <a:lnTo>
                    <a:pt x="38" y="46"/>
                  </a:lnTo>
                  <a:lnTo>
                    <a:pt x="37" y="58"/>
                  </a:lnTo>
                  <a:lnTo>
                    <a:pt x="33" y="65"/>
                  </a:lnTo>
                  <a:lnTo>
                    <a:pt x="26" y="69"/>
                  </a:lnTo>
                  <a:lnTo>
                    <a:pt x="18" y="68"/>
                  </a:lnTo>
                  <a:lnTo>
                    <a:pt x="12" y="63"/>
                  </a:lnTo>
                  <a:lnTo>
                    <a:pt x="5" y="52"/>
                  </a:lnTo>
                  <a:lnTo>
                    <a:pt x="1" y="38"/>
                  </a:lnTo>
                  <a:lnTo>
                    <a:pt x="0" y="24"/>
                  </a:lnTo>
                  <a:lnTo>
                    <a:pt x="1" y="12"/>
                  </a:lnTo>
                  <a:lnTo>
                    <a:pt x="5" y="4"/>
                  </a:lnTo>
                  <a:lnTo>
                    <a:pt x="12" y="0"/>
                  </a:lnTo>
                  <a:close/>
                </a:path>
              </a:pathLst>
            </a:custGeom>
            <a:solidFill>
              <a:schemeClr val="bg1">
                <a:lumMod val="7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11" name="Freeform 212">
              <a:extLst>
                <a:ext uri="{FF2B5EF4-FFF2-40B4-BE49-F238E27FC236}">
                  <a16:creationId xmlns:a16="http://schemas.microsoft.com/office/drawing/2014/main" id="{A46D357F-5E4B-4D6C-89AD-C6C9D23C97BE}"/>
                </a:ext>
              </a:extLst>
            </p:cNvPr>
            <p:cNvSpPr>
              <a:spLocks/>
            </p:cNvSpPr>
            <p:nvPr/>
          </p:nvSpPr>
          <p:spPr bwMode="auto">
            <a:xfrm>
              <a:off x="2570560" y="3493060"/>
              <a:ext cx="43683" cy="76165"/>
            </a:xfrm>
            <a:custGeom>
              <a:avLst/>
              <a:gdLst>
                <a:gd name="T0" fmla="*/ 13 w 39"/>
                <a:gd name="T1" fmla="*/ 0 h 68"/>
                <a:gd name="T2" fmla="*/ 19 w 39"/>
                <a:gd name="T3" fmla="*/ 1 h 68"/>
                <a:gd name="T4" fmla="*/ 27 w 39"/>
                <a:gd name="T5" fmla="*/ 6 h 68"/>
                <a:gd name="T6" fmla="*/ 33 w 39"/>
                <a:gd name="T7" fmla="*/ 17 h 68"/>
                <a:gd name="T8" fmla="*/ 38 w 39"/>
                <a:gd name="T9" fmla="*/ 31 h 68"/>
                <a:gd name="T10" fmla="*/ 39 w 39"/>
                <a:gd name="T11" fmla="*/ 46 h 68"/>
                <a:gd name="T12" fmla="*/ 38 w 39"/>
                <a:gd name="T13" fmla="*/ 57 h 68"/>
                <a:gd name="T14" fmla="*/ 33 w 39"/>
                <a:gd name="T15" fmla="*/ 65 h 68"/>
                <a:gd name="T16" fmla="*/ 26 w 39"/>
                <a:gd name="T17" fmla="*/ 68 h 68"/>
                <a:gd name="T18" fmla="*/ 19 w 39"/>
                <a:gd name="T19" fmla="*/ 68 h 68"/>
                <a:gd name="T20" fmla="*/ 12 w 39"/>
                <a:gd name="T21" fmla="*/ 63 h 68"/>
                <a:gd name="T22" fmla="*/ 6 w 39"/>
                <a:gd name="T23" fmla="*/ 52 h 68"/>
                <a:gd name="T24" fmla="*/ 1 w 39"/>
                <a:gd name="T25" fmla="*/ 38 h 68"/>
                <a:gd name="T26" fmla="*/ 0 w 39"/>
                <a:gd name="T27" fmla="*/ 23 h 68"/>
                <a:gd name="T28" fmla="*/ 1 w 39"/>
                <a:gd name="T29" fmla="*/ 11 h 68"/>
                <a:gd name="T30" fmla="*/ 6 w 39"/>
                <a:gd name="T31" fmla="*/ 4 h 68"/>
                <a:gd name="T32" fmla="*/ 13 w 39"/>
                <a:gd name="T33"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68">
                  <a:moveTo>
                    <a:pt x="13" y="0"/>
                  </a:moveTo>
                  <a:lnTo>
                    <a:pt x="19" y="1"/>
                  </a:lnTo>
                  <a:lnTo>
                    <a:pt x="27" y="6"/>
                  </a:lnTo>
                  <a:lnTo>
                    <a:pt x="33" y="17"/>
                  </a:lnTo>
                  <a:lnTo>
                    <a:pt x="38" y="31"/>
                  </a:lnTo>
                  <a:lnTo>
                    <a:pt x="39" y="46"/>
                  </a:lnTo>
                  <a:lnTo>
                    <a:pt x="38" y="57"/>
                  </a:lnTo>
                  <a:lnTo>
                    <a:pt x="33" y="65"/>
                  </a:lnTo>
                  <a:lnTo>
                    <a:pt x="26" y="68"/>
                  </a:lnTo>
                  <a:lnTo>
                    <a:pt x="19" y="68"/>
                  </a:lnTo>
                  <a:lnTo>
                    <a:pt x="12" y="63"/>
                  </a:lnTo>
                  <a:lnTo>
                    <a:pt x="6" y="52"/>
                  </a:lnTo>
                  <a:lnTo>
                    <a:pt x="1" y="38"/>
                  </a:lnTo>
                  <a:lnTo>
                    <a:pt x="0" y="23"/>
                  </a:lnTo>
                  <a:lnTo>
                    <a:pt x="1" y="11"/>
                  </a:lnTo>
                  <a:lnTo>
                    <a:pt x="6" y="4"/>
                  </a:lnTo>
                  <a:lnTo>
                    <a:pt x="13" y="0"/>
                  </a:lnTo>
                  <a:close/>
                </a:path>
              </a:pathLst>
            </a:custGeom>
            <a:solidFill>
              <a:schemeClr val="bg1">
                <a:lumMod val="7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12" name="Freeform 213">
              <a:extLst>
                <a:ext uri="{FF2B5EF4-FFF2-40B4-BE49-F238E27FC236}">
                  <a16:creationId xmlns:a16="http://schemas.microsoft.com/office/drawing/2014/main" id="{B04055C9-011B-49F5-9B66-0F38FC870C34}"/>
                </a:ext>
              </a:extLst>
            </p:cNvPr>
            <p:cNvSpPr>
              <a:spLocks/>
            </p:cNvSpPr>
            <p:nvPr/>
          </p:nvSpPr>
          <p:spPr bwMode="auto">
            <a:xfrm>
              <a:off x="1698025" y="3910846"/>
              <a:ext cx="189292" cy="412186"/>
            </a:xfrm>
            <a:custGeom>
              <a:avLst/>
              <a:gdLst>
                <a:gd name="T0" fmla="*/ 169 w 169"/>
                <a:gd name="T1" fmla="*/ 50 h 368"/>
                <a:gd name="T2" fmla="*/ 119 w 169"/>
                <a:gd name="T3" fmla="*/ 73 h 368"/>
                <a:gd name="T4" fmla="*/ 88 w 169"/>
                <a:gd name="T5" fmla="*/ 111 h 368"/>
                <a:gd name="T6" fmla="*/ 69 w 169"/>
                <a:gd name="T7" fmla="*/ 158 h 368"/>
                <a:gd name="T8" fmla="*/ 63 w 169"/>
                <a:gd name="T9" fmla="*/ 209 h 368"/>
                <a:gd name="T10" fmla="*/ 63 w 169"/>
                <a:gd name="T11" fmla="*/ 258 h 368"/>
                <a:gd name="T12" fmla="*/ 67 w 169"/>
                <a:gd name="T13" fmla="*/ 300 h 368"/>
                <a:gd name="T14" fmla="*/ 72 w 169"/>
                <a:gd name="T15" fmla="*/ 328 h 368"/>
                <a:gd name="T16" fmla="*/ 75 w 169"/>
                <a:gd name="T17" fmla="*/ 339 h 368"/>
                <a:gd name="T18" fmla="*/ 76 w 169"/>
                <a:gd name="T19" fmla="*/ 348 h 368"/>
                <a:gd name="T20" fmla="*/ 73 w 169"/>
                <a:gd name="T21" fmla="*/ 360 h 368"/>
                <a:gd name="T22" fmla="*/ 65 w 169"/>
                <a:gd name="T23" fmla="*/ 362 h 368"/>
                <a:gd name="T24" fmla="*/ 61 w 169"/>
                <a:gd name="T25" fmla="*/ 358 h 368"/>
                <a:gd name="T26" fmla="*/ 59 w 169"/>
                <a:gd name="T27" fmla="*/ 358 h 368"/>
                <a:gd name="T28" fmla="*/ 56 w 169"/>
                <a:gd name="T29" fmla="*/ 364 h 368"/>
                <a:gd name="T30" fmla="*/ 51 w 169"/>
                <a:gd name="T31" fmla="*/ 364 h 368"/>
                <a:gd name="T32" fmla="*/ 47 w 169"/>
                <a:gd name="T33" fmla="*/ 361 h 368"/>
                <a:gd name="T34" fmla="*/ 44 w 169"/>
                <a:gd name="T35" fmla="*/ 361 h 368"/>
                <a:gd name="T36" fmla="*/ 42 w 169"/>
                <a:gd name="T37" fmla="*/ 365 h 368"/>
                <a:gd name="T38" fmla="*/ 37 w 169"/>
                <a:gd name="T39" fmla="*/ 366 h 368"/>
                <a:gd name="T40" fmla="*/ 31 w 169"/>
                <a:gd name="T41" fmla="*/ 362 h 368"/>
                <a:gd name="T42" fmla="*/ 30 w 169"/>
                <a:gd name="T43" fmla="*/ 362 h 368"/>
                <a:gd name="T44" fmla="*/ 26 w 169"/>
                <a:gd name="T45" fmla="*/ 368 h 368"/>
                <a:gd name="T46" fmla="*/ 21 w 169"/>
                <a:gd name="T47" fmla="*/ 368 h 368"/>
                <a:gd name="T48" fmla="*/ 16 w 169"/>
                <a:gd name="T49" fmla="*/ 364 h 368"/>
                <a:gd name="T50" fmla="*/ 13 w 169"/>
                <a:gd name="T51" fmla="*/ 358 h 368"/>
                <a:gd name="T52" fmla="*/ 12 w 169"/>
                <a:gd name="T53" fmla="*/ 353 h 368"/>
                <a:gd name="T54" fmla="*/ 9 w 169"/>
                <a:gd name="T55" fmla="*/ 343 h 368"/>
                <a:gd name="T56" fmla="*/ 5 w 169"/>
                <a:gd name="T57" fmla="*/ 314 h 368"/>
                <a:gd name="T58" fmla="*/ 0 w 169"/>
                <a:gd name="T59" fmla="*/ 272 h 368"/>
                <a:gd name="T60" fmla="*/ 0 w 169"/>
                <a:gd name="T61" fmla="*/ 221 h 368"/>
                <a:gd name="T62" fmla="*/ 5 w 169"/>
                <a:gd name="T63" fmla="*/ 166 h 368"/>
                <a:gd name="T64" fmla="*/ 22 w 169"/>
                <a:gd name="T65" fmla="*/ 112 h 368"/>
                <a:gd name="T66" fmla="*/ 51 w 169"/>
                <a:gd name="T67" fmla="*/ 64 h 368"/>
                <a:gd name="T68" fmla="*/ 95 w 169"/>
                <a:gd name="T69" fmla="*/ 25 h 368"/>
                <a:gd name="T70" fmla="*/ 160 w 169"/>
                <a:gd name="T71" fmla="*/ 0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9" h="368">
                  <a:moveTo>
                    <a:pt x="160" y="0"/>
                  </a:moveTo>
                  <a:lnTo>
                    <a:pt x="169" y="50"/>
                  </a:lnTo>
                  <a:lnTo>
                    <a:pt x="141" y="59"/>
                  </a:lnTo>
                  <a:lnTo>
                    <a:pt x="119" y="73"/>
                  </a:lnTo>
                  <a:lnTo>
                    <a:pt x="101" y="90"/>
                  </a:lnTo>
                  <a:lnTo>
                    <a:pt x="88" y="111"/>
                  </a:lnTo>
                  <a:lnTo>
                    <a:pt x="77" y="133"/>
                  </a:lnTo>
                  <a:lnTo>
                    <a:pt x="69" y="158"/>
                  </a:lnTo>
                  <a:lnTo>
                    <a:pt x="65" y="183"/>
                  </a:lnTo>
                  <a:lnTo>
                    <a:pt x="63" y="209"/>
                  </a:lnTo>
                  <a:lnTo>
                    <a:pt x="61" y="234"/>
                  </a:lnTo>
                  <a:lnTo>
                    <a:pt x="63" y="258"/>
                  </a:lnTo>
                  <a:lnTo>
                    <a:pt x="64" y="280"/>
                  </a:lnTo>
                  <a:lnTo>
                    <a:pt x="67" y="300"/>
                  </a:lnTo>
                  <a:lnTo>
                    <a:pt x="69" y="315"/>
                  </a:lnTo>
                  <a:lnTo>
                    <a:pt x="72" y="328"/>
                  </a:lnTo>
                  <a:lnTo>
                    <a:pt x="75" y="336"/>
                  </a:lnTo>
                  <a:lnTo>
                    <a:pt x="75" y="339"/>
                  </a:lnTo>
                  <a:lnTo>
                    <a:pt x="75" y="343"/>
                  </a:lnTo>
                  <a:lnTo>
                    <a:pt x="76" y="348"/>
                  </a:lnTo>
                  <a:lnTo>
                    <a:pt x="75" y="355"/>
                  </a:lnTo>
                  <a:lnTo>
                    <a:pt x="73" y="360"/>
                  </a:lnTo>
                  <a:lnTo>
                    <a:pt x="69" y="362"/>
                  </a:lnTo>
                  <a:lnTo>
                    <a:pt x="65" y="362"/>
                  </a:lnTo>
                  <a:lnTo>
                    <a:pt x="64" y="361"/>
                  </a:lnTo>
                  <a:lnTo>
                    <a:pt x="61" y="358"/>
                  </a:lnTo>
                  <a:lnTo>
                    <a:pt x="60" y="356"/>
                  </a:lnTo>
                  <a:lnTo>
                    <a:pt x="59" y="358"/>
                  </a:lnTo>
                  <a:lnTo>
                    <a:pt x="58" y="361"/>
                  </a:lnTo>
                  <a:lnTo>
                    <a:pt x="56" y="364"/>
                  </a:lnTo>
                  <a:lnTo>
                    <a:pt x="54" y="364"/>
                  </a:lnTo>
                  <a:lnTo>
                    <a:pt x="51" y="364"/>
                  </a:lnTo>
                  <a:lnTo>
                    <a:pt x="48" y="362"/>
                  </a:lnTo>
                  <a:lnTo>
                    <a:pt x="47" y="361"/>
                  </a:lnTo>
                  <a:lnTo>
                    <a:pt x="46" y="360"/>
                  </a:lnTo>
                  <a:lnTo>
                    <a:pt x="44" y="361"/>
                  </a:lnTo>
                  <a:lnTo>
                    <a:pt x="43" y="364"/>
                  </a:lnTo>
                  <a:lnTo>
                    <a:pt x="42" y="365"/>
                  </a:lnTo>
                  <a:lnTo>
                    <a:pt x="39" y="366"/>
                  </a:lnTo>
                  <a:lnTo>
                    <a:pt x="37" y="366"/>
                  </a:lnTo>
                  <a:lnTo>
                    <a:pt x="34" y="365"/>
                  </a:lnTo>
                  <a:lnTo>
                    <a:pt x="31" y="362"/>
                  </a:lnTo>
                  <a:lnTo>
                    <a:pt x="30" y="360"/>
                  </a:lnTo>
                  <a:lnTo>
                    <a:pt x="30" y="362"/>
                  </a:lnTo>
                  <a:lnTo>
                    <a:pt x="29" y="365"/>
                  </a:lnTo>
                  <a:lnTo>
                    <a:pt x="26" y="368"/>
                  </a:lnTo>
                  <a:lnTo>
                    <a:pt x="23" y="368"/>
                  </a:lnTo>
                  <a:lnTo>
                    <a:pt x="21" y="368"/>
                  </a:lnTo>
                  <a:lnTo>
                    <a:pt x="18" y="366"/>
                  </a:lnTo>
                  <a:lnTo>
                    <a:pt x="16" y="364"/>
                  </a:lnTo>
                  <a:lnTo>
                    <a:pt x="14" y="361"/>
                  </a:lnTo>
                  <a:lnTo>
                    <a:pt x="13" y="358"/>
                  </a:lnTo>
                  <a:lnTo>
                    <a:pt x="12" y="355"/>
                  </a:lnTo>
                  <a:lnTo>
                    <a:pt x="12" y="353"/>
                  </a:lnTo>
                  <a:lnTo>
                    <a:pt x="12" y="351"/>
                  </a:lnTo>
                  <a:lnTo>
                    <a:pt x="9" y="343"/>
                  </a:lnTo>
                  <a:lnTo>
                    <a:pt x="8" y="330"/>
                  </a:lnTo>
                  <a:lnTo>
                    <a:pt x="5" y="314"/>
                  </a:lnTo>
                  <a:lnTo>
                    <a:pt x="3" y="294"/>
                  </a:lnTo>
                  <a:lnTo>
                    <a:pt x="0" y="272"/>
                  </a:lnTo>
                  <a:lnTo>
                    <a:pt x="0" y="247"/>
                  </a:lnTo>
                  <a:lnTo>
                    <a:pt x="0" y="221"/>
                  </a:lnTo>
                  <a:lnTo>
                    <a:pt x="1" y="194"/>
                  </a:lnTo>
                  <a:lnTo>
                    <a:pt x="5" y="166"/>
                  </a:lnTo>
                  <a:lnTo>
                    <a:pt x="12" y="139"/>
                  </a:lnTo>
                  <a:lnTo>
                    <a:pt x="22" y="112"/>
                  </a:lnTo>
                  <a:lnTo>
                    <a:pt x="34" y="88"/>
                  </a:lnTo>
                  <a:lnTo>
                    <a:pt x="51" y="64"/>
                  </a:lnTo>
                  <a:lnTo>
                    <a:pt x="71" y="42"/>
                  </a:lnTo>
                  <a:lnTo>
                    <a:pt x="95" y="25"/>
                  </a:lnTo>
                  <a:lnTo>
                    <a:pt x="124" y="10"/>
                  </a:lnTo>
                  <a:lnTo>
                    <a:pt x="160" y="0"/>
                  </a:lnTo>
                  <a:close/>
                </a:path>
              </a:pathLst>
            </a:custGeom>
            <a:solidFill>
              <a:srgbClr val="FCD98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13" name="Freeform 214">
              <a:extLst>
                <a:ext uri="{FF2B5EF4-FFF2-40B4-BE49-F238E27FC236}">
                  <a16:creationId xmlns:a16="http://schemas.microsoft.com/office/drawing/2014/main" id="{01ED7BBA-DD4C-4966-82DE-894A1DE98635}"/>
                </a:ext>
              </a:extLst>
            </p:cNvPr>
            <p:cNvSpPr>
              <a:spLocks/>
            </p:cNvSpPr>
            <p:nvPr/>
          </p:nvSpPr>
          <p:spPr bwMode="auto">
            <a:xfrm>
              <a:off x="1877236" y="3903005"/>
              <a:ext cx="91846" cy="63844"/>
            </a:xfrm>
            <a:custGeom>
              <a:avLst/>
              <a:gdLst>
                <a:gd name="T0" fmla="*/ 69 w 82"/>
                <a:gd name="T1" fmla="*/ 0 h 57"/>
                <a:gd name="T2" fmla="*/ 82 w 82"/>
                <a:gd name="T3" fmla="*/ 54 h 57"/>
                <a:gd name="T4" fmla="*/ 55 w 82"/>
                <a:gd name="T5" fmla="*/ 51 h 57"/>
                <a:gd name="T6" fmla="*/ 31 w 82"/>
                <a:gd name="T7" fmla="*/ 53 h 57"/>
                <a:gd name="T8" fmla="*/ 9 w 82"/>
                <a:gd name="T9" fmla="*/ 57 h 57"/>
                <a:gd name="T10" fmla="*/ 0 w 82"/>
                <a:gd name="T11" fmla="*/ 7 h 57"/>
                <a:gd name="T12" fmla="*/ 32 w 82"/>
                <a:gd name="T13" fmla="*/ 2 h 57"/>
                <a:gd name="T14" fmla="*/ 69 w 82"/>
                <a:gd name="T15" fmla="*/ 0 h 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57">
                  <a:moveTo>
                    <a:pt x="69" y="0"/>
                  </a:moveTo>
                  <a:lnTo>
                    <a:pt x="82" y="54"/>
                  </a:lnTo>
                  <a:lnTo>
                    <a:pt x="55" y="51"/>
                  </a:lnTo>
                  <a:lnTo>
                    <a:pt x="31" y="53"/>
                  </a:lnTo>
                  <a:lnTo>
                    <a:pt x="9" y="57"/>
                  </a:lnTo>
                  <a:lnTo>
                    <a:pt x="0" y="7"/>
                  </a:lnTo>
                  <a:lnTo>
                    <a:pt x="32" y="2"/>
                  </a:lnTo>
                  <a:lnTo>
                    <a:pt x="69" y="0"/>
                  </a:lnTo>
                  <a:close/>
                </a:path>
              </a:pathLst>
            </a:custGeom>
            <a:solidFill>
              <a:srgbClr val="347FC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14" name="Freeform 215">
              <a:extLst>
                <a:ext uri="{FF2B5EF4-FFF2-40B4-BE49-F238E27FC236}">
                  <a16:creationId xmlns:a16="http://schemas.microsoft.com/office/drawing/2014/main" id="{918AFF0F-19BB-4659-A506-6E44AF5930BE}"/>
                </a:ext>
              </a:extLst>
            </p:cNvPr>
            <p:cNvSpPr>
              <a:spLocks/>
            </p:cNvSpPr>
            <p:nvPr/>
          </p:nvSpPr>
          <p:spPr bwMode="auto">
            <a:xfrm>
              <a:off x="2825936" y="3340730"/>
              <a:ext cx="187052" cy="414426"/>
            </a:xfrm>
            <a:custGeom>
              <a:avLst/>
              <a:gdLst>
                <a:gd name="T0" fmla="*/ 144 w 167"/>
                <a:gd name="T1" fmla="*/ 0 h 370"/>
                <a:gd name="T2" fmla="*/ 149 w 167"/>
                <a:gd name="T3" fmla="*/ 3 h 370"/>
                <a:gd name="T4" fmla="*/ 151 w 167"/>
                <a:gd name="T5" fmla="*/ 10 h 370"/>
                <a:gd name="T6" fmla="*/ 153 w 167"/>
                <a:gd name="T7" fmla="*/ 15 h 370"/>
                <a:gd name="T8" fmla="*/ 155 w 167"/>
                <a:gd name="T9" fmla="*/ 24 h 370"/>
                <a:gd name="T10" fmla="*/ 161 w 167"/>
                <a:gd name="T11" fmla="*/ 53 h 370"/>
                <a:gd name="T12" fmla="*/ 166 w 167"/>
                <a:gd name="T13" fmla="*/ 95 h 370"/>
                <a:gd name="T14" fmla="*/ 167 w 167"/>
                <a:gd name="T15" fmla="*/ 145 h 370"/>
                <a:gd name="T16" fmla="*/ 162 w 167"/>
                <a:gd name="T17" fmla="*/ 199 h 370"/>
                <a:gd name="T18" fmla="*/ 146 w 167"/>
                <a:gd name="T19" fmla="*/ 254 h 370"/>
                <a:gd name="T20" fmla="*/ 119 w 167"/>
                <a:gd name="T21" fmla="*/ 303 h 370"/>
                <a:gd name="T22" fmla="*/ 74 w 167"/>
                <a:gd name="T23" fmla="*/ 344 h 370"/>
                <a:gd name="T24" fmla="*/ 11 w 167"/>
                <a:gd name="T25" fmla="*/ 370 h 370"/>
                <a:gd name="T26" fmla="*/ 27 w 167"/>
                <a:gd name="T27" fmla="*/ 310 h 370"/>
                <a:gd name="T28" fmla="*/ 66 w 167"/>
                <a:gd name="T29" fmla="*/ 277 h 370"/>
                <a:gd name="T30" fmla="*/ 90 w 167"/>
                <a:gd name="T31" fmla="*/ 234 h 370"/>
                <a:gd name="T32" fmla="*/ 102 w 167"/>
                <a:gd name="T33" fmla="*/ 184 h 370"/>
                <a:gd name="T34" fmla="*/ 104 w 167"/>
                <a:gd name="T35" fmla="*/ 134 h 370"/>
                <a:gd name="T36" fmla="*/ 100 w 167"/>
                <a:gd name="T37" fmla="*/ 89 h 370"/>
                <a:gd name="T38" fmla="*/ 95 w 167"/>
                <a:gd name="T39" fmla="*/ 53 h 370"/>
                <a:gd name="T40" fmla="*/ 91 w 167"/>
                <a:gd name="T41" fmla="*/ 34 h 370"/>
                <a:gd name="T42" fmla="*/ 90 w 167"/>
                <a:gd name="T43" fmla="*/ 27 h 370"/>
                <a:gd name="T44" fmla="*/ 90 w 167"/>
                <a:gd name="T45" fmla="*/ 15 h 370"/>
                <a:gd name="T46" fmla="*/ 95 w 167"/>
                <a:gd name="T47" fmla="*/ 7 h 370"/>
                <a:gd name="T48" fmla="*/ 100 w 167"/>
                <a:gd name="T49" fmla="*/ 9 h 370"/>
                <a:gd name="T50" fmla="*/ 104 w 167"/>
                <a:gd name="T51" fmla="*/ 13 h 370"/>
                <a:gd name="T52" fmla="*/ 106 w 167"/>
                <a:gd name="T53" fmla="*/ 7 h 370"/>
                <a:gd name="T54" fmla="*/ 111 w 167"/>
                <a:gd name="T55" fmla="*/ 5 h 370"/>
                <a:gd name="T56" fmla="*/ 116 w 167"/>
                <a:gd name="T57" fmla="*/ 6 h 370"/>
                <a:gd name="T58" fmla="*/ 119 w 167"/>
                <a:gd name="T59" fmla="*/ 10 h 370"/>
                <a:gd name="T60" fmla="*/ 121 w 167"/>
                <a:gd name="T61" fmla="*/ 5 h 370"/>
                <a:gd name="T62" fmla="*/ 125 w 167"/>
                <a:gd name="T63" fmla="*/ 2 h 370"/>
                <a:gd name="T64" fmla="*/ 131 w 167"/>
                <a:gd name="T65" fmla="*/ 3 h 370"/>
                <a:gd name="T66" fmla="*/ 134 w 167"/>
                <a:gd name="T67" fmla="*/ 7 h 370"/>
                <a:gd name="T68" fmla="*/ 136 w 167"/>
                <a:gd name="T69" fmla="*/ 2 h 370"/>
                <a:gd name="T70" fmla="*/ 140 w 167"/>
                <a:gd name="T71" fmla="*/ 0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7" h="370">
                  <a:moveTo>
                    <a:pt x="140" y="0"/>
                  </a:moveTo>
                  <a:lnTo>
                    <a:pt x="144" y="0"/>
                  </a:lnTo>
                  <a:lnTo>
                    <a:pt x="146" y="1"/>
                  </a:lnTo>
                  <a:lnTo>
                    <a:pt x="149" y="3"/>
                  </a:lnTo>
                  <a:lnTo>
                    <a:pt x="150" y="6"/>
                  </a:lnTo>
                  <a:lnTo>
                    <a:pt x="151" y="10"/>
                  </a:lnTo>
                  <a:lnTo>
                    <a:pt x="151" y="13"/>
                  </a:lnTo>
                  <a:lnTo>
                    <a:pt x="153" y="15"/>
                  </a:lnTo>
                  <a:lnTo>
                    <a:pt x="153" y="18"/>
                  </a:lnTo>
                  <a:lnTo>
                    <a:pt x="155" y="24"/>
                  </a:lnTo>
                  <a:lnTo>
                    <a:pt x="158" y="38"/>
                  </a:lnTo>
                  <a:lnTo>
                    <a:pt x="161" y="53"/>
                  </a:lnTo>
                  <a:lnTo>
                    <a:pt x="163" y="73"/>
                  </a:lnTo>
                  <a:lnTo>
                    <a:pt x="166" y="95"/>
                  </a:lnTo>
                  <a:lnTo>
                    <a:pt x="167" y="119"/>
                  </a:lnTo>
                  <a:lnTo>
                    <a:pt x="167" y="145"/>
                  </a:lnTo>
                  <a:lnTo>
                    <a:pt x="165" y="171"/>
                  </a:lnTo>
                  <a:lnTo>
                    <a:pt x="162" y="199"/>
                  </a:lnTo>
                  <a:lnTo>
                    <a:pt x="155" y="226"/>
                  </a:lnTo>
                  <a:lnTo>
                    <a:pt x="146" y="254"/>
                  </a:lnTo>
                  <a:lnTo>
                    <a:pt x="134" y="278"/>
                  </a:lnTo>
                  <a:lnTo>
                    <a:pt x="119" y="303"/>
                  </a:lnTo>
                  <a:lnTo>
                    <a:pt x="99" y="324"/>
                  </a:lnTo>
                  <a:lnTo>
                    <a:pt x="74" y="344"/>
                  </a:lnTo>
                  <a:lnTo>
                    <a:pt x="45" y="358"/>
                  </a:lnTo>
                  <a:lnTo>
                    <a:pt x="11" y="370"/>
                  </a:lnTo>
                  <a:lnTo>
                    <a:pt x="0" y="320"/>
                  </a:lnTo>
                  <a:lnTo>
                    <a:pt x="27" y="310"/>
                  </a:lnTo>
                  <a:lnTo>
                    <a:pt x="49" y="295"/>
                  </a:lnTo>
                  <a:lnTo>
                    <a:pt x="66" y="277"/>
                  </a:lnTo>
                  <a:lnTo>
                    <a:pt x="81" y="256"/>
                  </a:lnTo>
                  <a:lnTo>
                    <a:pt x="90" y="234"/>
                  </a:lnTo>
                  <a:lnTo>
                    <a:pt x="98" y="209"/>
                  </a:lnTo>
                  <a:lnTo>
                    <a:pt x="102" y="184"/>
                  </a:lnTo>
                  <a:lnTo>
                    <a:pt x="104" y="159"/>
                  </a:lnTo>
                  <a:lnTo>
                    <a:pt x="104" y="134"/>
                  </a:lnTo>
                  <a:lnTo>
                    <a:pt x="103" y="111"/>
                  </a:lnTo>
                  <a:lnTo>
                    <a:pt x="100" y="89"/>
                  </a:lnTo>
                  <a:lnTo>
                    <a:pt x="98" y="69"/>
                  </a:lnTo>
                  <a:lnTo>
                    <a:pt x="95" y="53"/>
                  </a:lnTo>
                  <a:lnTo>
                    <a:pt x="93" y="41"/>
                  </a:lnTo>
                  <a:lnTo>
                    <a:pt x="91" y="34"/>
                  </a:lnTo>
                  <a:lnTo>
                    <a:pt x="90" y="31"/>
                  </a:lnTo>
                  <a:lnTo>
                    <a:pt x="90" y="27"/>
                  </a:lnTo>
                  <a:lnTo>
                    <a:pt x="90" y="22"/>
                  </a:lnTo>
                  <a:lnTo>
                    <a:pt x="90" y="15"/>
                  </a:lnTo>
                  <a:lnTo>
                    <a:pt x="91" y="10"/>
                  </a:lnTo>
                  <a:lnTo>
                    <a:pt x="95" y="7"/>
                  </a:lnTo>
                  <a:lnTo>
                    <a:pt x="98" y="7"/>
                  </a:lnTo>
                  <a:lnTo>
                    <a:pt x="100" y="9"/>
                  </a:lnTo>
                  <a:lnTo>
                    <a:pt x="103" y="10"/>
                  </a:lnTo>
                  <a:lnTo>
                    <a:pt x="104" y="13"/>
                  </a:lnTo>
                  <a:lnTo>
                    <a:pt x="106" y="10"/>
                  </a:lnTo>
                  <a:lnTo>
                    <a:pt x="106" y="7"/>
                  </a:lnTo>
                  <a:lnTo>
                    <a:pt x="108" y="6"/>
                  </a:lnTo>
                  <a:lnTo>
                    <a:pt x="111" y="5"/>
                  </a:lnTo>
                  <a:lnTo>
                    <a:pt x="114" y="5"/>
                  </a:lnTo>
                  <a:lnTo>
                    <a:pt x="116" y="6"/>
                  </a:lnTo>
                  <a:lnTo>
                    <a:pt x="117" y="7"/>
                  </a:lnTo>
                  <a:lnTo>
                    <a:pt x="119" y="10"/>
                  </a:lnTo>
                  <a:lnTo>
                    <a:pt x="120" y="7"/>
                  </a:lnTo>
                  <a:lnTo>
                    <a:pt x="121" y="5"/>
                  </a:lnTo>
                  <a:lnTo>
                    <a:pt x="123" y="3"/>
                  </a:lnTo>
                  <a:lnTo>
                    <a:pt x="125" y="2"/>
                  </a:lnTo>
                  <a:lnTo>
                    <a:pt x="128" y="2"/>
                  </a:lnTo>
                  <a:lnTo>
                    <a:pt x="131" y="3"/>
                  </a:lnTo>
                  <a:lnTo>
                    <a:pt x="132" y="6"/>
                  </a:lnTo>
                  <a:lnTo>
                    <a:pt x="134" y="7"/>
                  </a:lnTo>
                  <a:lnTo>
                    <a:pt x="134" y="5"/>
                  </a:lnTo>
                  <a:lnTo>
                    <a:pt x="136" y="2"/>
                  </a:lnTo>
                  <a:lnTo>
                    <a:pt x="137" y="1"/>
                  </a:lnTo>
                  <a:lnTo>
                    <a:pt x="140" y="0"/>
                  </a:lnTo>
                  <a:close/>
                </a:path>
              </a:pathLst>
            </a:custGeom>
            <a:solidFill>
              <a:srgbClr val="FCD98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15" name="Freeform 216">
              <a:extLst>
                <a:ext uri="{FF2B5EF4-FFF2-40B4-BE49-F238E27FC236}">
                  <a16:creationId xmlns:a16="http://schemas.microsoft.com/office/drawing/2014/main" id="{C438C020-1E79-4910-9270-53D1F21E9FCE}"/>
                </a:ext>
              </a:extLst>
            </p:cNvPr>
            <p:cNvSpPr>
              <a:spLocks/>
            </p:cNvSpPr>
            <p:nvPr/>
          </p:nvSpPr>
          <p:spPr bwMode="auto">
            <a:xfrm>
              <a:off x="2743050" y="3699152"/>
              <a:ext cx="95206" cy="64964"/>
            </a:xfrm>
            <a:custGeom>
              <a:avLst/>
              <a:gdLst>
                <a:gd name="T0" fmla="*/ 74 w 85"/>
                <a:gd name="T1" fmla="*/ 0 h 58"/>
                <a:gd name="T2" fmla="*/ 85 w 85"/>
                <a:gd name="T3" fmla="*/ 50 h 58"/>
                <a:gd name="T4" fmla="*/ 53 w 85"/>
                <a:gd name="T5" fmla="*/ 55 h 58"/>
                <a:gd name="T6" fmla="*/ 15 w 85"/>
                <a:gd name="T7" fmla="*/ 58 h 58"/>
                <a:gd name="T8" fmla="*/ 0 w 85"/>
                <a:gd name="T9" fmla="*/ 6 h 58"/>
                <a:gd name="T10" fmla="*/ 28 w 85"/>
                <a:gd name="T11" fmla="*/ 7 h 58"/>
                <a:gd name="T12" fmla="*/ 53 w 85"/>
                <a:gd name="T13" fmla="*/ 4 h 58"/>
                <a:gd name="T14" fmla="*/ 74 w 85"/>
                <a:gd name="T15" fmla="*/ 0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58">
                  <a:moveTo>
                    <a:pt x="74" y="0"/>
                  </a:moveTo>
                  <a:lnTo>
                    <a:pt x="85" y="50"/>
                  </a:lnTo>
                  <a:lnTo>
                    <a:pt x="53" y="55"/>
                  </a:lnTo>
                  <a:lnTo>
                    <a:pt x="15" y="58"/>
                  </a:lnTo>
                  <a:lnTo>
                    <a:pt x="0" y="6"/>
                  </a:lnTo>
                  <a:lnTo>
                    <a:pt x="28" y="7"/>
                  </a:lnTo>
                  <a:lnTo>
                    <a:pt x="53" y="4"/>
                  </a:lnTo>
                  <a:lnTo>
                    <a:pt x="74" y="0"/>
                  </a:lnTo>
                  <a:close/>
                </a:path>
              </a:pathLst>
            </a:custGeom>
            <a:solidFill>
              <a:srgbClr val="347FC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16" name="Freeform 217">
              <a:extLst>
                <a:ext uri="{FF2B5EF4-FFF2-40B4-BE49-F238E27FC236}">
                  <a16:creationId xmlns:a16="http://schemas.microsoft.com/office/drawing/2014/main" id="{AE49BE8C-7FC0-4DAC-8F44-A2AD30936680}"/>
                </a:ext>
              </a:extLst>
            </p:cNvPr>
            <p:cNvSpPr>
              <a:spLocks/>
            </p:cNvSpPr>
            <p:nvPr/>
          </p:nvSpPr>
          <p:spPr bwMode="auto">
            <a:xfrm>
              <a:off x="2461913" y="3816760"/>
              <a:ext cx="175851" cy="406586"/>
            </a:xfrm>
            <a:custGeom>
              <a:avLst/>
              <a:gdLst>
                <a:gd name="T0" fmla="*/ 123 w 157"/>
                <a:gd name="T1" fmla="*/ 0 h 363"/>
                <a:gd name="T2" fmla="*/ 154 w 157"/>
                <a:gd name="T3" fmla="*/ 47 h 363"/>
                <a:gd name="T4" fmla="*/ 132 w 157"/>
                <a:gd name="T5" fmla="*/ 79 h 363"/>
                <a:gd name="T6" fmla="*/ 157 w 157"/>
                <a:gd name="T7" fmla="*/ 301 h 363"/>
                <a:gd name="T8" fmla="*/ 50 w 157"/>
                <a:gd name="T9" fmla="*/ 363 h 363"/>
                <a:gd name="T10" fmla="*/ 0 w 157"/>
                <a:gd name="T11" fmla="*/ 257 h 363"/>
                <a:gd name="T12" fmla="*/ 76 w 157"/>
                <a:gd name="T13" fmla="*/ 88 h 363"/>
                <a:gd name="T14" fmla="*/ 35 w 157"/>
                <a:gd name="T15" fmla="*/ 58 h 363"/>
                <a:gd name="T16" fmla="*/ 50 w 157"/>
                <a:gd name="T17" fmla="*/ 24 h 363"/>
                <a:gd name="T18" fmla="*/ 123 w 157"/>
                <a:gd name="T19" fmla="*/ 0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7" h="363">
                  <a:moveTo>
                    <a:pt x="123" y="0"/>
                  </a:moveTo>
                  <a:lnTo>
                    <a:pt x="154" y="47"/>
                  </a:lnTo>
                  <a:lnTo>
                    <a:pt x="132" y="79"/>
                  </a:lnTo>
                  <a:lnTo>
                    <a:pt x="157" y="301"/>
                  </a:lnTo>
                  <a:lnTo>
                    <a:pt x="50" y="363"/>
                  </a:lnTo>
                  <a:lnTo>
                    <a:pt x="0" y="257"/>
                  </a:lnTo>
                  <a:lnTo>
                    <a:pt x="76" y="88"/>
                  </a:lnTo>
                  <a:lnTo>
                    <a:pt x="35" y="58"/>
                  </a:lnTo>
                  <a:lnTo>
                    <a:pt x="50" y="24"/>
                  </a:lnTo>
                  <a:lnTo>
                    <a:pt x="123" y="0"/>
                  </a:lnTo>
                  <a:close/>
                </a:path>
              </a:pathLst>
            </a:custGeom>
            <a:solidFill>
              <a:schemeClr val="bg1">
                <a:lumMod val="7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17" name="Freeform 218">
              <a:extLst>
                <a:ext uri="{FF2B5EF4-FFF2-40B4-BE49-F238E27FC236}">
                  <a16:creationId xmlns:a16="http://schemas.microsoft.com/office/drawing/2014/main" id="{438334A7-1AA9-40F9-A236-5AC0497D8386}"/>
                </a:ext>
              </a:extLst>
            </p:cNvPr>
            <p:cNvSpPr>
              <a:spLocks/>
            </p:cNvSpPr>
            <p:nvPr/>
          </p:nvSpPr>
          <p:spPr bwMode="auto">
            <a:xfrm>
              <a:off x="2352146" y="3628588"/>
              <a:ext cx="213934" cy="132168"/>
            </a:xfrm>
            <a:custGeom>
              <a:avLst/>
              <a:gdLst>
                <a:gd name="T0" fmla="*/ 169 w 191"/>
                <a:gd name="T1" fmla="*/ 0 h 118"/>
                <a:gd name="T2" fmla="*/ 187 w 191"/>
                <a:gd name="T3" fmla="*/ 2 h 118"/>
                <a:gd name="T4" fmla="*/ 187 w 191"/>
                <a:gd name="T5" fmla="*/ 4 h 118"/>
                <a:gd name="T6" fmla="*/ 188 w 191"/>
                <a:gd name="T7" fmla="*/ 11 h 118"/>
                <a:gd name="T8" fmla="*/ 191 w 191"/>
                <a:gd name="T9" fmla="*/ 20 h 118"/>
                <a:gd name="T10" fmla="*/ 191 w 191"/>
                <a:gd name="T11" fmla="*/ 32 h 118"/>
                <a:gd name="T12" fmla="*/ 190 w 191"/>
                <a:gd name="T13" fmla="*/ 46 h 118"/>
                <a:gd name="T14" fmla="*/ 186 w 191"/>
                <a:gd name="T15" fmla="*/ 61 h 118"/>
                <a:gd name="T16" fmla="*/ 179 w 191"/>
                <a:gd name="T17" fmla="*/ 75 h 118"/>
                <a:gd name="T18" fmla="*/ 169 w 191"/>
                <a:gd name="T19" fmla="*/ 89 h 118"/>
                <a:gd name="T20" fmla="*/ 152 w 191"/>
                <a:gd name="T21" fmla="*/ 101 h 118"/>
                <a:gd name="T22" fmla="*/ 131 w 191"/>
                <a:gd name="T23" fmla="*/ 110 h 118"/>
                <a:gd name="T24" fmla="*/ 105 w 191"/>
                <a:gd name="T25" fmla="*/ 117 h 118"/>
                <a:gd name="T26" fmla="*/ 81 w 191"/>
                <a:gd name="T27" fmla="*/ 118 h 118"/>
                <a:gd name="T28" fmla="*/ 61 w 191"/>
                <a:gd name="T29" fmla="*/ 114 h 118"/>
                <a:gd name="T30" fmla="*/ 46 w 191"/>
                <a:gd name="T31" fmla="*/ 108 h 118"/>
                <a:gd name="T32" fmla="*/ 31 w 191"/>
                <a:gd name="T33" fmla="*/ 99 h 118"/>
                <a:gd name="T34" fmla="*/ 21 w 191"/>
                <a:gd name="T35" fmla="*/ 89 h 118"/>
                <a:gd name="T36" fmla="*/ 13 w 191"/>
                <a:gd name="T37" fmla="*/ 79 h 118"/>
                <a:gd name="T38" fmla="*/ 6 w 191"/>
                <a:gd name="T39" fmla="*/ 69 h 118"/>
                <a:gd name="T40" fmla="*/ 2 w 191"/>
                <a:gd name="T41" fmla="*/ 61 h 118"/>
                <a:gd name="T42" fmla="*/ 1 w 191"/>
                <a:gd name="T43" fmla="*/ 54 h 118"/>
                <a:gd name="T44" fmla="*/ 0 w 191"/>
                <a:gd name="T45" fmla="*/ 53 h 118"/>
                <a:gd name="T46" fmla="*/ 2 w 191"/>
                <a:gd name="T47" fmla="*/ 50 h 118"/>
                <a:gd name="T48" fmla="*/ 12 w 191"/>
                <a:gd name="T49" fmla="*/ 46 h 118"/>
                <a:gd name="T50" fmla="*/ 25 w 191"/>
                <a:gd name="T51" fmla="*/ 41 h 118"/>
                <a:gd name="T52" fmla="*/ 42 w 191"/>
                <a:gd name="T53" fmla="*/ 34 h 118"/>
                <a:gd name="T54" fmla="*/ 60 w 191"/>
                <a:gd name="T55" fmla="*/ 27 h 118"/>
                <a:gd name="T56" fmla="*/ 82 w 191"/>
                <a:gd name="T57" fmla="*/ 19 h 118"/>
                <a:gd name="T58" fmla="*/ 105 w 191"/>
                <a:gd name="T59" fmla="*/ 12 h 118"/>
                <a:gd name="T60" fmla="*/ 127 w 191"/>
                <a:gd name="T61" fmla="*/ 6 h 118"/>
                <a:gd name="T62" fmla="*/ 149 w 191"/>
                <a:gd name="T63" fmla="*/ 2 h 118"/>
                <a:gd name="T64" fmla="*/ 169 w 191"/>
                <a:gd name="T65"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1" h="118">
                  <a:moveTo>
                    <a:pt x="169" y="0"/>
                  </a:moveTo>
                  <a:lnTo>
                    <a:pt x="187" y="2"/>
                  </a:lnTo>
                  <a:lnTo>
                    <a:pt x="187" y="4"/>
                  </a:lnTo>
                  <a:lnTo>
                    <a:pt x="188" y="11"/>
                  </a:lnTo>
                  <a:lnTo>
                    <a:pt x="191" y="20"/>
                  </a:lnTo>
                  <a:lnTo>
                    <a:pt x="191" y="32"/>
                  </a:lnTo>
                  <a:lnTo>
                    <a:pt x="190" y="46"/>
                  </a:lnTo>
                  <a:lnTo>
                    <a:pt x="186" y="61"/>
                  </a:lnTo>
                  <a:lnTo>
                    <a:pt x="179" y="75"/>
                  </a:lnTo>
                  <a:lnTo>
                    <a:pt x="169" y="89"/>
                  </a:lnTo>
                  <a:lnTo>
                    <a:pt x="152" y="101"/>
                  </a:lnTo>
                  <a:lnTo>
                    <a:pt x="131" y="110"/>
                  </a:lnTo>
                  <a:lnTo>
                    <a:pt x="105" y="117"/>
                  </a:lnTo>
                  <a:lnTo>
                    <a:pt x="81" y="118"/>
                  </a:lnTo>
                  <a:lnTo>
                    <a:pt x="61" y="114"/>
                  </a:lnTo>
                  <a:lnTo>
                    <a:pt x="46" y="108"/>
                  </a:lnTo>
                  <a:lnTo>
                    <a:pt x="31" y="99"/>
                  </a:lnTo>
                  <a:lnTo>
                    <a:pt x="21" y="89"/>
                  </a:lnTo>
                  <a:lnTo>
                    <a:pt x="13" y="79"/>
                  </a:lnTo>
                  <a:lnTo>
                    <a:pt x="6" y="69"/>
                  </a:lnTo>
                  <a:lnTo>
                    <a:pt x="2" y="61"/>
                  </a:lnTo>
                  <a:lnTo>
                    <a:pt x="1" y="54"/>
                  </a:lnTo>
                  <a:lnTo>
                    <a:pt x="0" y="53"/>
                  </a:lnTo>
                  <a:lnTo>
                    <a:pt x="2" y="50"/>
                  </a:lnTo>
                  <a:lnTo>
                    <a:pt x="12" y="46"/>
                  </a:lnTo>
                  <a:lnTo>
                    <a:pt x="25" y="41"/>
                  </a:lnTo>
                  <a:lnTo>
                    <a:pt x="42" y="34"/>
                  </a:lnTo>
                  <a:lnTo>
                    <a:pt x="60" y="27"/>
                  </a:lnTo>
                  <a:lnTo>
                    <a:pt x="82" y="19"/>
                  </a:lnTo>
                  <a:lnTo>
                    <a:pt x="105" y="12"/>
                  </a:lnTo>
                  <a:lnTo>
                    <a:pt x="127" y="6"/>
                  </a:lnTo>
                  <a:lnTo>
                    <a:pt x="149" y="2"/>
                  </a:lnTo>
                  <a:lnTo>
                    <a:pt x="169" y="0"/>
                  </a:lnTo>
                  <a:close/>
                </a:path>
              </a:pathLst>
            </a:custGeom>
            <a:solidFill>
              <a:schemeClr val="bg1">
                <a:lumMod val="7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18" name="Freeform 219">
              <a:extLst>
                <a:ext uri="{FF2B5EF4-FFF2-40B4-BE49-F238E27FC236}">
                  <a16:creationId xmlns:a16="http://schemas.microsoft.com/office/drawing/2014/main" id="{EFC96D1E-049C-4DCF-A607-12EF4863C2A0}"/>
                </a:ext>
              </a:extLst>
            </p:cNvPr>
            <p:cNvSpPr>
              <a:spLocks/>
            </p:cNvSpPr>
            <p:nvPr/>
          </p:nvSpPr>
          <p:spPr bwMode="auto">
            <a:xfrm>
              <a:off x="1565857" y="4551526"/>
              <a:ext cx="292338" cy="204973"/>
            </a:xfrm>
            <a:custGeom>
              <a:avLst/>
              <a:gdLst>
                <a:gd name="T0" fmla="*/ 257 w 261"/>
                <a:gd name="T1" fmla="*/ 0 h 183"/>
                <a:gd name="T2" fmla="*/ 259 w 261"/>
                <a:gd name="T3" fmla="*/ 1 h 183"/>
                <a:gd name="T4" fmla="*/ 261 w 261"/>
                <a:gd name="T5" fmla="*/ 2 h 183"/>
                <a:gd name="T6" fmla="*/ 261 w 261"/>
                <a:gd name="T7" fmla="*/ 5 h 183"/>
                <a:gd name="T8" fmla="*/ 259 w 261"/>
                <a:gd name="T9" fmla="*/ 8 h 183"/>
                <a:gd name="T10" fmla="*/ 257 w 261"/>
                <a:gd name="T11" fmla="*/ 10 h 183"/>
                <a:gd name="T12" fmla="*/ 225 w 261"/>
                <a:gd name="T13" fmla="*/ 22 h 183"/>
                <a:gd name="T14" fmla="*/ 194 w 261"/>
                <a:gd name="T15" fmla="*/ 38 h 183"/>
                <a:gd name="T16" fmla="*/ 164 w 261"/>
                <a:gd name="T17" fmla="*/ 56 h 183"/>
                <a:gd name="T18" fmla="*/ 136 w 261"/>
                <a:gd name="T19" fmla="*/ 74 h 183"/>
                <a:gd name="T20" fmla="*/ 109 w 261"/>
                <a:gd name="T21" fmla="*/ 93 h 183"/>
                <a:gd name="T22" fmla="*/ 85 w 261"/>
                <a:gd name="T23" fmla="*/ 112 h 183"/>
                <a:gd name="T24" fmla="*/ 64 w 261"/>
                <a:gd name="T25" fmla="*/ 129 h 183"/>
                <a:gd name="T26" fmla="*/ 46 w 261"/>
                <a:gd name="T27" fmla="*/ 146 h 183"/>
                <a:gd name="T28" fmla="*/ 30 w 261"/>
                <a:gd name="T29" fmla="*/ 160 h 183"/>
                <a:gd name="T30" fmla="*/ 20 w 261"/>
                <a:gd name="T31" fmla="*/ 171 h 183"/>
                <a:gd name="T32" fmla="*/ 13 w 261"/>
                <a:gd name="T33" fmla="*/ 178 h 183"/>
                <a:gd name="T34" fmla="*/ 11 w 261"/>
                <a:gd name="T35" fmla="*/ 180 h 183"/>
                <a:gd name="T36" fmla="*/ 8 w 261"/>
                <a:gd name="T37" fmla="*/ 182 h 183"/>
                <a:gd name="T38" fmla="*/ 7 w 261"/>
                <a:gd name="T39" fmla="*/ 183 h 183"/>
                <a:gd name="T40" fmla="*/ 4 w 261"/>
                <a:gd name="T41" fmla="*/ 182 h 183"/>
                <a:gd name="T42" fmla="*/ 3 w 261"/>
                <a:gd name="T43" fmla="*/ 180 h 183"/>
                <a:gd name="T44" fmla="*/ 1 w 261"/>
                <a:gd name="T45" fmla="*/ 179 h 183"/>
                <a:gd name="T46" fmla="*/ 0 w 261"/>
                <a:gd name="T47" fmla="*/ 177 h 183"/>
                <a:gd name="T48" fmla="*/ 1 w 261"/>
                <a:gd name="T49" fmla="*/ 174 h 183"/>
                <a:gd name="T50" fmla="*/ 5 w 261"/>
                <a:gd name="T51" fmla="*/ 171 h 183"/>
                <a:gd name="T52" fmla="*/ 12 w 261"/>
                <a:gd name="T53" fmla="*/ 163 h 183"/>
                <a:gd name="T54" fmla="*/ 24 w 261"/>
                <a:gd name="T55" fmla="*/ 152 h 183"/>
                <a:gd name="T56" fmla="*/ 38 w 261"/>
                <a:gd name="T57" fmla="*/ 139 h 183"/>
                <a:gd name="T58" fmla="*/ 56 w 261"/>
                <a:gd name="T59" fmla="*/ 122 h 183"/>
                <a:gd name="T60" fmla="*/ 79 w 261"/>
                <a:gd name="T61" fmla="*/ 103 h 183"/>
                <a:gd name="T62" fmla="*/ 104 w 261"/>
                <a:gd name="T63" fmla="*/ 85 h 183"/>
                <a:gd name="T64" fmla="*/ 130 w 261"/>
                <a:gd name="T65" fmla="*/ 65 h 183"/>
                <a:gd name="T66" fmla="*/ 159 w 261"/>
                <a:gd name="T67" fmla="*/ 46 h 183"/>
                <a:gd name="T68" fmla="*/ 189 w 261"/>
                <a:gd name="T69" fmla="*/ 29 h 183"/>
                <a:gd name="T70" fmla="*/ 221 w 261"/>
                <a:gd name="T71" fmla="*/ 13 h 183"/>
                <a:gd name="T72" fmla="*/ 254 w 261"/>
                <a:gd name="T73" fmla="*/ 0 h 183"/>
                <a:gd name="T74" fmla="*/ 257 w 261"/>
                <a:gd name="T75"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61" h="183">
                  <a:moveTo>
                    <a:pt x="257" y="0"/>
                  </a:moveTo>
                  <a:lnTo>
                    <a:pt x="259" y="1"/>
                  </a:lnTo>
                  <a:lnTo>
                    <a:pt x="261" y="2"/>
                  </a:lnTo>
                  <a:lnTo>
                    <a:pt x="261" y="5"/>
                  </a:lnTo>
                  <a:lnTo>
                    <a:pt x="259" y="8"/>
                  </a:lnTo>
                  <a:lnTo>
                    <a:pt x="257" y="10"/>
                  </a:lnTo>
                  <a:lnTo>
                    <a:pt x="225" y="22"/>
                  </a:lnTo>
                  <a:lnTo>
                    <a:pt x="194" y="38"/>
                  </a:lnTo>
                  <a:lnTo>
                    <a:pt x="164" y="56"/>
                  </a:lnTo>
                  <a:lnTo>
                    <a:pt x="136" y="74"/>
                  </a:lnTo>
                  <a:lnTo>
                    <a:pt x="109" y="93"/>
                  </a:lnTo>
                  <a:lnTo>
                    <a:pt x="85" y="112"/>
                  </a:lnTo>
                  <a:lnTo>
                    <a:pt x="64" y="129"/>
                  </a:lnTo>
                  <a:lnTo>
                    <a:pt x="46" y="146"/>
                  </a:lnTo>
                  <a:lnTo>
                    <a:pt x="30" y="160"/>
                  </a:lnTo>
                  <a:lnTo>
                    <a:pt x="20" y="171"/>
                  </a:lnTo>
                  <a:lnTo>
                    <a:pt x="13" y="178"/>
                  </a:lnTo>
                  <a:lnTo>
                    <a:pt x="11" y="180"/>
                  </a:lnTo>
                  <a:lnTo>
                    <a:pt x="8" y="182"/>
                  </a:lnTo>
                  <a:lnTo>
                    <a:pt x="7" y="183"/>
                  </a:lnTo>
                  <a:lnTo>
                    <a:pt x="4" y="182"/>
                  </a:lnTo>
                  <a:lnTo>
                    <a:pt x="3" y="180"/>
                  </a:lnTo>
                  <a:lnTo>
                    <a:pt x="1" y="179"/>
                  </a:lnTo>
                  <a:lnTo>
                    <a:pt x="0" y="177"/>
                  </a:lnTo>
                  <a:lnTo>
                    <a:pt x="1" y="174"/>
                  </a:lnTo>
                  <a:lnTo>
                    <a:pt x="5" y="171"/>
                  </a:lnTo>
                  <a:lnTo>
                    <a:pt x="12" y="163"/>
                  </a:lnTo>
                  <a:lnTo>
                    <a:pt x="24" y="152"/>
                  </a:lnTo>
                  <a:lnTo>
                    <a:pt x="38" y="139"/>
                  </a:lnTo>
                  <a:lnTo>
                    <a:pt x="56" y="122"/>
                  </a:lnTo>
                  <a:lnTo>
                    <a:pt x="79" y="103"/>
                  </a:lnTo>
                  <a:lnTo>
                    <a:pt x="104" y="85"/>
                  </a:lnTo>
                  <a:lnTo>
                    <a:pt x="130" y="65"/>
                  </a:lnTo>
                  <a:lnTo>
                    <a:pt x="159" y="46"/>
                  </a:lnTo>
                  <a:lnTo>
                    <a:pt x="189" y="29"/>
                  </a:lnTo>
                  <a:lnTo>
                    <a:pt x="221" y="13"/>
                  </a:lnTo>
                  <a:lnTo>
                    <a:pt x="254" y="0"/>
                  </a:lnTo>
                  <a:lnTo>
                    <a:pt x="257"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19" name="Freeform 220">
              <a:extLst>
                <a:ext uri="{FF2B5EF4-FFF2-40B4-BE49-F238E27FC236}">
                  <a16:creationId xmlns:a16="http://schemas.microsoft.com/office/drawing/2014/main" id="{699A6D76-F3E6-4D36-A27B-AAF4164410BA}"/>
                </a:ext>
              </a:extLst>
            </p:cNvPr>
            <p:cNvSpPr>
              <a:spLocks/>
            </p:cNvSpPr>
            <p:nvPr/>
          </p:nvSpPr>
          <p:spPr bwMode="auto">
            <a:xfrm>
              <a:off x="1603939" y="4485441"/>
              <a:ext cx="230734" cy="137769"/>
            </a:xfrm>
            <a:custGeom>
              <a:avLst/>
              <a:gdLst>
                <a:gd name="T0" fmla="*/ 202 w 206"/>
                <a:gd name="T1" fmla="*/ 0 h 123"/>
                <a:gd name="T2" fmla="*/ 204 w 206"/>
                <a:gd name="T3" fmla="*/ 1 h 123"/>
                <a:gd name="T4" fmla="*/ 206 w 206"/>
                <a:gd name="T5" fmla="*/ 3 h 123"/>
                <a:gd name="T6" fmla="*/ 206 w 206"/>
                <a:gd name="T7" fmla="*/ 6 h 123"/>
                <a:gd name="T8" fmla="*/ 204 w 206"/>
                <a:gd name="T9" fmla="*/ 8 h 123"/>
                <a:gd name="T10" fmla="*/ 202 w 206"/>
                <a:gd name="T11" fmla="*/ 10 h 123"/>
                <a:gd name="T12" fmla="*/ 170 w 206"/>
                <a:gd name="T13" fmla="*/ 21 h 123"/>
                <a:gd name="T14" fmla="*/ 140 w 206"/>
                <a:gd name="T15" fmla="*/ 34 h 123"/>
                <a:gd name="T16" fmla="*/ 113 w 206"/>
                <a:gd name="T17" fmla="*/ 48 h 123"/>
                <a:gd name="T18" fmla="*/ 87 w 206"/>
                <a:gd name="T19" fmla="*/ 63 h 123"/>
                <a:gd name="T20" fmla="*/ 64 w 206"/>
                <a:gd name="T21" fmla="*/ 78 h 123"/>
                <a:gd name="T22" fmla="*/ 46 w 206"/>
                <a:gd name="T23" fmla="*/ 92 h 123"/>
                <a:gd name="T24" fmla="*/ 30 w 206"/>
                <a:gd name="T25" fmla="*/ 103 h 123"/>
                <a:gd name="T26" fmla="*/ 18 w 206"/>
                <a:gd name="T27" fmla="*/ 112 h 123"/>
                <a:gd name="T28" fmla="*/ 12 w 206"/>
                <a:gd name="T29" fmla="*/ 119 h 123"/>
                <a:gd name="T30" fmla="*/ 9 w 206"/>
                <a:gd name="T31" fmla="*/ 122 h 123"/>
                <a:gd name="T32" fmla="*/ 7 w 206"/>
                <a:gd name="T33" fmla="*/ 123 h 123"/>
                <a:gd name="T34" fmla="*/ 5 w 206"/>
                <a:gd name="T35" fmla="*/ 123 h 123"/>
                <a:gd name="T36" fmla="*/ 3 w 206"/>
                <a:gd name="T37" fmla="*/ 123 h 123"/>
                <a:gd name="T38" fmla="*/ 1 w 206"/>
                <a:gd name="T39" fmla="*/ 122 h 123"/>
                <a:gd name="T40" fmla="*/ 0 w 206"/>
                <a:gd name="T41" fmla="*/ 119 h 123"/>
                <a:gd name="T42" fmla="*/ 0 w 206"/>
                <a:gd name="T43" fmla="*/ 116 h 123"/>
                <a:gd name="T44" fmla="*/ 1 w 206"/>
                <a:gd name="T45" fmla="*/ 114 h 123"/>
                <a:gd name="T46" fmla="*/ 4 w 206"/>
                <a:gd name="T47" fmla="*/ 111 h 123"/>
                <a:gd name="T48" fmla="*/ 12 w 206"/>
                <a:gd name="T49" fmla="*/ 105 h 123"/>
                <a:gd name="T50" fmla="*/ 24 w 206"/>
                <a:gd name="T51" fmla="*/ 95 h 123"/>
                <a:gd name="T52" fmla="*/ 39 w 206"/>
                <a:gd name="T53" fmla="*/ 84 h 123"/>
                <a:gd name="T54" fmla="*/ 59 w 206"/>
                <a:gd name="T55" fmla="*/ 69 h 123"/>
                <a:gd name="T56" fmla="*/ 81 w 206"/>
                <a:gd name="T57" fmla="*/ 54 h 123"/>
                <a:gd name="T58" fmla="*/ 107 w 206"/>
                <a:gd name="T59" fmla="*/ 39 h 123"/>
                <a:gd name="T60" fmla="*/ 135 w 206"/>
                <a:gd name="T61" fmla="*/ 25 h 123"/>
                <a:gd name="T62" fmla="*/ 166 w 206"/>
                <a:gd name="T63" fmla="*/ 10 h 123"/>
                <a:gd name="T64" fmla="*/ 199 w 206"/>
                <a:gd name="T65" fmla="*/ 0 h 123"/>
                <a:gd name="T66" fmla="*/ 202 w 206"/>
                <a:gd name="T67"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06" h="123">
                  <a:moveTo>
                    <a:pt x="202" y="0"/>
                  </a:moveTo>
                  <a:lnTo>
                    <a:pt x="204" y="1"/>
                  </a:lnTo>
                  <a:lnTo>
                    <a:pt x="206" y="3"/>
                  </a:lnTo>
                  <a:lnTo>
                    <a:pt x="206" y="6"/>
                  </a:lnTo>
                  <a:lnTo>
                    <a:pt x="204" y="8"/>
                  </a:lnTo>
                  <a:lnTo>
                    <a:pt x="202" y="10"/>
                  </a:lnTo>
                  <a:lnTo>
                    <a:pt x="170" y="21"/>
                  </a:lnTo>
                  <a:lnTo>
                    <a:pt x="140" y="34"/>
                  </a:lnTo>
                  <a:lnTo>
                    <a:pt x="113" y="48"/>
                  </a:lnTo>
                  <a:lnTo>
                    <a:pt x="87" y="63"/>
                  </a:lnTo>
                  <a:lnTo>
                    <a:pt x="64" y="78"/>
                  </a:lnTo>
                  <a:lnTo>
                    <a:pt x="46" y="92"/>
                  </a:lnTo>
                  <a:lnTo>
                    <a:pt x="30" y="103"/>
                  </a:lnTo>
                  <a:lnTo>
                    <a:pt x="18" y="112"/>
                  </a:lnTo>
                  <a:lnTo>
                    <a:pt x="12" y="119"/>
                  </a:lnTo>
                  <a:lnTo>
                    <a:pt x="9" y="122"/>
                  </a:lnTo>
                  <a:lnTo>
                    <a:pt x="7" y="123"/>
                  </a:lnTo>
                  <a:lnTo>
                    <a:pt x="5" y="123"/>
                  </a:lnTo>
                  <a:lnTo>
                    <a:pt x="3" y="123"/>
                  </a:lnTo>
                  <a:lnTo>
                    <a:pt x="1" y="122"/>
                  </a:lnTo>
                  <a:lnTo>
                    <a:pt x="0" y="119"/>
                  </a:lnTo>
                  <a:lnTo>
                    <a:pt x="0" y="116"/>
                  </a:lnTo>
                  <a:lnTo>
                    <a:pt x="1" y="114"/>
                  </a:lnTo>
                  <a:lnTo>
                    <a:pt x="4" y="111"/>
                  </a:lnTo>
                  <a:lnTo>
                    <a:pt x="12" y="105"/>
                  </a:lnTo>
                  <a:lnTo>
                    <a:pt x="24" y="95"/>
                  </a:lnTo>
                  <a:lnTo>
                    <a:pt x="39" y="84"/>
                  </a:lnTo>
                  <a:lnTo>
                    <a:pt x="59" y="69"/>
                  </a:lnTo>
                  <a:lnTo>
                    <a:pt x="81" y="54"/>
                  </a:lnTo>
                  <a:lnTo>
                    <a:pt x="107" y="39"/>
                  </a:lnTo>
                  <a:lnTo>
                    <a:pt x="135" y="25"/>
                  </a:lnTo>
                  <a:lnTo>
                    <a:pt x="166" y="10"/>
                  </a:lnTo>
                  <a:lnTo>
                    <a:pt x="199" y="0"/>
                  </a:lnTo>
                  <a:lnTo>
                    <a:pt x="202"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grpSp>
        <p:nvGrpSpPr>
          <p:cNvPr id="72" name="组合 71">
            <a:extLst>
              <a:ext uri="{FF2B5EF4-FFF2-40B4-BE49-F238E27FC236}">
                <a16:creationId xmlns:a16="http://schemas.microsoft.com/office/drawing/2014/main" id="{1765215A-07A9-4935-8CCD-3B50D02D812A}"/>
              </a:ext>
            </a:extLst>
          </p:cNvPr>
          <p:cNvGrpSpPr/>
          <p:nvPr/>
        </p:nvGrpSpPr>
        <p:grpSpPr>
          <a:xfrm>
            <a:off x="10497445" y="4579390"/>
            <a:ext cx="914400" cy="914400"/>
            <a:chOff x="10713389" y="4218537"/>
            <a:chExt cx="914400" cy="914400"/>
          </a:xfrm>
          <a:effectLst>
            <a:outerShdw blurRad="177800" dist="101600" dir="5400000" algn="ctr" rotWithShape="0">
              <a:srgbClr val="000000">
                <a:alpha val="43137"/>
              </a:srgbClr>
            </a:outerShdw>
          </a:effectLst>
        </p:grpSpPr>
        <p:sp>
          <p:nvSpPr>
            <p:cNvPr id="66" name="椭圆 65">
              <a:extLst>
                <a:ext uri="{FF2B5EF4-FFF2-40B4-BE49-F238E27FC236}">
                  <a16:creationId xmlns:a16="http://schemas.microsoft.com/office/drawing/2014/main" id="{8E59158C-8A52-4777-B6F5-CD966984A820}"/>
                </a:ext>
              </a:extLst>
            </p:cNvPr>
            <p:cNvSpPr/>
            <p:nvPr/>
          </p:nvSpPr>
          <p:spPr>
            <a:xfrm>
              <a:off x="10713389" y="4218537"/>
              <a:ext cx="914400" cy="914400"/>
            </a:xfrm>
            <a:prstGeom prst="ellipse">
              <a:avLst/>
            </a:prstGeom>
            <a:solidFill>
              <a:srgbClr val="347F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21" name="Group 1591">
              <a:extLst>
                <a:ext uri="{FF2B5EF4-FFF2-40B4-BE49-F238E27FC236}">
                  <a16:creationId xmlns:a16="http://schemas.microsoft.com/office/drawing/2014/main" id="{CA30315E-F804-4E24-BAF2-197836969E0F}"/>
                </a:ext>
              </a:extLst>
            </p:cNvPr>
            <p:cNvGrpSpPr>
              <a:grpSpLocks noChangeAspect="1"/>
            </p:cNvGrpSpPr>
            <p:nvPr/>
          </p:nvGrpSpPr>
          <p:grpSpPr bwMode="auto">
            <a:xfrm>
              <a:off x="10907867" y="4372329"/>
              <a:ext cx="564267" cy="563365"/>
              <a:chOff x="710" y="2350"/>
              <a:chExt cx="625" cy="624"/>
            </a:xfrm>
            <a:solidFill>
              <a:schemeClr val="bg1"/>
            </a:solidFill>
          </p:grpSpPr>
          <p:sp>
            <p:nvSpPr>
              <p:cNvPr id="22" name="Freeform 1593">
                <a:extLst>
                  <a:ext uri="{FF2B5EF4-FFF2-40B4-BE49-F238E27FC236}">
                    <a16:creationId xmlns:a16="http://schemas.microsoft.com/office/drawing/2014/main" id="{592F9C68-EB92-408F-BD7F-70CCB00A4573}"/>
                  </a:ext>
                </a:extLst>
              </p:cNvPr>
              <p:cNvSpPr>
                <a:spLocks/>
              </p:cNvSpPr>
              <p:nvPr/>
            </p:nvSpPr>
            <p:spPr bwMode="auto">
              <a:xfrm>
                <a:off x="941" y="2350"/>
                <a:ext cx="394" cy="393"/>
              </a:xfrm>
              <a:custGeom>
                <a:avLst/>
                <a:gdLst>
                  <a:gd name="T0" fmla="*/ 1930 w 2361"/>
                  <a:gd name="T1" fmla="*/ 0 h 2359"/>
                  <a:gd name="T2" fmla="*/ 1980 w 2361"/>
                  <a:gd name="T3" fmla="*/ 381 h 2359"/>
                  <a:gd name="T4" fmla="*/ 2361 w 2361"/>
                  <a:gd name="T5" fmla="*/ 431 h 2359"/>
                  <a:gd name="T6" fmla="*/ 1857 w 2361"/>
                  <a:gd name="T7" fmla="*/ 934 h 2359"/>
                  <a:gd name="T8" fmla="*/ 1696 w 2361"/>
                  <a:gd name="T9" fmla="*/ 912 h 2359"/>
                  <a:gd name="T10" fmla="*/ 701 w 2361"/>
                  <a:gd name="T11" fmla="*/ 1906 h 2359"/>
                  <a:gd name="T12" fmla="*/ 709 w 2361"/>
                  <a:gd name="T13" fmla="*/ 1937 h 2359"/>
                  <a:gd name="T14" fmla="*/ 713 w 2361"/>
                  <a:gd name="T15" fmla="*/ 1969 h 2359"/>
                  <a:gd name="T16" fmla="*/ 714 w 2361"/>
                  <a:gd name="T17" fmla="*/ 2002 h 2359"/>
                  <a:gd name="T18" fmla="*/ 711 w 2361"/>
                  <a:gd name="T19" fmla="*/ 2050 h 2359"/>
                  <a:gd name="T20" fmla="*/ 702 w 2361"/>
                  <a:gd name="T21" fmla="*/ 2096 h 2359"/>
                  <a:gd name="T22" fmla="*/ 686 w 2361"/>
                  <a:gd name="T23" fmla="*/ 2140 h 2359"/>
                  <a:gd name="T24" fmla="*/ 665 w 2361"/>
                  <a:gd name="T25" fmla="*/ 2182 h 2359"/>
                  <a:gd name="T26" fmla="*/ 640 w 2361"/>
                  <a:gd name="T27" fmla="*/ 2219 h 2359"/>
                  <a:gd name="T28" fmla="*/ 609 w 2361"/>
                  <a:gd name="T29" fmla="*/ 2254 h 2359"/>
                  <a:gd name="T30" fmla="*/ 575 w 2361"/>
                  <a:gd name="T31" fmla="*/ 2283 h 2359"/>
                  <a:gd name="T32" fmla="*/ 538 w 2361"/>
                  <a:gd name="T33" fmla="*/ 2309 h 2359"/>
                  <a:gd name="T34" fmla="*/ 496 w 2361"/>
                  <a:gd name="T35" fmla="*/ 2330 h 2359"/>
                  <a:gd name="T36" fmla="*/ 452 w 2361"/>
                  <a:gd name="T37" fmla="*/ 2346 h 2359"/>
                  <a:gd name="T38" fmla="*/ 405 w 2361"/>
                  <a:gd name="T39" fmla="*/ 2355 h 2359"/>
                  <a:gd name="T40" fmla="*/ 357 w 2361"/>
                  <a:gd name="T41" fmla="*/ 2359 h 2359"/>
                  <a:gd name="T42" fmla="*/ 308 w 2361"/>
                  <a:gd name="T43" fmla="*/ 2355 h 2359"/>
                  <a:gd name="T44" fmla="*/ 262 w 2361"/>
                  <a:gd name="T45" fmla="*/ 2346 h 2359"/>
                  <a:gd name="T46" fmla="*/ 218 w 2361"/>
                  <a:gd name="T47" fmla="*/ 2330 h 2359"/>
                  <a:gd name="T48" fmla="*/ 177 w 2361"/>
                  <a:gd name="T49" fmla="*/ 2309 h 2359"/>
                  <a:gd name="T50" fmla="*/ 139 w 2361"/>
                  <a:gd name="T51" fmla="*/ 2283 h 2359"/>
                  <a:gd name="T52" fmla="*/ 105 w 2361"/>
                  <a:gd name="T53" fmla="*/ 2254 h 2359"/>
                  <a:gd name="T54" fmla="*/ 74 w 2361"/>
                  <a:gd name="T55" fmla="*/ 2219 h 2359"/>
                  <a:gd name="T56" fmla="*/ 49 w 2361"/>
                  <a:gd name="T57" fmla="*/ 2182 h 2359"/>
                  <a:gd name="T58" fmla="*/ 27 w 2361"/>
                  <a:gd name="T59" fmla="*/ 2140 h 2359"/>
                  <a:gd name="T60" fmla="*/ 13 w 2361"/>
                  <a:gd name="T61" fmla="*/ 2096 h 2359"/>
                  <a:gd name="T62" fmla="*/ 3 w 2361"/>
                  <a:gd name="T63" fmla="*/ 2050 h 2359"/>
                  <a:gd name="T64" fmla="*/ 0 w 2361"/>
                  <a:gd name="T65" fmla="*/ 2002 h 2359"/>
                  <a:gd name="T66" fmla="*/ 3 w 2361"/>
                  <a:gd name="T67" fmla="*/ 1953 h 2359"/>
                  <a:gd name="T68" fmla="*/ 13 w 2361"/>
                  <a:gd name="T69" fmla="*/ 1907 h 2359"/>
                  <a:gd name="T70" fmla="*/ 27 w 2361"/>
                  <a:gd name="T71" fmla="*/ 1863 h 2359"/>
                  <a:gd name="T72" fmla="*/ 49 w 2361"/>
                  <a:gd name="T73" fmla="*/ 1822 h 2359"/>
                  <a:gd name="T74" fmla="*/ 74 w 2361"/>
                  <a:gd name="T75" fmla="*/ 1783 h 2359"/>
                  <a:gd name="T76" fmla="*/ 105 w 2361"/>
                  <a:gd name="T77" fmla="*/ 1749 h 2359"/>
                  <a:gd name="T78" fmla="*/ 139 w 2361"/>
                  <a:gd name="T79" fmla="*/ 1719 h 2359"/>
                  <a:gd name="T80" fmla="*/ 177 w 2361"/>
                  <a:gd name="T81" fmla="*/ 1693 h 2359"/>
                  <a:gd name="T82" fmla="*/ 218 w 2361"/>
                  <a:gd name="T83" fmla="*/ 1672 h 2359"/>
                  <a:gd name="T84" fmla="*/ 262 w 2361"/>
                  <a:gd name="T85" fmla="*/ 1657 h 2359"/>
                  <a:gd name="T86" fmla="*/ 308 w 2361"/>
                  <a:gd name="T87" fmla="*/ 1648 h 2359"/>
                  <a:gd name="T88" fmla="*/ 357 w 2361"/>
                  <a:gd name="T89" fmla="*/ 1645 h 2359"/>
                  <a:gd name="T90" fmla="*/ 389 w 2361"/>
                  <a:gd name="T91" fmla="*/ 1646 h 2359"/>
                  <a:gd name="T92" fmla="*/ 421 w 2361"/>
                  <a:gd name="T93" fmla="*/ 1651 h 2359"/>
                  <a:gd name="T94" fmla="*/ 452 w 2361"/>
                  <a:gd name="T95" fmla="*/ 1657 h 2359"/>
                  <a:gd name="T96" fmla="*/ 1447 w 2361"/>
                  <a:gd name="T97" fmla="*/ 663 h 2359"/>
                  <a:gd name="T98" fmla="*/ 1425 w 2361"/>
                  <a:gd name="T99" fmla="*/ 503 h 2359"/>
                  <a:gd name="T100" fmla="*/ 1930 w 2361"/>
                  <a:gd name="T101" fmla="*/ 0 h 2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361" h="2359">
                    <a:moveTo>
                      <a:pt x="1930" y="0"/>
                    </a:moveTo>
                    <a:lnTo>
                      <a:pt x="1980" y="381"/>
                    </a:lnTo>
                    <a:lnTo>
                      <a:pt x="2361" y="431"/>
                    </a:lnTo>
                    <a:lnTo>
                      <a:pt x="1857" y="934"/>
                    </a:lnTo>
                    <a:lnTo>
                      <a:pt x="1696" y="912"/>
                    </a:lnTo>
                    <a:lnTo>
                      <a:pt x="701" y="1906"/>
                    </a:lnTo>
                    <a:lnTo>
                      <a:pt x="709" y="1937"/>
                    </a:lnTo>
                    <a:lnTo>
                      <a:pt x="713" y="1969"/>
                    </a:lnTo>
                    <a:lnTo>
                      <a:pt x="714" y="2002"/>
                    </a:lnTo>
                    <a:lnTo>
                      <a:pt x="711" y="2050"/>
                    </a:lnTo>
                    <a:lnTo>
                      <a:pt x="702" y="2096"/>
                    </a:lnTo>
                    <a:lnTo>
                      <a:pt x="686" y="2140"/>
                    </a:lnTo>
                    <a:lnTo>
                      <a:pt x="665" y="2182"/>
                    </a:lnTo>
                    <a:lnTo>
                      <a:pt x="640" y="2219"/>
                    </a:lnTo>
                    <a:lnTo>
                      <a:pt x="609" y="2254"/>
                    </a:lnTo>
                    <a:lnTo>
                      <a:pt x="575" y="2283"/>
                    </a:lnTo>
                    <a:lnTo>
                      <a:pt x="538" y="2309"/>
                    </a:lnTo>
                    <a:lnTo>
                      <a:pt x="496" y="2330"/>
                    </a:lnTo>
                    <a:lnTo>
                      <a:pt x="452" y="2346"/>
                    </a:lnTo>
                    <a:lnTo>
                      <a:pt x="405" y="2355"/>
                    </a:lnTo>
                    <a:lnTo>
                      <a:pt x="357" y="2359"/>
                    </a:lnTo>
                    <a:lnTo>
                      <a:pt x="308" y="2355"/>
                    </a:lnTo>
                    <a:lnTo>
                      <a:pt x="262" y="2346"/>
                    </a:lnTo>
                    <a:lnTo>
                      <a:pt x="218" y="2330"/>
                    </a:lnTo>
                    <a:lnTo>
                      <a:pt x="177" y="2309"/>
                    </a:lnTo>
                    <a:lnTo>
                      <a:pt x="139" y="2283"/>
                    </a:lnTo>
                    <a:lnTo>
                      <a:pt x="105" y="2254"/>
                    </a:lnTo>
                    <a:lnTo>
                      <a:pt x="74" y="2219"/>
                    </a:lnTo>
                    <a:lnTo>
                      <a:pt x="49" y="2182"/>
                    </a:lnTo>
                    <a:lnTo>
                      <a:pt x="27" y="2140"/>
                    </a:lnTo>
                    <a:lnTo>
                      <a:pt x="13" y="2096"/>
                    </a:lnTo>
                    <a:lnTo>
                      <a:pt x="3" y="2050"/>
                    </a:lnTo>
                    <a:lnTo>
                      <a:pt x="0" y="2002"/>
                    </a:lnTo>
                    <a:lnTo>
                      <a:pt x="3" y="1953"/>
                    </a:lnTo>
                    <a:lnTo>
                      <a:pt x="13" y="1907"/>
                    </a:lnTo>
                    <a:lnTo>
                      <a:pt x="27" y="1863"/>
                    </a:lnTo>
                    <a:lnTo>
                      <a:pt x="49" y="1822"/>
                    </a:lnTo>
                    <a:lnTo>
                      <a:pt x="74" y="1783"/>
                    </a:lnTo>
                    <a:lnTo>
                      <a:pt x="105" y="1749"/>
                    </a:lnTo>
                    <a:lnTo>
                      <a:pt x="139" y="1719"/>
                    </a:lnTo>
                    <a:lnTo>
                      <a:pt x="177" y="1693"/>
                    </a:lnTo>
                    <a:lnTo>
                      <a:pt x="218" y="1672"/>
                    </a:lnTo>
                    <a:lnTo>
                      <a:pt x="262" y="1657"/>
                    </a:lnTo>
                    <a:lnTo>
                      <a:pt x="308" y="1648"/>
                    </a:lnTo>
                    <a:lnTo>
                      <a:pt x="357" y="1645"/>
                    </a:lnTo>
                    <a:lnTo>
                      <a:pt x="389" y="1646"/>
                    </a:lnTo>
                    <a:lnTo>
                      <a:pt x="421" y="1651"/>
                    </a:lnTo>
                    <a:lnTo>
                      <a:pt x="452" y="1657"/>
                    </a:lnTo>
                    <a:lnTo>
                      <a:pt x="1447" y="663"/>
                    </a:lnTo>
                    <a:lnTo>
                      <a:pt x="1425" y="503"/>
                    </a:lnTo>
                    <a:lnTo>
                      <a:pt x="193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3" name="Freeform 1594">
                <a:extLst>
                  <a:ext uri="{FF2B5EF4-FFF2-40B4-BE49-F238E27FC236}">
                    <a16:creationId xmlns:a16="http://schemas.microsoft.com/office/drawing/2014/main" id="{BD43ABEE-5B5D-4BA6-BA50-2800DF332F00}"/>
                  </a:ext>
                </a:extLst>
              </p:cNvPr>
              <p:cNvSpPr>
                <a:spLocks/>
              </p:cNvSpPr>
              <p:nvPr/>
            </p:nvSpPr>
            <p:spPr bwMode="auto">
              <a:xfrm>
                <a:off x="829" y="2511"/>
                <a:ext cx="345" cy="345"/>
              </a:xfrm>
              <a:custGeom>
                <a:avLst/>
                <a:gdLst>
                  <a:gd name="T0" fmla="*/ 1221 w 2070"/>
                  <a:gd name="T1" fmla="*/ 16 h 2067"/>
                  <a:gd name="T2" fmla="*/ 1073 w 2070"/>
                  <a:gd name="T3" fmla="*/ 347 h 2067"/>
                  <a:gd name="T4" fmla="*/ 904 w 2070"/>
                  <a:gd name="T5" fmla="*/ 359 h 2067"/>
                  <a:gd name="T6" fmla="*/ 742 w 2070"/>
                  <a:gd name="T7" fmla="*/ 412 h 2067"/>
                  <a:gd name="T8" fmla="*/ 593 w 2070"/>
                  <a:gd name="T9" fmla="*/ 507 h 2067"/>
                  <a:gd name="T10" fmla="*/ 466 w 2070"/>
                  <a:gd name="T11" fmla="*/ 648 h 2067"/>
                  <a:gd name="T12" fmla="*/ 381 w 2070"/>
                  <a:gd name="T13" fmla="*/ 819 h 2067"/>
                  <a:gd name="T14" fmla="*/ 348 w 2070"/>
                  <a:gd name="T15" fmla="*/ 1002 h 2067"/>
                  <a:gd name="T16" fmla="*/ 365 w 2070"/>
                  <a:gd name="T17" fmla="*/ 1188 h 2067"/>
                  <a:gd name="T18" fmla="*/ 431 w 2070"/>
                  <a:gd name="T19" fmla="*/ 1363 h 2067"/>
                  <a:gd name="T20" fmla="*/ 549 w 2070"/>
                  <a:gd name="T21" fmla="*/ 1519 h 2067"/>
                  <a:gd name="T22" fmla="*/ 704 w 2070"/>
                  <a:gd name="T23" fmla="*/ 1636 h 2067"/>
                  <a:gd name="T24" fmla="*/ 881 w 2070"/>
                  <a:gd name="T25" fmla="*/ 1703 h 2067"/>
                  <a:gd name="T26" fmla="*/ 1066 w 2070"/>
                  <a:gd name="T27" fmla="*/ 1719 h 2067"/>
                  <a:gd name="T28" fmla="*/ 1250 w 2070"/>
                  <a:gd name="T29" fmla="*/ 1686 h 2067"/>
                  <a:gd name="T30" fmla="*/ 1420 w 2070"/>
                  <a:gd name="T31" fmla="*/ 1603 h 2067"/>
                  <a:gd name="T32" fmla="*/ 1562 w 2070"/>
                  <a:gd name="T33" fmla="*/ 1474 h 2067"/>
                  <a:gd name="T34" fmla="*/ 1657 w 2070"/>
                  <a:gd name="T35" fmla="*/ 1327 h 2067"/>
                  <a:gd name="T36" fmla="*/ 1710 w 2070"/>
                  <a:gd name="T37" fmla="*/ 1164 h 2067"/>
                  <a:gd name="T38" fmla="*/ 1721 w 2070"/>
                  <a:gd name="T39" fmla="*/ 994 h 2067"/>
                  <a:gd name="T40" fmla="*/ 2053 w 2070"/>
                  <a:gd name="T41" fmla="*/ 847 h 2067"/>
                  <a:gd name="T42" fmla="*/ 2069 w 2070"/>
                  <a:gd name="T43" fmla="*/ 1072 h 2067"/>
                  <a:gd name="T44" fmla="*/ 2036 w 2070"/>
                  <a:gd name="T45" fmla="*/ 1297 h 2067"/>
                  <a:gd name="T46" fmla="*/ 1954 w 2070"/>
                  <a:gd name="T47" fmla="*/ 1510 h 2067"/>
                  <a:gd name="T48" fmla="*/ 1822 w 2070"/>
                  <a:gd name="T49" fmla="*/ 1705 h 2067"/>
                  <a:gd name="T50" fmla="*/ 1646 w 2070"/>
                  <a:gd name="T51" fmla="*/ 1869 h 2067"/>
                  <a:gd name="T52" fmla="*/ 1443 w 2070"/>
                  <a:gd name="T53" fmla="*/ 1984 h 2067"/>
                  <a:gd name="T54" fmla="*/ 1223 w 2070"/>
                  <a:gd name="T55" fmla="*/ 2051 h 2067"/>
                  <a:gd name="T56" fmla="*/ 998 w 2070"/>
                  <a:gd name="T57" fmla="*/ 2067 h 2067"/>
                  <a:gd name="T58" fmla="*/ 773 w 2070"/>
                  <a:gd name="T59" fmla="*/ 2033 h 2067"/>
                  <a:gd name="T60" fmla="*/ 558 w 2070"/>
                  <a:gd name="T61" fmla="*/ 1951 h 2067"/>
                  <a:gd name="T62" fmla="*/ 362 w 2070"/>
                  <a:gd name="T63" fmla="*/ 1819 h 2067"/>
                  <a:gd name="T64" fmla="*/ 199 w 2070"/>
                  <a:gd name="T65" fmla="*/ 1642 h 2067"/>
                  <a:gd name="T66" fmla="*/ 83 w 2070"/>
                  <a:gd name="T67" fmla="*/ 1441 h 2067"/>
                  <a:gd name="T68" fmla="*/ 17 w 2070"/>
                  <a:gd name="T69" fmla="*/ 1222 h 2067"/>
                  <a:gd name="T70" fmla="*/ 0 w 2070"/>
                  <a:gd name="T71" fmla="*/ 995 h 2067"/>
                  <a:gd name="T72" fmla="*/ 33 w 2070"/>
                  <a:gd name="T73" fmla="*/ 770 h 2067"/>
                  <a:gd name="T74" fmla="*/ 115 w 2070"/>
                  <a:gd name="T75" fmla="*/ 556 h 2067"/>
                  <a:gd name="T76" fmla="*/ 248 w 2070"/>
                  <a:gd name="T77" fmla="*/ 361 h 2067"/>
                  <a:gd name="T78" fmla="*/ 425 w 2070"/>
                  <a:gd name="T79" fmla="*/ 198 h 2067"/>
                  <a:gd name="T80" fmla="*/ 627 w 2070"/>
                  <a:gd name="T81" fmla="*/ 83 h 2067"/>
                  <a:gd name="T82" fmla="*/ 845 w 2070"/>
                  <a:gd name="T83" fmla="*/ 17 h 2067"/>
                  <a:gd name="T84" fmla="*/ 1071 w 2070"/>
                  <a:gd name="T85" fmla="*/ 0 h 20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70" h="2067">
                    <a:moveTo>
                      <a:pt x="1071" y="0"/>
                    </a:moveTo>
                    <a:lnTo>
                      <a:pt x="1146" y="5"/>
                    </a:lnTo>
                    <a:lnTo>
                      <a:pt x="1221" y="16"/>
                    </a:lnTo>
                    <a:lnTo>
                      <a:pt x="1294" y="32"/>
                    </a:lnTo>
                    <a:lnTo>
                      <a:pt x="1367" y="54"/>
                    </a:lnTo>
                    <a:lnTo>
                      <a:pt x="1073" y="347"/>
                    </a:lnTo>
                    <a:lnTo>
                      <a:pt x="1017" y="347"/>
                    </a:lnTo>
                    <a:lnTo>
                      <a:pt x="960" y="351"/>
                    </a:lnTo>
                    <a:lnTo>
                      <a:pt x="904" y="359"/>
                    </a:lnTo>
                    <a:lnTo>
                      <a:pt x="849" y="372"/>
                    </a:lnTo>
                    <a:lnTo>
                      <a:pt x="794" y="390"/>
                    </a:lnTo>
                    <a:lnTo>
                      <a:pt x="742" y="412"/>
                    </a:lnTo>
                    <a:lnTo>
                      <a:pt x="691" y="439"/>
                    </a:lnTo>
                    <a:lnTo>
                      <a:pt x="640" y="471"/>
                    </a:lnTo>
                    <a:lnTo>
                      <a:pt x="593" y="507"/>
                    </a:lnTo>
                    <a:lnTo>
                      <a:pt x="549" y="548"/>
                    </a:lnTo>
                    <a:lnTo>
                      <a:pt x="504" y="597"/>
                    </a:lnTo>
                    <a:lnTo>
                      <a:pt x="466" y="648"/>
                    </a:lnTo>
                    <a:lnTo>
                      <a:pt x="431" y="703"/>
                    </a:lnTo>
                    <a:lnTo>
                      <a:pt x="404" y="760"/>
                    </a:lnTo>
                    <a:lnTo>
                      <a:pt x="381" y="819"/>
                    </a:lnTo>
                    <a:lnTo>
                      <a:pt x="365" y="880"/>
                    </a:lnTo>
                    <a:lnTo>
                      <a:pt x="354" y="940"/>
                    </a:lnTo>
                    <a:lnTo>
                      <a:pt x="348" y="1002"/>
                    </a:lnTo>
                    <a:lnTo>
                      <a:pt x="348" y="1064"/>
                    </a:lnTo>
                    <a:lnTo>
                      <a:pt x="354" y="1126"/>
                    </a:lnTo>
                    <a:lnTo>
                      <a:pt x="365" y="1188"/>
                    </a:lnTo>
                    <a:lnTo>
                      <a:pt x="381" y="1248"/>
                    </a:lnTo>
                    <a:lnTo>
                      <a:pt x="404" y="1306"/>
                    </a:lnTo>
                    <a:lnTo>
                      <a:pt x="431" y="1363"/>
                    </a:lnTo>
                    <a:lnTo>
                      <a:pt x="466" y="1418"/>
                    </a:lnTo>
                    <a:lnTo>
                      <a:pt x="504" y="1470"/>
                    </a:lnTo>
                    <a:lnTo>
                      <a:pt x="549" y="1519"/>
                    </a:lnTo>
                    <a:lnTo>
                      <a:pt x="598" y="1564"/>
                    </a:lnTo>
                    <a:lnTo>
                      <a:pt x="649" y="1603"/>
                    </a:lnTo>
                    <a:lnTo>
                      <a:pt x="704" y="1636"/>
                    </a:lnTo>
                    <a:lnTo>
                      <a:pt x="761" y="1663"/>
                    </a:lnTo>
                    <a:lnTo>
                      <a:pt x="821" y="1686"/>
                    </a:lnTo>
                    <a:lnTo>
                      <a:pt x="881" y="1703"/>
                    </a:lnTo>
                    <a:lnTo>
                      <a:pt x="942" y="1713"/>
                    </a:lnTo>
                    <a:lnTo>
                      <a:pt x="1004" y="1719"/>
                    </a:lnTo>
                    <a:lnTo>
                      <a:pt x="1066" y="1719"/>
                    </a:lnTo>
                    <a:lnTo>
                      <a:pt x="1128" y="1713"/>
                    </a:lnTo>
                    <a:lnTo>
                      <a:pt x="1189" y="1703"/>
                    </a:lnTo>
                    <a:lnTo>
                      <a:pt x="1250" y="1686"/>
                    </a:lnTo>
                    <a:lnTo>
                      <a:pt x="1308" y="1663"/>
                    </a:lnTo>
                    <a:lnTo>
                      <a:pt x="1365" y="1636"/>
                    </a:lnTo>
                    <a:lnTo>
                      <a:pt x="1420" y="1603"/>
                    </a:lnTo>
                    <a:lnTo>
                      <a:pt x="1472" y="1564"/>
                    </a:lnTo>
                    <a:lnTo>
                      <a:pt x="1521" y="1519"/>
                    </a:lnTo>
                    <a:lnTo>
                      <a:pt x="1562" y="1474"/>
                    </a:lnTo>
                    <a:lnTo>
                      <a:pt x="1598" y="1427"/>
                    </a:lnTo>
                    <a:lnTo>
                      <a:pt x="1630" y="1378"/>
                    </a:lnTo>
                    <a:lnTo>
                      <a:pt x="1657" y="1327"/>
                    </a:lnTo>
                    <a:lnTo>
                      <a:pt x="1679" y="1273"/>
                    </a:lnTo>
                    <a:lnTo>
                      <a:pt x="1697" y="1218"/>
                    </a:lnTo>
                    <a:lnTo>
                      <a:pt x="1710" y="1164"/>
                    </a:lnTo>
                    <a:lnTo>
                      <a:pt x="1719" y="1108"/>
                    </a:lnTo>
                    <a:lnTo>
                      <a:pt x="1722" y="1051"/>
                    </a:lnTo>
                    <a:lnTo>
                      <a:pt x="1721" y="994"/>
                    </a:lnTo>
                    <a:lnTo>
                      <a:pt x="2016" y="700"/>
                    </a:lnTo>
                    <a:lnTo>
                      <a:pt x="2037" y="773"/>
                    </a:lnTo>
                    <a:lnTo>
                      <a:pt x="2053" y="847"/>
                    </a:lnTo>
                    <a:lnTo>
                      <a:pt x="2065" y="922"/>
                    </a:lnTo>
                    <a:lnTo>
                      <a:pt x="2070" y="997"/>
                    </a:lnTo>
                    <a:lnTo>
                      <a:pt x="2069" y="1072"/>
                    </a:lnTo>
                    <a:lnTo>
                      <a:pt x="2065" y="1148"/>
                    </a:lnTo>
                    <a:lnTo>
                      <a:pt x="2053" y="1223"/>
                    </a:lnTo>
                    <a:lnTo>
                      <a:pt x="2036" y="1297"/>
                    </a:lnTo>
                    <a:lnTo>
                      <a:pt x="2014" y="1370"/>
                    </a:lnTo>
                    <a:lnTo>
                      <a:pt x="1987" y="1441"/>
                    </a:lnTo>
                    <a:lnTo>
                      <a:pt x="1954" y="1510"/>
                    </a:lnTo>
                    <a:lnTo>
                      <a:pt x="1915" y="1579"/>
                    </a:lnTo>
                    <a:lnTo>
                      <a:pt x="1872" y="1644"/>
                    </a:lnTo>
                    <a:lnTo>
                      <a:pt x="1822" y="1705"/>
                    </a:lnTo>
                    <a:lnTo>
                      <a:pt x="1767" y="1764"/>
                    </a:lnTo>
                    <a:lnTo>
                      <a:pt x="1707" y="1819"/>
                    </a:lnTo>
                    <a:lnTo>
                      <a:pt x="1646" y="1869"/>
                    </a:lnTo>
                    <a:lnTo>
                      <a:pt x="1580" y="1913"/>
                    </a:lnTo>
                    <a:lnTo>
                      <a:pt x="1512" y="1951"/>
                    </a:lnTo>
                    <a:lnTo>
                      <a:pt x="1443" y="1984"/>
                    </a:lnTo>
                    <a:lnTo>
                      <a:pt x="1371" y="2012"/>
                    </a:lnTo>
                    <a:lnTo>
                      <a:pt x="1298" y="2033"/>
                    </a:lnTo>
                    <a:lnTo>
                      <a:pt x="1223" y="2051"/>
                    </a:lnTo>
                    <a:lnTo>
                      <a:pt x="1148" y="2061"/>
                    </a:lnTo>
                    <a:lnTo>
                      <a:pt x="1073" y="2067"/>
                    </a:lnTo>
                    <a:lnTo>
                      <a:pt x="998" y="2067"/>
                    </a:lnTo>
                    <a:lnTo>
                      <a:pt x="921" y="2061"/>
                    </a:lnTo>
                    <a:lnTo>
                      <a:pt x="847" y="2051"/>
                    </a:lnTo>
                    <a:lnTo>
                      <a:pt x="773" y="2033"/>
                    </a:lnTo>
                    <a:lnTo>
                      <a:pt x="700" y="2012"/>
                    </a:lnTo>
                    <a:lnTo>
                      <a:pt x="628" y="1984"/>
                    </a:lnTo>
                    <a:lnTo>
                      <a:pt x="558" y="1951"/>
                    </a:lnTo>
                    <a:lnTo>
                      <a:pt x="490" y="1913"/>
                    </a:lnTo>
                    <a:lnTo>
                      <a:pt x="425" y="1869"/>
                    </a:lnTo>
                    <a:lnTo>
                      <a:pt x="362" y="1819"/>
                    </a:lnTo>
                    <a:lnTo>
                      <a:pt x="302" y="1764"/>
                    </a:lnTo>
                    <a:lnTo>
                      <a:pt x="248" y="1705"/>
                    </a:lnTo>
                    <a:lnTo>
                      <a:pt x="199" y="1642"/>
                    </a:lnTo>
                    <a:lnTo>
                      <a:pt x="154" y="1577"/>
                    </a:lnTo>
                    <a:lnTo>
                      <a:pt x="115" y="1510"/>
                    </a:lnTo>
                    <a:lnTo>
                      <a:pt x="83" y="1441"/>
                    </a:lnTo>
                    <a:lnTo>
                      <a:pt x="56" y="1369"/>
                    </a:lnTo>
                    <a:lnTo>
                      <a:pt x="33" y="1296"/>
                    </a:lnTo>
                    <a:lnTo>
                      <a:pt x="17" y="1222"/>
                    </a:lnTo>
                    <a:lnTo>
                      <a:pt x="6" y="1147"/>
                    </a:lnTo>
                    <a:lnTo>
                      <a:pt x="0" y="1071"/>
                    </a:lnTo>
                    <a:lnTo>
                      <a:pt x="0" y="995"/>
                    </a:lnTo>
                    <a:lnTo>
                      <a:pt x="6" y="920"/>
                    </a:lnTo>
                    <a:lnTo>
                      <a:pt x="17" y="846"/>
                    </a:lnTo>
                    <a:lnTo>
                      <a:pt x="33" y="770"/>
                    </a:lnTo>
                    <a:lnTo>
                      <a:pt x="56" y="697"/>
                    </a:lnTo>
                    <a:lnTo>
                      <a:pt x="83" y="627"/>
                    </a:lnTo>
                    <a:lnTo>
                      <a:pt x="115" y="556"/>
                    </a:lnTo>
                    <a:lnTo>
                      <a:pt x="154" y="489"/>
                    </a:lnTo>
                    <a:lnTo>
                      <a:pt x="199" y="424"/>
                    </a:lnTo>
                    <a:lnTo>
                      <a:pt x="248" y="361"/>
                    </a:lnTo>
                    <a:lnTo>
                      <a:pt x="302" y="302"/>
                    </a:lnTo>
                    <a:lnTo>
                      <a:pt x="362" y="247"/>
                    </a:lnTo>
                    <a:lnTo>
                      <a:pt x="425" y="198"/>
                    </a:lnTo>
                    <a:lnTo>
                      <a:pt x="490" y="154"/>
                    </a:lnTo>
                    <a:lnTo>
                      <a:pt x="557" y="115"/>
                    </a:lnTo>
                    <a:lnTo>
                      <a:pt x="627" y="83"/>
                    </a:lnTo>
                    <a:lnTo>
                      <a:pt x="697" y="54"/>
                    </a:lnTo>
                    <a:lnTo>
                      <a:pt x="770" y="33"/>
                    </a:lnTo>
                    <a:lnTo>
                      <a:pt x="845" y="17"/>
                    </a:lnTo>
                    <a:lnTo>
                      <a:pt x="920" y="5"/>
                    </a:lnTo>
                    <a:lnTo>
                      <a:pt x="995" y="0"/>
                    </a:lnTo>
                    <a:lnTo>
                      <a:pt x="107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4" name="Freeform 1595">
                <a:extLst>
                  <a:ext uri="{FF2B5EF4-FFF2-40B4-BE49-F238E27FC236}">
                    <a16:creationId xmlns:a16="http://schemas.microsoft.com/office/drawing/2014/main" id="{62751B64-B781-4156-B75B-71635C0F9CDB}"/>
                  </a:ext>
                </a:extLst>
              </p:cNvPr>
              <p:cNvSpPr>
                <a:spLocks/>
              </p:cNvSpPr>
              <p:nvPr/>
            </p:nvSpPr>
            <p:spPr bwMode="auto">
              <a:xfrm>
                <a:off x="710" y="2393"/>
                <a:ext cx="582" cy="581"/>
              </a:xfrm>
              <a:custGeom>
                <a:avLst/>
                <a:gdLst>
                  <a:gd name="T0" fmla="*/ 1963 w 3491"/>
                  <a:gd name="T1" fmla="*/ 13 h 3488"/>
                  <a:gd name="T2" fmla="*/ 2251 w 3491"/>
                  <a:gd name="T3" fmla="*/ 75 h 3488"/>
                  <a:gd name="T4" fmla="*/ 2526 w 3491"/>
                  <a:gd name="T5" fmla="*/ 183 h 3488"/>
                  <a:gd name="T6" fmla="*/ 2252 w 3491"/>
                  <a:gd name="T7" fmla="*/ 476 h 3488"/>
                  <a:gd name="T8" fmla="*/ 2000 w 3491"/>
                  <a:gd name="T9" fmla="*/ 403 h 3488"/>
                  <a:gd name="T10" fmla="*/ 1739 w 3491"/>
                  <a:gd name="T11" fmla="*/ 380 h 3488"/>
                  <a:gd name="T12" fmla="*/ 1480 w 3491"/>
                  <a:gd name="T13" fmla="*/ 405 h 3488"/>
                  <a:gd name="T14" fmla="*/ 1229 w 3491"/>
                  <a:gd name="T15" fmla="*/ 480 h 3488"/>
                  <a:gd name="T16" fmla="*/ 993 w 3491"/>
                  <a:gd name="T17" fmla="*/ 606 h 3488"/>
                  <a:gd name="T18" fmla="*/ 780 w 3491"/>
                  <a:gd name="T19" fmla="*/ 779 h 3488"/>
                  <a:gd name="T20" fmla="*/ 605 w 3491"/>
                  <a:gd name="T21" fmla="*/ 993 h 3488"/>
                  <a:gd name="T22" fmla="*/ 479 w 3491"/>
                  <a:gd name="T23" fmla="*/ 1231 h 3488"/>
                  <a:gd name="T24" fmla="*/ 405 w 3491"/>
                  <a:gd name="T25" fmla="*/ 1484 h 3488"/>
                  <a:gd name="T26" fmla="*/ 380 w 3491"/>
                  <a:gd name="T27" fmla="*/ 1745 h 3488"/>
                  <a:gd name="T28" fmla="*/ 405 w 3491"/>
                  <a:gd name="T29" fmla="*/ 2005 h 3488"/>
                  <a:gd name="T30" fmla="*/ 479 w 3491"/>
                  <a:gd name="T31" fmla="*/ 2258 h 3488"/>
                  <a:gd name="T32" fmla="*/ 605 w 3491"/>
                  <a:gd name="T33" fmla="*/ 2495 h 3488"/>
                  <a:gd name="T34" fmla="*/ 780 w 3491"/>
                  <a:gd name="T35" fmla="*/ 2709 h 3488"/>
                  <a:gd name="T36" fmla="*/ 994 w 3491"/>
                  <a:gd name="T37" fmla="*/ 2885 h 3488"/>
                  <a:gd name="T38" fmla="*/ 1231 w 3491"/>
                  <a:gd name="T39" fmla="*/ 3009 h 3488"/>
                  <a:gd name="T40" fmla="*/ 1485 w 3491"/>
                  <a:gd name="T41" fmla="*/ 3084 h 3488"/>
                  <a:gd name="T42" fmla="*/ 1746 w 3491"/>
                  <a:gd name="T43" fmla="*/ 3109 h 3488"/>
                  <a:gd name="T44" fmla="*/ 2006 w 3491"/>
                  <a:gd name="T45" fmla="*/ 3084 h 3488"/>
                  <a:gd name="T46" fmla="*/ 2260 w 3491"/>
                  <a:gd name="T47" fmla="*/ 3009 h 3488"/>
                  <a:gd name="T48" fmla="*/ 2497 w 3491"/>
                  <a:gd name="T49" fmla="*/ 2885 h 3488"/>
                  <a:gd name="T50" fmla="*/ 2712 w 3491"/>
                  <a:gd name="T51" fmla="*/ 2709 h 3488"/>
                  <a:gd name="T52" fmla="*/ 2886 w 3491"/>
                  <a:gd name="T53" fmla="*/ 2496 h 3488"/>
                  <a:gd name="T54" fmla="*/ 3011 w 3491"/>
                  <a:gd name="T55" fmla="*/ 2261 h 3488"/>
                  <a:gd name="T56" fmla="*/ 3086 w 3491"/>
                  <a:gd name="T57" fmla="*/ 2009 h 3488"/>
                  <a:gd name="T58" fmla="*/ 3112 w 3491"/>
                  <a:gd name="T59" fmla="*/ 1750 h 3488"/>
                  <a:gd name="T60" fmla="*/ 3088 w 3491"/>
                  <a:gd name="T61" fmla="*/ 1492 h 3488"/>
                  <a:gd name="T62" fmla="*/ 3015 w 3491"/>
                  <a:gd name="T63" fmla="*/ 1240 h 3488"/>
                  <a:gd name="T64" fmla="*/ 3309 w 3491"/>
                  <a:gd name="T65" fmla="*/ 965 h 3488"/>
                  <a:gd name="T66" fmla="*/ 3417 w 3491"/>
                  <a:gd name="T67" fmla="*/ 1240 h 3488"/>
                  <a:gd name="T68" fmla="*/ 3478 w 3491"/>
                  <a:gd name="T69" fmla="*/ 1526 h 3488"/>
                  <a:gd name="T70" fmla="*/ 3490 w 3491"/>
                  <a:gd name="T71" fmla="*/ 1818 h 3488"/>
                  <a:gd name="T72" fmla="*/ 3454 w 3491"/>
                  <a:gd name="T73" fmla="*/ 2107 h 3488"/>
                  <a:gd name="T74" fmla="*/ 3368 w 3491"/>
                  <a:gd name="T75" fmla="*/ 2390 h 3488"/>
                  <a:gd name="T76" fmla="*/ 3234 w 3491"/>
                  <a:gd name="T77" fmla="*/ 2657 h 3488"/>
                  <a:gd name="T78" fmla="*/ 3052 w 3491"/>
                  <a:gd name="T79" fmla="*/ 2902 h 3488"/>
                  <a:gd name="T80" fmla="*/ 2822 w 3491"/>
                  <a:gd name="T81" fmla="*/ 3117 h 3488"/>
                  <a:gd name="T82" fmla="*/ 2563 w 3491"/>
                  <a:gd name="T83" fmla="*/ 3286 h 3488"/>
                  <a:gd name="T84" fmla="*/ 2285 w 3491"/>
                  <a:gd name="T85" fmla="*/ 3403 h 3488"/>
                  <a:gd name="T86" fmla="*/ 1994 w 3491"/>
                  <a:gd name="T87" fmla="*/ 3471 h 3488"/>
                  <a:gd name="T88" fmla="*/ 1696 w 3491"/>
                  <a:gd name="T89" fmla="*/ 3488 h 3488"/>
                  <a:gd name="T90" fmla="*/ 1400 w 3491"/>
                  <a:gd name="T91" fmla="*/ 3454 h 3488"/>
                  <a:gd name="T92" fmla="*/ 1112 w 3491"/>
                  <a:gd name="T93" fmla="*/ 3370 h 3488"/>
                  <a:gd name="T94" fmla="*/ 839 w 3491"/>
                  <a:gd name="T95" fmla="*/ 3236 h 3488"/>
                  <a:gd name="T96" fmla="*/ 588 w 3491"/>
                  <a:gd name="T97" fmla="*/ 3050 h 3488"/>
                  <a:gd name="T98" fmla="*/ 371 w 3491"/>
                  <a:gd name="T99" fmla="*/ 2820 h 3488"/>
                  <a:gd name="T100" fmla="*/ 202 w 3491"/>
                  <a:gd name="T101" fmla="*/ 2561 h 3488"/>
                  <a:gd name="T102" fmla="*/ 84 w 3491"/>
                  <a:gd name="T103" fmla="*/ 2283 h 3488"/>
                  <a:gd name="T104" fmla="*/ 17 w 3491"/>
                  <a:gd name="T105" fmla="*/ 1992 h 3488"/>
                  <a:gd name="T106" fmla="*/ 0 w 3491"/>
                  <a:gd name="T107" fmla="*/ 1695 h 3488"/>
                  <a:gd name="T108" fmla="*/ 33 w 3491"/>
                  <a:gd name="T109" fmla="*/ 1399 h 3488"/>
                  <a:gd name="T110" fmla="*/ 118 w 3491"/>
                  <a:gd name="T111" fmla="*/ 1111 h 3488"/>
                  <a:gd name="T112" fmla="*/ 252 w 3491"/>
                  <a:gd name="T113" fmla="*/ 838 h 3488"/>
                  <a:gd name="T114" fmla="*/ 438 w 3491"/>
                  <a:gd name="T115" fmla="*/ 588 h 3488"/>
                  <a:gd name="T116" fmla="*/ 665 w 3491"/>
                  <a:gd name="T117" fmla="*/ 373 h 3488"/>
                  <a:gd name="T118" fmla="*/ 919 w 3491"/>
                  <a:gd name="T119" fmla="*/ 207 h 3488"/>
                  <a:gd name="T120" fmla="*/ 1192 w 3491"/>
                  <a:gd name="T121" fmla="*/ 89 h 3488"/>
                  <a:gd name="T122" fmla="*/ 1478 w 3491"/>
                  <a:gd name="T123" fmla="*/ 21 h 3488"/>
                  <a:gd name="T124" fmla="*/ 1769 w 3491"/>
                  <a:gd name="T125" fmla="*/ 0 h 3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91" h="3488">
                    <a:moveTo>
                      <a:pt x="1769" y="0"/>
                    </a:moveTo>
                    <a:lnTo>
                      <a:pt x="1866" y="4"/>
                    </a:lnTo>
                    <a:lnTo>
                      <a:pt x="1963" y="13"/>
                    </a:lnTo>
                    <a:lnTo>
                      <a:pt x="2060" y="28"/>
                    </a:lnTo>
                    <a:lnTo>
                      <a:pt x="2156" y="48"/>
                    </a:lnTo>
                    <a:lnTo>
                      <a:pt x="2251" y="75"/>
                    </a:lnTo>
                    <a:lnTo>
                      <a:pt x="2344" y="105"/>
                    </a:lnTo>
                    <a:lnTo>
                      <a:pt x="2436" y="142"/>
                    </a:lnTo>
                    <a:lnTo>
                      <a:pt x="2526" y="183"/>
                    </a:lnTo>
                    <a:lnTo>
                      <a:pt x="2614" y="231"/>
                    </a:lnTo>
                    <a:lnTo>
                      <a:pt x="2333" y="511"/>
                    </a:lnTo>
                    <a:lnTo>
                      <a:pt x="2252" y="476"/>
                    </a:lnTo>
                    <a:lnTo>
                      <a:pt x="2168" y="446"/>
                    </a:lnTo>
                    <a:lnTo>
                      <a:pt x="2084" y="422"/>
                    </a:lnTo>
                    <a:lnTo>
                      <a:pt x="2000" y="403"/>
                    </a:lnTo>
                    <a:lnTo>
                      <a:pt x="1913" y="390"/>
                    </a:lnTo>
                    <a:lnTo>
                      <a:pt x="1827" y="382"/>
                    </a:lnTo>
                    <a:lnTo>
                      <a:pt x="1739" y="380"/>
                    </a:lnTo>
                    <a:lnTo>
                      <a:pt x="1653" y="382"/>
                    </a:lnTo>
                    <a:lnTo>
                      <a:pt x="1567" y="392"/>
                    </a:lnTo>
                    <a:lnTo>
                      <a:pt x="1480" y="405"/>
                    </a:lnTo>
                    <a:lnTo>
                      <a:pt x="1396" y="426"/>
                    </a:lnTo>
                    <a:lnTo>
                      <a:pt x="1311" y="450"/>
                    </a:lnTo>
                    <a:lnTo>
                      <a:pt x="1229" y="480"/>
                    </a:lnTo>
                    <a:lnTo>
                      <a:pt x="1148" y="517"/>
                    </a:lnTo>
                    <a:lnTo>
                      <a:pt x="1069" y="558"/>
                    </a:lnTo>
                    <a:lnTo>
                      <a:pt x="993" y="606"/>
                    </a:lnTo>
                    <a:lnTo>
                      <a:pt x="919" y="658"/>
                    </a:lnTo>
                    <a:lnTo>
                      <a:pt x="848" y="716"/>
                    </a:lnTo>
                    <a:lnTo>
                      <a:pt x="780" y="779"/>
                    </a:lnTo>
                    <a:lnTo>
                      <a:pt x="716" y="848"/>
                    </a:lnTo>
                    <a:lnTo>
                      <a:pt x="657" y="919"/>
                    </a:lnTo>
                    <a:lnTo>
                      <a:pt x="605" y="993"/>
                    </a:lnTo>
                    <a:lnTo>
                      <a:pt x="558" y="1071"/>
                    </a:lnTo>
                    <a:lnTo>
                      <a:pt x="516" y="1150"/>
                    </a:lnTo>
                    <a:lnTo>
                      <a:pt x="479" y="1231"/>
                    </a:lnTo>
                    <a:lnTo>
                      <a:pt x="450" y="1314"/>
                    </a:lnTo>
                    <a:lnTo>
                      <a:pt x="425" y="1398"/>
                    </a:lnTo>
                    <a:lnTo>
                      <a:pt x="405" y="1484"/>
                    </a:lnTo>
                    <a:lnTo>
                      <a:pt x="390" y="1570"/>
                    </a:lnTo>
                    <a:lnTo>
                      <a:pt x="382" y="1657"/>
                    </a:lnTo>
                    <a:lnTo>
                      <a:pt x="380" y="1745"/>
                    </a:lnTo>
                    <a:lnTo>
                      <a:pt x="382" y="1831"/>
                    </a:lnTo>
                    <a:lnTo>
                      <a:pt x="390" y="1919"/>
                    </a:lnTo>
                    <a:lnTo>
                      <a:pt x="405" y="2005"/>
                    </a:lnTo>
                    <a:lnTo>
                      <a:pt x="425" y="2090"/>
                    </a:lnTo>
                    <a:lnTo>
                      <a:pt x="450" y="2174"/>
                    </a:lnTo>
                    <a:lnTo>
                      <a:pt x="479" y="2258"/>
                    </a:lnTo>
                    <a:lnTo>
                      <a:pt x="516" y="2339"/>
                    </a:lnTo>
                    <a:lnTo>
                      <a:pt x="558" y="2418"/>
                    </a:lnTo>
                    <a:lnTo>
                      <a:pt x="605" y="2495"/>
                    </a:lnTo>
                    <a:lnTo>
                      <a:pt x="657" y="2570"/>
                    </a:lnTo>
                    <a:lnTo>
                      <a:pt x="716" y="2641"/>
                    </a:lnTo>
                    <a:lnTo>
                      <a:pt x="780" y="2709"/>
                    </a:lnTo>
                    <a:lnTo>
                      <a:pt x="848" y="2773"/>
                    </a:lnTo>
                    <a:lnTo>
                      <a:pt x="920" y="2831"/>
                    </a:lnTo>
                    <a:lnTo>
                      <a:pt x="994" y="2885"/>
                    </a:lnTo>
                    <a:lnTo>
                      <a:pt x="1072" y="2931"/>
                    </a:lnTo>
                    <a:lnTo>
                      <a:pt x="1150" y="2972"/>
                    </a:lnTo>
                    <a:lnTo>
                      <a:pt x="1231" y="3009"/>
                    </a:lnTo>
                    <a:lnTo>
                      <a:pt x="1315" y="3040"/>
                    </a:lnTo>
                    <a:lnTo>
                      <a:pt x="1399" y="3065"/>
                    </a:lnTo>
                    <a:lnTo>
                      <a:pt x="1485" y="3084"/>
                    </a:lnTo>
                    <a:lnTo>
                      <a:pt x="1572" y="3098"/>
                    </a:lnTo>
                    <a:lnTo>
                      <a:pt x="1658" y="3106"/>
                    </a:lnTo>
                    <a:lnTo>
                      <a:pt x="1746" y="3109"/>
                    </a:lnTo>
                    <a:lnTo>
                      <a:pt x="1833" y="3106"/>
                    </a:lnTo>
                    <a:lnTo>
                      <a:pt x="1921" y="3098"/>
                    </a:lnTo>
                    <a:lnTo>
                      <a:pt x="2006" y="3084"/>
                    </a:lnTo>
                    <a:lnTo>
                      <a:pt x="2092" y="3065"/>
                    </a:lnTo>
                    <a:lnTo>
                      <a:pt x="2176" y="3040"/>
                    </a:lnTo>
                    <a:lnTo>
                      <a:pt x="2260" y="3009"/>
                    </a:lnTo>
                    <a:lnTo>
                      <a:pt x="2341" y="2972"/>
                    </a:lnTo>
                    <a:lnTo>
                      <a:pt x="2421" y="2931"/>
                    </a:lnTo>
                    <a:lnTo>
                      <a:pt x="2497" y="2885"/>
                    </a:lnTo>
                    <a:lnTo>
                      <a:pt x="2572" y="2831"/>
                    </a:lnTo>
                    <a:lnTo>
                      <a:pt x="2643" y="2773"/>
                    </a:lnTo>
                    <a:lnTo>
                      <a:pt x="2712" y="2709"/>
                    </a:lnTo>
                    <a:lnTo>
                      <a:pt x="2776" y="2642"/>
                    </a:lnTo>
                    <a:lnTo>
                      <a:pt x="2834" y="2570"/>
                    </a:lnTo>
                    <a:lnTo>
                      <a:pt x="2886" y="2496"/>
                    </a:lnTo>
                    <a:lnTo>
                      <a:pt x="2933" y="2420"/>
                    </a:lnTo>
                    <a:lnTo>
                      <a:pt x="2975" y="2341"/>
                    </a:lnTo>
                    <a:lnTo>
                      <a:pt x="3011" y="2261"/>
                    </a:lnTo>
                    <a:lnTo>
                      <a:pt x="3042" y="2178"/>
                    </a:lnTo>
                    <a:lnTo>
                      <a:pt x="3067" y="2095"/>
                    </a:lnTo>
                    <a:lnTo>
                      <a:pt x="3086" y="2009"/>
                    </a:lnTo>
                    <a:lnTo>
                      <a:pt x="3101" y="1924"/>
                    </a:lnTo>
                    <a:lnTo>
                      <a:pt x="3109" y="1837"/>
                    </a:lnTo>
                    <a:lnTo>
                      <a:pt x="3112" y="1750"/>
                    </a:lnTo>
                    <a:lnTo>
                      <a:pt x="3110" y="1664"/>
                    </a:lnTo>
                    <a:lnTo>
                      <a:pt x="3102" y="1577"/>
                    </a:lnTo>
                    <a:lnTo>
                      <a:pt x="3088" y="1492"/>
                    </a:lnTo>
                    <a:lnTo>
                      <a:pt x="3070" y="1406"/>
                    </a:lnTo>
                    <a:lnTo>
                      <a:pt x="3045" y="1322"/>
                    </a:lnTo>
                    <a:lnTo>
                      <a:pt x="3015" y="1240"/>
                    </a:lnTo>
                    <a:lnTo>
                      <a:pt x="2980" y="1159"/>
                    </a:lnTo>
                    <a:lnTo>
                      <a:pt x="3261" y="877"/>
                    </a:lnTo>
                    <a:lnTo>
                      <a:pt x="3309" y="965"/>
                    </a:lnTo>
                    <a:lnTo>
                      <a:pt x="3350" y="1055"/>
                    </a:lnTo>
                    <a:lnTo>
                      <a:pt x="3386" y="1146"/>
                    </a:lnTo>
                    <a:lnTo>
                      <a:pt x="3417" y="1240"/>
                    </a:lnTo>
                    <a:lnTo>
                      <a:pt x="3443" y="1334"/>
                    </a:lnTo>
                    <a:lnTo>
                      <a:pt x="3463" y="1430"/>
                    </a:lnTo>
                    <a:lnTo>
                      <a:pt x="3478" y="1526"/>
                    </a:lnTo>
                    <a:lnTo>
                      <a:pt x="3488" y="1624"/>
                    </a:lnTo>
                    <a:lnTo>
                      <a:pt x="3491" y="1721"/>
                    </a:lnTo>
                    <a:lnTo>
                      <a:pt x="3490" y="1818"/>
                    </a:lnTo>
                    <a:lnTo>
                      <a:pt x="3483" y="1915"/>
                    </a:lnTo>
                    <a:lnTo>
                      <a:pt x="3471" y="2011"/>
                    </a:lnTo>
                    <a:lnTo>
                      <a:pt x="3454" y="2107"/>
                    </a:lnTo>
                    <a:lnTo>
                      <a:pt x="3431" y="2203"/>
                    </a:lnTo>
                    <a:lnTo>
                      <a:pt x="3402" y="2296"/>
                    </a:lnTo>
                    <a:lnTo>
                      <a:pt x="3368" y="2390"/>
                    </a:lnTo>
                    <a:lnTo>
                      <a:pt x="3329" y="2480"/>
                    </a:lnTo>
                    <a:lnTo>
                      <a:pt x="3285" y="2569"/>
                    </a:lnTo>
                    <a:lnTo>
                      <a:pt x="3234" y="2657"/>
                    </a:lnTo>
                    <a:lnTo>
                      <a:pt x="3179" y="2741"/>
                    </a:lnTo>
                    <a:lnTo>
                      <a:pt x="3118" y="2822"/>
                    </a:lnTo>
                    <a:lnTo>
                      <a:pt x="3052" y="2902"/>
                    </a:lnTo>
                    <a:lnTo>
                      <a:pt x="2980" y="2977"/>
                    </a:lnTo>
                    <a:lnTo>
                      <a:pt x="2902" y="3050"/>
                    </a:lnTo>
                    <a:lnTo>
                      <a:pt x="2822" y="3117"/>
                    </a:lnTo>
                    <a:lnTo>
                      <a:pt x="2739" y="3179"/>
                    </a:lnTo>
                    <a:lnTo>
                      <a:pt x="2652" y="3236"/>
                    </a:lnTo>
                    <a:lnTo>
                      <a:pt x="2563" y="3286"/>
                    </a:lnTo>
                    <a:lnTo>
                      <a:pt x="2472" y="3330"/>
                    </a:lnTo>
                    <a:lnTo>
                      <a:pt x="2380" y="3370"/>
                    </a:lnTo>
                    <a:lnTo>
                      <a:pt x="2285" y="3403"/>
                    </a:lnTo>
                    <a:lnTo>
                      <a:pt x="2189" y="3432"/>
                    </a:lnTo>
                    <a:lnTo>
                      <a:pt x="2092" y="3454"/>
                    </a:lnTo>
                    <a:lnTo>
                      <a:pt x="1994" y="3471"/>
                    </a:lnTo>
                    <a:lnTo>
                      <a:pt x="1895" y="3482"/>
                    </a:lnTo>
                    <a:lnTo>
                      <a:pt x="1795" y="3488"/>
                    </a:lnTo>
                    <a:lnTo>
                      <a:pt x="1696" y="3488"/>
                    </a:lnTo>
                    <a:lnTo>
                      <a:pt x="1597" y="3482"/>
                    </a:lnTo>
                    <a:lnTo>
                      <a:pt x="1499" y="3471"/>
                    </a:lnTo>
                    <a:lnTo>
                      <a:pt x="1400" y="3454"/>
                    </a:lnTo>
                    <a:lnTo>
                      <a:pt x="1303" y="3432"/>
                    </a:lnTo>
                    <a:lnTo>
                      <a:pt x="1206" y="3403"/>
                    </a:lnTo>
                    <a:lnTo>
                      <a:pt x="1112" y="3370"/>
                    </a:lnTo>
                    <a:lnTo>
                      <a:pt x="1019" y="3330"/>
                    </a:lnTo>
                    <a:lnTo>
                      <a:pt x="928" y="3286"/>
                    </a:lnTo>
                    <a:lnTo>
                      <a:pt x="839" y="3236"/>
                    </a:lnTo>
                    <a:lnTo>
                      <a:pt x="753" y="3179"/>
                    </a:lnTo>
                    <a:lnTo>
                      <a:pt x="669" y="3117"/>
                    </a:lnTo>
                    <a:lnTo>
                      <a:pt x="588" y="3050"/>
                    </a:lnTo>
                    <a:lnTo>
                      <a:pt x="511" y="2977"/>
                    </a:lnTo>
                    <a:lnTo>
                      <a:pt x="438" y="2900"/>
                    </a:lnTo>
                    <a:lnTo>
                      <a:pt x="371" y="2820"/>
                    </a:lnTo>
                    <a:lnTo>
                      <a:pt x="308" y="2735"/>
                    </a:lnTo>
                    <a:lnTo>
                      <a:pt x="252" y="2650"/>
                    </a:lnTo>
                    <a:lnTo>
                      <a:pt x="202" y="2561"/>
                    </a:lnTo>
                    <a:lnTo>
                      <a:pt x="157" y="2470"/>
                    </a:lnTo>
                    <a:lnTo>
                      <a:pt x="118" y="2377"/>
                    </a:lnTo>
                    <a:lnTo>
                      <a:pt x="84" y="2283"/>
                    </a:lnTo>
                    <a:lnTo>
                      <a:pt x="56" y="2187"/>
                    </a:lnTo>
                    <a:lnTo>
                      <a:pt x="33" y="2090"/>
                    </a:lnTo>
                    <a:lnTo>
                      <a:pt x="17" y="1992"/>
                    </a:lnTo>
                    <a:lnTo>
                      <a:pt x="6" y="1893"/>
                    </a:lnTo>
                    <a:lnTo>
                      <a:pt x="0" y="1794"/>
                    </a:lnTo>
                    <a:lnTo>
                      <a:pt x="0" y="1695"/>
                    </a:lnTo>
                    <a:lnTo>
                      <a:pt x="6" y="1595"/>
                    </a:lnTo>
                    <a:lnTo>
                      <a:pt x="17" y="1497"/>
                    </a:lnTo>
                    <a:lnTo>
                      <a:pt x="33" y="1399"/>
                    </a:lnTo>
                    <a:lnTo>
                      <a:pt x="56" y="1301"/>
                    </a:lnTo>
                    <a:lnTo>
                      <a:pt x="84" y="1205"/>
                    </a:lnTo>
                    <a:lnTo>
                      <a:pt x="118" y="1111"/>
                    </a:lnTo>
                    <a:lnTo>
                      <a:pt x="157" y="1019"/>
                    </a:lnTo>
                    <a:lnTo>
                      <a:pt x="202" y="927"/>
                    </a:lnTo>
                    <a:lnTo>
                      <a:pt x="252" y="838"/>
                    </a:lnTo>
                    <a:lnTo>
                      <a:pt x="308" y="752"/>
                    </a:lnTo>
                    <a:lnTo>
                      <a:pt x="371" y="669"/>
                    </a:lnTo>
                    <a:lnTo>
                      <a:pt x="438" y="588"/>
                    </a:lnTo>
                    <a:lnTo>
                      <a:pt x="511" y="510"/>
                    </a:lnTo>
                    <a:lnTo>
                      <a:pt x="587" y="439"/>
                    </a:lnTo>
                    <a:lnTo>
                      <a:pt x="665" y="373"/>
                    </a:lnTo>
                    <a:lnTo>
                      <a:pt x="748" y="312"/>
                    </a:lnTo>
                    <a:lnTo>
                      <a:pt x="832" y="257"/>
                    </a:lnTo>
                    <a:lnTo>
                      <a:pt x="919" y="207"/>
                    </a:lnTo>
                    <a:lnTo>
                      <a:pt x="1009" y="162"/>
                    </a:lnTo>
                    <a:lnTo>
                      <a:pt x="1099" y="124"/>
                    </a:lnTo>
                    <a:lnTo>
                      <a:pt x="1192" y="89"/>
                    </a:lnTo>
                    <a:lnTo>
                      <a:pt x="1286" y="61"/>
                    </a:lnTo>
                    <a:lnTo>
                      <a:pt x="1381" y="38"/>
                    </a:lnTo>
                    <a:lnTo>
                      <a:pt x="1478" y="21"/>
                    </a:lnTo>
                    <a:lnTo>
                      <a:pt x="1574" y="8"/>
                    </a:lnTo>
                    <a:lnTo>
                      <a:pt x="1672" y="2"/>
                    </a:lnTo>
                    <a:lnTo>
                      <a:pt x="176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grpSp>
      <p:grpSp>
        <p:nvGrpSpPr>
          <p:cNvPr id="68" name="组合 67">
            <a:extLst>
              <a:ext uri="{FF2B5EF4-FFF2-40B4-BE49-F238E27FC236}">
                <a16:creationId xmlns:a16="http://schemas.microsoft.com/office/drawing/2014/main" id="{2C60870C-078D-42EC-ADA4-D12EDE797C68}"/>
              </a:ext>
            </a:extLst>
          </p:cNvPr>
          <p:cNvGrpSpPr/>
          <p:nvPr/>
        </p:nvGrpSpPr>
        <p:grpSpPr>
          <a:xfrm>
            <a:off x="2491235" y="2761594"/>
            <a:ext cx="752053" cy="752053"/>
            <a:chOff x="3765315" y="2715848"/>
            <a:chExt cx="752053" cy="752053"/>
          </a:xfrm>
          <a:effectLst>
            <a:outerShdw blurRad="177800" dist="101600" dir="5400000" algn="ctr" rotWithShape="0">
              <a:srgbClr val="000000">
                <a:alpha val="43137"/>
              </a:srgbClr>
            </a:outerShdw>
          </a:effectLst>
        </p:grpSpPr>
        <p:sp>
          <p:nvSpPr>
            <p:cNvPr id="25" name="Oval 164">
              <a:extLst>
                <a:ext uri="{FF2B5EF4-FFF2-40B4-BE49-F238E27FC236}">
                  <a16:creationId xmlns:a16="http://schemas.microsoft.com/office/drawing/2014/main" id="{7A3963DB-9DAC-45B7-A759-87D7A1987B1E}"/>
                </a:ext>
              </a:extLst>
            </p:cNvPr>
            <p:cNvSpPr/>
            <p:nvPr/>
          </p:nvSpPr>
          <p:spPr>
            <a:xfrm>
              <a:off x="3765315" y="2715848"/>
              <a:ext cx="752053" cy="752053"/>
            </a:xfrm>
            <a:prstGeom prst="ellipse">
              <a:avLst/>
            </a:prstGeom>
            <a:solidFill>
              <a:srgbClr val="347F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grpSp>
          <p:nvGrpSpPr>
            <p:cNvPr id="29" name="Group 1254">
              <a:extLst>
                <a:ext uri="{FF2B5EF4-FFF2-40B4-BE49-F238E27FC236}">
                  <a16:creationId xmlns:a16="http://schemas.microsoft.com/office/drawing/2014/main" id="{F0CED047-80BC-4C6E-BE84-259DA68F9AE7}"/>
                </a:ext>
              </a:extLst>
            </p:cNvPr>
            <p:cNvGrpSpPr>
              <a:grpSpLocks noChangeAspect="1"/>
            </p:cNvGrpSpPr>
            <p:nvPr/>
          </p:nvGrpSpPr>
          <p:grpSpPr bwMode="auto">
            <a:xfrm>
              <a:off x="3939257" y="2891075"/>
              <a:ext cx="410806" cy="407563"/>
              <a:chOff x="3311" y="3798"/>
              <a:chExt cx="760" cy="754"/>
            </a:xfrm>
            <a:solidFill>
              <a:schemeClr val="bg1"/>
            </a:solidFill>
          </p:grpSpPr>
          <p:sp>
            <p:nvSpPr>
              <p:cNvPr id="30" name="Freeform 1256">
                <a:extLst>
                  <a:ext uri="{FF2B5EF4-FFF2-40B4-BE49-F238E27FC236}">
                    <a16:creationId xmlns:a16="http://schemas.microsoft.com/office/drawing/2014/main" id="{F320E914-075F-42C2-8A03-AD10F241CD1C}"/>
                  </a:ext>
                </a:extLst>
              </p:cNvPr>
              <p:cNvSpPr>
                <a:spLocks/>
              </p:cNvSpPr>
              <p:nvPr/>
            </p:nvSpPr>
            <p:spPr bwMode="auto">
              <a:xfrm>
                <a:off x="3652" y="3874"/>
                <a:ext cx="419" cy="667"/>
              </a:xfrm>
              <a:custGeom>
                <a:avLst/>
                <a:gdLst>
                  <a:gd name="T0" fmla="*/ 788 w 2091"/>
                  <a:gd name="T1" fmla="*/ 34 h 3334"/>
                  <a:gd name="T2" fmla="*/ 986 w 2091"/>
                  <a:gd name="T3" fmla="*/ 288 h 3334"/>
                  <a:gd name="T4" fmla="*/ 1263 w 2091"/>
                  <a:gd name="T5" fmla="*/ 616 h 3334"/>
                  <a:gd name="T6" fmla="*/ 1409 w 2091"/>
                  <a:gd name="T7" fmla="*/ 500 h 3334"/>
                  <a:gd name="T8" fmla="*/ 1769 w 2091"/>
                  <a:gd name="T9" fmla="*/ 455 h 3334"/>
                  <a:gd name="T10" fmla="*/ 1880 w 2091"/>
                  <a:gd name="T11" fmla="*/ 643 h 3334"/>
                  <a:gd name="T12" fmla="*/ 1971 w 2091"/>
                  <a:gd name="T13" fmla="*/ 843 h 3334"/>
                  <a:gd name="T14" fmla="*/ 2036 w 2091"/>
                  <a:gd name="T15" fmla="*/ 1054 h 3334"/>
                  <a:gd name="T16" fmla="*/ 2077 w 2091"/>
                  <a:gd name="T17" fmla="*/ 1275 h 3334"/>
                  <a:gd name="T18" fmla="*/ 2091 w 2091"/>
                  <a:gd name="T19" fmla="*/ 1504 h 3334"/>
                  <a:gd name="T20" fmla="*/ 2076 w 2091"/>
                  <a:gd name="T21" fmla="*/ 1742 h 3334"/>
                  <a:gd name="T22" fmla="*/ 2032 w 2091"/>
                  <a:gd name="T23" fmla="*/ 1972 h 3334"/>
                  <a:gd name="T24" fmla="*/ 1961 w 2091"/>
                  <a:gd name="T25" fmla="*/ 2190 h 3334"/>
                  <a:gd name="T26" fmla="*/ 1864 w 2091"/>
                  <a:gd name="T27" fmla="*/ 2396 h 3334"/>
                  <a:gd name="T28" fmla="*/ 1746 w 2091"/>
                  <a:gd name="T29" fmla="*/ 2588 h 3334"/>
                  <a:gd name="T30" fmla="*/ 1603 w 2091"/>
                  <a:gd name="T31" fmla="*/ 2763 h 3334"/>
                  <a:gd name="T32" fmla="*/ 1442 w 2091"/>
                  <a:gd name="T33" fmla="*/ 2920 h 3334"/>
                  <a:gd name="T34" fmla="*/ 1263 w 2091"/>
                  <a:gd name="T35" fmla="*/ 3058 h 3334"/>
                  <a:gd name="T36" fmla="*/ 1069 w 2091"/>
                  <a:gd name="T37" fmla="*/ 3175 h 3334"/>
                  <a:gd name="T38" fmla="*/ 859 w 2091"/>
                  <a:gd name="T39" fmla="*/ 3267 h 3334"/>
                  <a:gd name="T40" fmla="*/ 637 w 2091"/>
                  <a:gd name="T41" fmla="*/ 3334 h 3334"/>
                  <a:gd name="T42" fmla="*/ 998 w 2091"/>
                  <a:gd name="T43" fmla="*/ 2993 h 3334"/>
                  <a:gd name="T44" fmla="*/ 1309 w 2091"/>
                  <a:gd name="T45" fmla="*/ 2658 h 3334"/>
                  <a:gd name="T46" fmla="*/ 1193 w 2091"/>
                  <a:gd name="T47" fmla="*/ 2061 h 3334"/>
                  <a:gd name="T48" fmla="*/ 920 w 2091"/>
                  <a:gd name="T49" fmla="*/ 1856 h 3334"/>
                  <a:gd name="T50" fmla="*/ 544 w 2091"/>
                  <a:gd name="T51" fmla="*/ 1775 h 3334"/>
                  <a:gd name="T52" fmla="*/ 298 w 2091"/>
                  <a:gd name="T53" fmla="*/ 1714 h 3334"/>
                  <a:gd name="T54" fmla="*/ 214 w 2091"/>
                  <a:gd name="T55" fmla="*/ 1548 h 3334"/>
                  <a:gd name="T56" fmla="*/ 36 w 2091"/>
                  <a:gd name="T57" fmla="*/ 1626 h 3334"/>
                  <a:gd name="T58" fmla="*/ 147 w 2091"/>
                  <a:gd name="T59" fmla="*/ 1402 h 3334"/>
                  <a:gd name="T60" fmla="*/ 380 w 2091"/>
                  <a:gd name="T61" fmla="*/ 1471 h 3334"/>
                  <a:gd name="T62" fmla="*/ 637 w 2091"/>
                  <a:gd name="T63" fmla="*/ 1082 h 3334"/>
                  <a:gd name="T64" fmla="*/ 1134 w 2091"/>
                  <a:gd name="T65" fmla="*/ 947 h 3334"/>
                  <a:gd name="T66" fmla="*/ 924 w 2091"/>
                  <a:gd name="T67" fmla="*/ 630 h 3334"/>
                  <a:gd name="T68" fmla="*/ 714 w 2091"/>
                  <a:gd name="T69" fmla="*/ 461 h 3334"/>
                  <a:gd name="T70" fmla="*/ 470 w 2091"/>
                  <a:gd name="T71" fmla="*/ 392 h 3334"/>
                  <a:gd name="T72" fmla="*/ 233 w 2091"/>
                  <a:gd name="T73" fmla="*/ 551 h 3334"/>
                  <a:gd name="T74" fmla="*/ 372 w 2091"/>
                  <a:gd name="T75" fmla="*/ 392 h 3334"/>
                  <a:gd name="T76" fmla="*/ 578 w 2091"/>
                  <a:gd name="T77" fmla="*/ 234 h 3334"/>
                  <a:gd name="T78" fmla="*/ 692 w 2091"/>
                  <a:gd name="T79" fmla="*/ 376 h 3334"/>
                  <a:gd name="T80" fmla="*/ 866 w 2091"/>
                  <a:gd name="T81" fmla="*/ 349 h 3334"/>
                  <a:gd name="T82" fmla="*/ 605 w 2091"/>
                  <a:gd name="T83" fmla="*/ 81 h 3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91" h="3334">
                    <a:moveTo>
                      <a:pt x="610" y="0"/>
                    </a:moveTo>
                    <a:lnTo>
                      <a:pt x="788" y="34"/>
                    </a:lnTo>
                    <a:lnTo>
                      <a:pt x="939" y="169"/>
                    </a:lnTo>
                    <a:lnTo>
                      <a:pt x="986" y="288"/>
                    </a:lnTo>
                    <a:lnTo>
                      <a:pt x="1022" y="400"/>
                    </a:lnTo>
                    <a:lnTo>
                      <a:pt x="1263" y="616"/>
                    </a:lnTo>
                    <a:lnTo>
                      <a:pt x="1325" y="635"/>
                    </a:lnTo>
                    <a:lnTo>
                      <a:pt x="1409" y="500"/>
                    </a:lnTo>
                    <a:lnTo>
                      <a:pt x="1712" y="473"/>
                    </a:lnTo>
                    <a:lnTo>
                      <a:pt x="1769" y="455"/>
                    </a:lnTo>
                    <a:lnTo>
                      <a:pt x="1827" y="547"/>
                    </a:lnTo>
                    <a:lnTo>
                      <a:pt x="1880" y="643"/>
                    </a:lnTo>
                    <a:lnTo>
                      <a:pt x="1929" y="741"/>
                    </a:lnTo>
                    <a:lnTo>
                      <a:pt x="1971" y="843"/>
                    </a:lnTo>
                    <a:lnTo>
                      <a:pt x="2007" y="947"/>
                    </a:lnTo>
                    <a:lnTo>
                      <a:pt x="2036" y="1054"/>
                    </a:lnTo>
                    <a:lnTo>
                      <a:pt x="2060" y="1163"/>
                    </a:lnTo>
                    <a:lnTo>
                      <a:pt x="2077" y="1275"/>
                    </a:lnTo>
                    <a:lnTo>
                      <a:pt x="2088" y="1389"/>
                    </a:lnTo>
                    <a:lnTo>
                      <a:pt x="2091" y="1504"/>
                    </a:lnTo>
                    <a:lnTo>
                      <a:pt x="2087" y="1624"/>
                    </a:lnTo>
                    <a:lnTo>
                      <a:pt x="2076" y="1742"/>
                    </a:lnTo>
                    <a:lnTo>
                      <a:pt x="2057" y="1859"/>
                    </a:lnTo>
                    <a:lnTo>
                      <a:pt x="2032" y="1972"/>
                    </a:lnTo>
                    <a:lnTo>
                      <a:pt x="2000" y="2082"/>
                    </a:lnTo>
                    <a:lnTo>
                      <a:pt x="1961" y="2190"/>
                    </a:lnTo>
                    <a:lnTo>
                      <a:pt x="1916" y="2295"/>
                    </a:lnTo>
                    <a:lnTo>
                      <a:pt x="1864" y="2396"/>
                    </a:lnTo>
                    <a:lnTo>
                      <a:pt x="1807" y="2493"/>
                    </a:lnTo>
                    <a:lnTo>
                      <a:pt x="1746" y="2588"/>
                    </a:lnTo>
                    <a:lnTo>
                      <a:pt x="1676" y="2677"/>
                    </a:lnTo>
                    <a:lnTo>
                      <a:pt x="1603" y="2763"/>
                    </a:lnTo>
                    <a:lnTo>
                      <a:pt x="1525" y="2844"/>
                    </a:lnTo>
                    <a:lnTo>
                      <a:pt x="1442" y="2920"/>
                    </a:lnTo>
                    <a:lnTo>
                      <a:pt x="1355" y="2992"/>
                    </a:lnTo>
                    <a:lnTo>
                      <a:pt x="1263" y="3058"/>
                    </a:lnTo>
                    <a:lnTo>
                      <a:pt x="1168" y="3119"/>
                    </a:lnTo>
                    <a:lnTo>
                      <a:pt x="1069" y="3175"/>
                    </a:lnTo>
                    <a:lnTo>
                      <a:pt x="965" y="3224"/>
                    </a:lnTo>
                    <a:lnTo>
                      <a:pt x="859" y="3267"/>
                    </a:lnTo>
                    <a:lnTo>
                      <a:pt x="750" y="3305"/>
                    </a:lnTo>
                    <a:lnTo>
                      <a:pt x="637" y="3334"/>
                    </a:lnTo>
                    <a:lnTo>
                      <a:pt x="672" y="3210"/>
                    </a:lnTo>
                    <a:lnTo>
                      <a:pt x="998" y="2993"/>
                    </a:lnTo>
                    <a:lnTo>
                      <a:pt x="1084" y="2762"/>
                    </a:lnTo>
                    <a:lnTo>
                      <a:pt x="1309" y="2658"/>
                    </a:lnTo>
                    <a:lnTo>
                      <a:pt x="1523" y="2254"/>
                    </a:lnTo>
                    <a:lnTo>
                      <a:pt x="1193" y="2061"/>
                    </a:lnTo>
                    <a:lnTo>
                      <a:pt x="1022" y="1869"/>
                    </a:lnTo>
                    <a:lnTo>
                      <a:pt x="920" y="1856"/>
                    </a:lnTo>
                    <a:lnTo>
                      <a:pt x="719" y="1802"/>
                    </a:lnTo>
                    <a:lnTo>
                      <a:pt x="544" y="1775"/>
                    </a:lnTo>
                    <a:lnTo>
                      <a:pt x="392" y="1818"/>
                    </a:lnTo>
                    <a:lnTo>
                      <a:pt x="298" y="1714"/>
                    </a:lnTo>
                    <a:lnTo>
                      <a:pt x="205" y="1687"/>
                    </a:lnTo>
                    <a:lnTo>
                      <a:pt x="214" y="1548"/>
                    </a:lnTo>
                    <a:lnTo>
                      <a:pt x="102" y="1552"/>
                    </a:lnTo>
                    <a:lnTo>
                      <a:pt x="36" y="1626"/>
                    </a:lnTo>
                    <a:lnTo>
                      <a:pt x="0" y="1471"/>
                    </a:lnTo>
                    <a:lnTo>
                      <a:pt x="147" y="1402"/>
                    </a:lnTo>
                    <a:lnTo>
                      <a:pt x="298" y="1471"/>
                    </a:lnTo>
                    <a:lnTo>
                      <a:pt x="380" y="1471"/>
                    </a:lnTo>
                    <a:lnTo>
                      <a:pt x="410" y="1352"/>
                    </a:lnTo>
                    <a:lnTo>
                      <a:pt x="637" y="1082"/>
                    </a:lnTo>
                    <a:lnTo>
                      <a:pt x="951" y="924"/>
                    </a:lnTo>
                    <a:lnTo>
                      <a:pt x="1134" y="947"/>
                    </a:lnTo>
                    <a:lnTo>
                      <a:pt x="1151" y="859"/>
                    </a:lnTo>
                    <a:lnTo>
                      <a:pt x="924" y="630"/>
                    </a:lnTo>
                    <a:lnTo>
                      <a:pt x="839" y="461"/>
                    </a:lnTo>
                    <a:lnTo>
                      <a:pt x="714" y="461"/>
                    </a:lnTo>
                    <a:lnTo>
                      <a:pt x="637" y="417"/>
                    </a:lnTo>
                    <a:lnTo>
                      <a:pt x="470" y="392"/>
                    </a:lnTo>
                    <a:lnTo>
                      <a:pt x="436" y="590"/>
                    </a:lnTo>
                    <a:lnTo>
                      <a:pt x="233" y="551"/>
                    </a:lnTo>
                    <a:lnTo>
                      <a:pt x="217" y="427"/>
                    </a:lnTo>
                    <a:lnTo>
                      <a:pt x="372" y="392"/>
                    </a:lnTo>
                    <a:lnTo>
                      <a:pt x="424" y="171"/>
                    </a:lnTo>
                    <a:lnTo>
                      <a:pt x="578" y="234"/>
                    </a:lnTo>
                    <a:lnTo>
                      <a:pt x="574" y="328"/>
                    </a:lnTo>
                    <a:lnTo>
                      <a:pt x="692" y="376"/>
                    </a:lnTo>
                    <a:lnTo>
                      <a:pt x="770" y="400"/>
                    </a:lnTo>
                    <a:lnTo>
                      <a:pt x="866" y="349"/>
                    </a:lnTo>
                    <a:lnTo>
                      <a:pt x="781" y="250"/>
                    </a:lnTo>
                    <a:lnTo>
                      <a:pt x="605" y="81"/>
                    </a:lnTo>
                    <a:lnTo>
                      <a:pt x="61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1" name="Freeform 1257">
                <a:extLst>
                  <a:ext uri="{FF2B5EF4-FFF2-40B4-BE49-F238E27FC236}">
                    <a16:creationId xmlns:a16="http://schemas.microsoft.com/office/drawing/2014/main" id="{E006B00A-3337-44F2-AD79-7D04584649ED}"/>
                  </a:ext>
                </a:extLst>
              </p:cNvPr>
              <p:cNvSpPr>
                <a:spLocks/>
              </p:cNvSpPr>
              <p:nvPr/>
            </p:nvSpPr>
            <p:spPr bwMode="auto">
              <a:xfrm>
                <a:off x="3311" y="3979"/>
                <a:ext cx="441" cy="573"/>
              </a:xfrm>
              <a:custGeom>
                <a:avLst/>
                <a:gdLst>
                  <a:gd name="T0" fmla="*/ 261 w 2205"/>
                  <a:gd name="T1" fmla="*/ 106 h 2865"/>
                  <a:gd name="T2" fmla="*/ 581 w 2205"/>
                  <a:gd name="T3" fmla="*/ 176 h 2865"/>
                  <a:gd name="T4" fmla="*/ 1098 w 2205"/>
                  <a:gd name="T5" fmla="*/ 443 h 2865"/>
                  <a:gd name="T6" fmla="*/ 1370 w 2205"/>
                  <a:gd name="T7" fmla="*/ 1109 h 2865"/>
                  <a:gd name="T8" fmla="*/ 1416 w 2205"/>
                  <a:gd name="T9" fmla="*/ 980 h 2865"/>
                  <a:gd name="T10" fmla="*/ 1837 w 2205"/>
                  <a:gd name="T11" fmla="*/ 1269 h 2865"/>
                  <a:gd name="T12" fmla="*/ 2106 w 2205"/>
                  <a:gd name="T13" fmla="*/ 1448 h 2865"/>
                  <a:gd name="T14" fmla="*/ 2118 w 2205"/>
                  <a:gd name="T15" fmla="*/ 1964 h 2865"/>
                  <a:gd name="T16" fmla="*/ 2121 w 2205"/>
                  <a:gd name="T17" fmla="*/ 1978 h 2865"/>
                  <a:gd name="T18" fmla="*/ 2131 w 2205"/>
                  <a:gd name="T19" fmla="*/ 2011 h 2865"/>
                  <a:gd name="T20" fmla="*/ 2146 w 2205"/>
                  <a:gd name="T21" fmla="*/ 2058 h 2865"/>
                  <a:gd name="T22" fmla="*/ 2162 w 2205"/>
                  <a:gd name="T23" fmla="*/ 2113 h 2865"/>
                  <a:gd name="T24" fmla="*/ 2177 w 2205"/>
                  <a:gd name="T25" fmla="*/ 2168 h 2865"/>
                  <a:gd name="T26" fmla="*/ 2192 w 2205"/>
                  <a:gd name="T27" fmla="*/ 2217 h 2865"/>
                  <a:gd name="T28" fmla="*/ 2202 w 2205"/>
                  <a:gd name="T29" fmla="*/ 2253 h 2865"/>
                  <a:gd name="T30" fmla="*/ 2205 w 2205"/>
                  <a:gd name="T31" fmla="*/ 2270 h 2865"/>
                  <a:gd name="T32" fmla="*/ 2202 w 2205"/>
                  <a:gd name="T33" fmla="*/ 2286 h 2865"/>
                  <a:gd name="T34" fmla="*/ 2193 w 2205"/>
                  <a:gd name="T35" fmla="*/ 2323 h 2865"/>
                  <a:gd name="T36" fmla="*/ 2181 w 2205"/>
                  <a:gd name="T37" fmla="*/ 2374 h 2865"/>
                  <a:gd name="T38" fmla="*/ 2166 w 2205"/>
                  <a:gd name="T39" fmla="*/ 2433 h 2865"/>
                  <a:gd name="T40" fmla="*/ 2150 w 2205"/>
                  <a:gd name="T41" fmla="*/ 2495 h 2865"/>
                  <a:gd name="T42" fmla="*/ 2136 w 2205"/>
                  <a:gd name="T43" fmla="*/ 2549 h 2865"/>
                  <a:gd name="T44" fmla="*/ 2125 w 2205"/>
                  <a:gd name="T45" fmla="*/ 2592 h 2865"/>
                  <a:gd name="T46" fmla="*/ 2119 w 2205"/>
                  <a:gd name="T47" fmla="*/ 2616 h 2865"/>
                  <a:gd name="T48" fmla="*/ 2137 w 2205"/>
                  <a:gd name="T49" fmla="*/ 2848 h 2865"/>
                  <a:gd name="T50" fmla="*/ 1979 w 2205"/>
                  <a:gd name="T51" fmla="*/ 2863 h 2865"/>
                  <a:gd name="T52" fmla="*/ 1779 w 2205"/>
                  <a:gd name="T53" fmla="*/ 2862 h 2865"/>
                  <a:gd name="T54" fmla="*/ 1545 w 2205"/>
                  <a:gd name="T55" fmla="*/ 2832 h 2865"/>
                  <a:gd name="T56" fmla="*/ 1321 w 2205"/>
                  <a:gd name="T57" fmla="*/ 2776 h 2865"/>
                  <a:gd name="T58" fmla="*/ 1108 w 2205"/>
                  <a:gd name="T59" fmla="*/ 2693 h 2865"/>
                  <a:gd name="T60" fmla="*/ 909 w 2205"/>
                  <a:gd name="T61" fmla="*/ 2588 h 2865"/>
                  <a:gd name="T62" fmla="*/ 723 w 2205"/>
                  <a:gd name="T63" fmla="*/ 2460 h 2865"/>
                  <a:gd name="T64" fmla="*/ 556 w 2205"/>
                  <a:gd name="T65" fmla="*/ 2313 h 2865"/>
                  <a:gd name="T66" fmla="*/ 407 w 2205"/>
                  <a:gd name="T67" fmla="*/ 2146 h 2865"/>
                  <a:gd name="T68" fmla="*/ 278 w 2205"/>
                  <a:gd name="T69" fmla="*/ 1963 h 2865"/>
                  <a:gd name="T70" fmla="*/ 172 w 2205"/>
                  <a:gd name="T71" fmla="*/ 1766 h 2865"/>
                  <a:gd name="T72" fmla="*/ 90 w 2205"/>
                  <a:gd name="T73" fmla="*/ 1555 h 2865"/>
                  <a:gd name="T74" fmla="*/ 33 w 2205"/>
                  <a:gd name="T75" fmla="*/ 1331 h 2865"/>
                  <a:gd name="T76" fmla="*/ 3 w 2205"/>
                  <a:gd name="T77" fmla="*/ 1099 h 2865"/>
                  <a:gd name="T78" fmla="*/ 3 w 2205"/>
                  <a:gd name="T79" fmla="*/ 865 h 2865"/>
                  <a:gd name="T80" fmla="*/ 31 w 2205"/>
                  <a:gd name="T81" fmla="*/ 641 h 2865"/>
                  <a:gd name="T82" fmla="*/ 84 w 2205"/>
                  <a:gd name="T83" fmla="*/ 427 h 2865"/>
                  <a:gd name="T84" fmla="*/ 162 w 2205"/>
                  <a:gd name="T85" fmla="*/ 223 h 2865"/>
                  <a:gd name="T86" fmla="*/ 261 w 2205"/>
                  <a:gd name="T87" fmla="*/ 30 h 2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205" h="2865">
                    <a:moveTo>
                      <a:pt x="397" y="0"/>
                    </a:moveTo>
                    <a:lnTo>
                      <a:pt x="261" y="106"/>
                    </a:lnTo>
                    <a:lnTo>
                      <a:pt x="368" y="176"/>
                    </a:lnTo>
                    <a:lnTo>
                      <a:pt x="581" y="176"/>
                    </a:lnTo>
                    <a:lnTo>
                      <a:pt x="898" y="120"/>
                    </a:lnTo>
                    <a:lnTo>
                      <a:pt x="1098" y="443"/>
                    </a:lnTo>
                    <a:lnTo>
                      <a:pt x="1098" y="743"/>
                    </a:lnTo>
                    <a:lnTo>
                      <a:pt x="1370" y="1109"/>
                    </a:lnTo>
                    <a:lnTo>
                      <a:pt x="1416" y="1109"/>
                    </a:lnTo>
                    <a:lnTo>
                      <a:pt x="1416" y="980"/>
                    </a:lnTo>
                    <a:lnTo>
                      <a:pt x="1521" y="1199"/>
                    </a:lnTo>
                    <a:lnTo>
                      <a:pt x="1837" y="1269"/>
                    </a:lnTo>
                    <a:lnTo>
                      <a:pt x="1979" y="1410"/>
                    </a:lnTo>
                    <a:lnTo>
                      <a:pt x="2106" y="1448"/>
                    </a:lnTo>
                    <a:lnTo>
                      <a:pt x="1979" y="1710"/>
                    </a:lnTo>
                    <a:lnTo>
                      <a:pt x="2118" y="1964"/>
                    </a:lnTo>
                    <a:lnTo>
                      <a:pt x="2119" y="1968"/>
                    </a:lnTo>
                    <a:lnTo>
                      <a:pt x="2121" y="1978"/>
                    </a:lnTo>
                    <a:lnTo>
                      <a:pt x="2126" y="1993"/>
                    </a:lnTo>
                    <a:lnTo>
                      <a:pt x="2131" y="2011"/>
                    </a:lnTo>
                    <a:lnTo>
                      <a:pt x="2139" y="2033"/>
                    </a:lnTo>
                    <a:lnTo>
                      <a:pt x="2146" y="2058"/>
                    </a:lnTo>
                    <a:lnTo>
                      <a:pt x="2153" y="2085"/>
                    </a:lnTo>
                    <a:lnTo>
                      <a:pt x="2162" y="2113"/>
                    </a:lnTo>
                    <a:lnTo>
                      <a:pt x="2169" y="2141"/>
                    </a:lnTo>
                    <a:lnTo>
                      <a:pt x="2177" y="2168"/>
                    </a:lnTo>
                    <a:lnTo>
                      <a:pt x="2184" y="2194"/>
                    </a:lnTo>
                    <a:lnTo>
                      <a:pt x="2192" y="2217"/>
                    </a:lnTo>
                    <a:lnTo>
                      <a:pt x="2197" y="2237"/>
                    </a:lnTo>
                    <a:lnTo>
                      <a:pt x="2202" y="2253"/>
                    </a:lnTo>
                    <a:lnTo>
                      <a:pt x="2204" y="2264"/>
                    </a:lnTo>
                    <a:lnTo>
                      <a:pt x="2205" y="2270"/>
                    </a:lnTo>
                    <a:lnTo>
                      <a:pt x="2204" y="2275"/>
                    </a:lnTo>
                    <a:lnTo>
                      <a:pt x="2202" y="2286"/>
                    </a:lnTo>
                    <a:lnTo>
                      <a:pt x="2198" y="2302"/>
                    </a:lnTo>
                    <a:lnTo>
                      <a:pt x="2193" y="2323"/>
                    </a:lnTo>
                    <a:lnTo>
                      <a:pt x="2187" y="2347"/>
                    </a:lnTo>
                    <a:lnTo>
                      <a:pt x="2181" y="2374"/>
                    </a:lnTo>
                    <a:lnTo>
                      <a:pt x="2173" y="2404"/>
                    </a:lnTo>
                    <a:lnTo>
                      <a:pt x="2166" y="2433"/>
                    </a:lnTo>
                    <a:lnTo>
                      <a:pt x="2157" y="2464"/>
                    </a:lnTo>
                    <a:lnTo>
                      <a:pt x="2150" y="2495"/>
                    </a:lnTo>
                    <a:lnTo>
                      <a:pt x="2142" y="2523"/>
                    </a:lnTo>
                    <a:lnTo>
                      <a:pt x="2136" y="2549"/>
                    </a:lnTo>
                    <a:lnTo>
                      <a:pt x="2130" y="2572"/>
                    </a:lnTo>
                    <a:lnTo>
                      <a:pt x="2125" y="2592"/>
                    </a:lnTo>
                    <a:lnTo>
                      <a:pt x="2121" y="2608"/>
                    </a:lnTo>
                    <a:lnTo>
                      <a:pt x="2119" y="2616"/>
                    </a:lnTo>
                    <a:lnTo>
                      <a:pt x="2118" y="2620"/>
                    </a:lnTo>
                    <a:lnTo>
                      <a:pt x="2137" y="2848"/>
                    </a:lnTo>
                    <a:lnTo>
                      <a:pt x="2059" y="2857"/>
                    </a:lnTo>
                    <a:lnTo>
                      <a:pt x="1979" y="2863"/>
                    </a:lnTo>
                    <a:lnTo>
                      <a:pt x="1899" y="2865"/>
                    </a:lnTo>
                    <a:lnTo>
                      <a:pt x="1779" y="2862"/>
                    </a:lnTo>
                    <a:lnTo>
                      <a:pt x="1661" y="2851"/>
                    </a:lnTo>
                    <a:lnTo>
                      <a:pt x="1545" y="2832"/>
                    </a:lnTo>
                    <a:lnTo>
                      <a:pt x="1431" y="2808"/>
                    </a:lnTo>
                    <a:lnTo>
                      <a:pt x="1321" y="2776"/>
                    </a:lnTo>
                    <a:lnTo>
                      <a:pt x="1213" y="2738"/>
                    </a:lnTo>
                    <a:lnTo>
                      <a:pt x="1108" y="2693"/>
                    </a:lnTo>
                    <a:lnTo>
                      <a:pt x="1007" y="2644"/>
                    </a:lnTo>
                    <a:lnTo>
                      <a:pt x="909" y="2588"/>
                    </a:lnTo>
                    <a:lnTo>
                      <a:pt x="814" y="2528"/>
                    </a:lnTo>
                    <a:lnTo>
                      <a:pt x="723" y="2460"/>
                    </a:lnTo>
                    <a:lnTo>
                      <a:pt x="638" y="2389"/>
                    </a:lnTo>
                    <a:lnTo>
                      <a:pt x="556" y="2313"/>
                    </a:lnTo>
                    <a:lnTo>
                      <a:pt x="480" y="2232"/>
                    </a:lnTo>
                    <a:lnTo>
                      <a:pt x="407" y="2146"/>
                    </a:lnTo>
                    <a:lnTo>
                      <a:pt x="340" y="2057"/>
                    </a:lnTo>
                    <a:lnTo>
                      <a:pt x="278" y="1963"/>
                    </a:lnTo>
                    <a:lnTo>
                      <a:pt x="222" y="1866"/>
                    </a:lnTo>
                    <a:lnTo>
                      <a:pt x="172" y="1766"/>
                    </a:lnTo>
                    <a:lnTo>
                      <a:pt x="127" y="1661"/>
                    </a:lnTo>
                    <a:lnTo>
                      <a:pt x="90" y="1555"/>
                    </a:lnTo>
                    <a:lnTo>
                      <a:pt x="58" y="1444"/>
                    </a:lnTo>
                    <a:lnTo>
                      <a:pt x="33" y="1331"/>
                    </a:lnTo>
                    <a:lnTo>
                      <a:pt x="15" y="1217"/>
                    </a:lnTo>
                    <a:lnTo>
                      <a:pt x="3" y="1099"/>
                    </a:lnTo>
                    <a:lnTo>
                      <a:pt x="0" y="980"/>
                    </a:lnTo>
                    <a:lnTo>
                      <a:pt x="3" y="865"/>
                    </a:lnTo>
                    <a:lnTo>
                      <a:pt x="13" y="752"/>
                    </a:lnTo>
                    <a:lnTo>
                      <a:pt x="31" y="641"/>
                    </a:lnTo>
                    <a:lnTo>
                      <a:pt x="54" y="533"/>
                    </a:lnTo>
                    <a:lnTo>
                      <a:pt x="84" y="427"/>
                    </a:lnTo>
                    <a:lnTo>
                      <a:pt x="120" y="324"/>
                    </a:lnTo>
                    <a:lnTo>
                      <a:pt x="162" y="223"/>
                    </a:lnTo>
                    <a:lnTo>
                      <a:pt x="209" y="125"/>
                    </a:lnTo>
                    <a:lnTo>
                      <a:pt x="261" y="30"/>
                    </a:lnTo>
                    <a:lnTo>
                      <a:pt x="39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2" name="Freeform 1258">
                <a:extLst>
                  <a:ext uri="{FF2B5EF4-FFF2-40B4-BE49-F238E27FC236}">
                    <a16:creationId xmlns:a16="http://schemas.microsoft.com/office/drawing/2014/main" id="{0E731AB8-6C81-4452-82DB-C2E94D7ED44A}"/>
                  </a:ext>
                </a:extLst>
              </p:cNvPr>
              <p:cNvSpPr>
                <a:spLocks noEditPoints="1"/>
              </p:cNvSpPr>
              <p:nvPr/>
            </p:nvSpPr>
            <p:spPr bwMode="auto">
              <a:xfrm>
                <a:off x="3398" y="3798"/>
                <a:ext cx="455" cy="137"/>
              </a:xfrm>
              <a:custGeom>
                <a:avLst/>
                <a:gdLst>
                  <a:gd name="T0" fmla="*/ 971 w 2275"/>
                  <a:gd name="T1" fmla="*/ 203 h 686"/>
                  <a:gd name="T2" fmla="*/ 967 w 2275"/>
                  <a:gd name="T3" fmla="*/ 210 h 686"/>
                  <a:gd name="T4" fmla="*/ 959 w 2275"/>
                  <a:gd name="T5" fmla="*/ 220 h 686"/>
                  <a:gd name="T6" fmla="*/ 946 w 2275"/>
                  <a:gd name="T7" fmla="*/ 231 h 686"/>
                  <a:gd name="T8" fmla="*/ 933 w 2275"/>
                  <a:gd name="T9" fmla="*/ 243 h 686"/>
                  <a:gd name="T10" fmla="*/ 915 w 2275"/>
                  <a:gd name="T11" fmla="*/ 255 h 686"/>
                  <a:gd name="T12" fmla="*/ 899 w 2275"/>
                  <a:gd name="T13" fmla="*/ 268 h 686"/>
                  <a:gd name="T14" fmla="*/ 883 w 2275"/>
                  <a:gd name="T15" fmla="*/ 279 h 686"/>
                  <a:gd name="T16" fmla="*/ 868 w 2275"/>
                  <a:gd name="T17" fmla="*/ 289 h 686"/>
                  <a:gd name="T18" fmla="*/ 857 w 2275"/>
                  <a:gd name="T19" fmla="*/ 296 h 686"/>
                  <a:gd name="T20" fmla="*/ 850 w 2275"/>
                  <a:gd name="T21" fmla="*/ 301 h 686"/>
                  <a:gd name="T22" fmla="*/ 846 w 2275"/>
                  <a:gd name="T23" fmla="*/ 303 h 686"/>
                  <a:gd name="T24" fmla="*/ 971 w 2275"/>
                  <a:gd name="T25" fmla="*/ 376 h 686"/>
                  <a:gd name="T26" fmla="*/ 1230 w 2275"/>
                  <a:gd name="T27" fmla="*/ 308 h 686"/>
                  <a:gd name="T28" fmla="*/ 1169 w 2275"/>
                  <a:gd name="T29" fmla="*/ 203 h 686"/>
                  <a:gd name="T30" fmla="*/ 1056 w 2275"/>
                  <a:gd name="T31" fmla="*/ 238 h 686"/>
                  <a:gd name="T32" fmla="*/ 971 w 2275"/>
                  <a:gd name="T33" fmla="*/ 203 h 686"/>
                  <a:gd name="T34" fmla="*/ 1740 w 2275"/>
                  <a:gd name="T35" fmla="*/ 81 h 686"/>
                  <a:gd name="T36" fmla="*/ 1545 w 2275"/>
                  <a:gd name="T37" fmla="*/ 188 h 686"/>
                  <a:gd name="T38" fmla="*/ 1435 w 2275"/>
                  <a:gd name="T39" fmla="*/ 257 h 686"/>
                  <a:gd name="T40" fmla="*/ 1512 w 2275"/>
                  <a:gd name="T41" fmla="*/ 307 h 686"/>
                  <a:gd name="T42" fmla="*/ 1684 w 2275"/>
                  <a:gd name="T43" fmla="*/ 289 h 686"/>
                  <a:gd name="T44" fmla="*/ 1864 w 2275"/>
                  <a:gd name="T45" fmla="*/ 154 h 686"/>
                  <a:gd name="T46" fmla="*/ 1740 w 2275"/>
                  <a:gd name="T47" fmla="*/ 81 h 686"/>
                  <a:gd name="T48" fmla="*/ 1465 w 2275"/>
                  <a:gd name="T49" fmla="*/ 0 h 686"/>
                  <a:gd name="T50" fmla="*/ 1573 w 2275"/>
                  <a:gd name="T51" fmla="*/ 3 h 686"/>
                  <a:gd name="T52" fmla="*/ 1680 w 2275"/>
                  <a:gd name="T53" fmla="*/ 12 h 686"/>
                  <a:gd name="T54" fmla="*/ 1784 w 2275"/>
                  <a:gd name="T55" fmla="*/ 27 h 686"/>
                  <a:gd name="T56" fmla="*/ 1886 w 2275"/>
                  <a:gd name="T57" fmla="*/ 48 h 686"/>
                  <a:gd name="T58" fmla="*/ 1987 w 2275"/>
                  <a:gd name="T59" fmla="*/ 74 h 686"/>
                  <a:gd name="T60" fmla="*/ 2086 w 2275"/>
                  <a:gd name="T61" fmla="*/ 104 h 686"/>
                  <a:gd name="T62" fmla="*/ 2181 w 2275"/>
                  <a:gd name="T63" fmla="*/ 140 h 686"/>
                  <a:gd name="T64" fmla="*/ 2275 w 2275"/>
                  <a:gd name="T65" fmla="*/ 181 h 686"/>
                  <a:gd name="T66" fmla="*/ 2206 w 2275"/>
                  <a:gd name="T67" fmla="*/ 192 h 686"/>
                  <a:gd name="T68" fmla="*/ 2020 w 2275"/>
                  <a:gd name="T69" fmla="*/ 163 h 686"/>
                  <a:gd name="T70" fmla="*/ 1888 w 2275"/>
                  <a:gd name="T71" fmla="*/ 250 h 686"/>
                  <a:gd name="T72" fmla="*/ 1794 w 2275"/>
                  <a:gd name="T73" fmla="*/ 354 h 686"/>
                  <a:gd name="T74" fmla="*/ 1455 w 2275"/>
                  <a:gd name="T75" fmla="*/ 384 h 686"/>
                  <a:gd name="T76" fmla="*/ 1315 w 2275"/>
                  <a:gd name="T77" fmla="*/ 362 h 686"/>
                  <a:gd name="T78" fmla="*/ 1220 w 2275"/>
                  <a:gd name="T79" fmla="*/ 511 h 686"/>
                  <a:gd name="T80" fmla="*/ 940 w 2275"/>
                  <a:gd name="T81" fmla="*/ 527 h 686"/>
                  <a:gd name="T82" fmla="*/ 764 w 2275"/>
                  <a:gd name="T83" fmla="*/ 476 h 686"/>
                  <a:gd name="T84" fmla="*/ 610 w 2275"/>
                  <a:gd name="T85" fmla="*/ 561 h 686"/>
                  <a:gd name="T86" fmla="*/ 272 w 2275"/>
                  <a:gd name="T87" fmla="*/ 608 h 686"/>
                  <a:gd name="T88" fmla="*/ 1 w 2275"/>
                  <a:gd name="T89" fmla="*/ 686 h 686"/>
                  <a:gd name="T90" fmla="*/ 0 w 2275"/>
                  <a:gd name="T91" fmla="*/ 686 h 686"/>
                  <a:gd name="T92" fmla="*/ 73 w 2275"/>
                  <a:gd name="T93" fmla="*/ 604 h 686"/>
                  <a:gd name="T94" fmla="*/ 150 w 2275"/>
                  <a:gd name="T95" fmla="*/ 527 h 686"/>
                  <a:gd name="T96" fmla="*/ 230 w 2275"/>
                  <a:gd name="T97" fmla="*/ 453 h 686"/>
                  <a:gd name="T98" fmla="*/ 315 w 2275"/>
                  <a:gd name="T99" fmla="*/ 385 h 686"/>
                  <a:gd name="T100" fmla="*/ 404 w 2275"/>
                  <a:gd name="T101" fmla="*/ 322 h 686"/>
                  <a:gd name="T102" fmla="*/ 497 w 2275"/>
                  <a:gd name="T103" fmla="*/ 264 h 686"/>
                  <a:gd name="T104" fmla="*/ 592 w 2275"/>
                  <a:gd name="T105" fmla="*/ 210 h 686"/>
                  <a:gd name="T106" fmla="*/ 693 w 2275"/>
                  <a:gd name="T107" fmla="*/ 162 h 686"/>
                  <a:gd name="T108" fmla="*/ 795 w 2275"/>
                  <a:gd name="T109" fmla="*/ 120 h 686"/>
                  <a:gd name="T110" fmla="*/ 901 w 2275"/>
                  <a:gd name="T111" fmla="*/ 85 h 686"/>
                  <a:gd name="T112" fmla="*/ 1009 w 2275"/>
                  <a:gd name="T113" fmla="*/ 55 h 686"/>
                  <a:gd name="T114" fmla="*/ 1119 w 2275"/>
                  <a:gd name="T115" fmla="*/ 31 h 686"/>
                  <a:gd name="T116" fmla="*/ 1233 w 2275"/>
                  <a:gd name="T117" fmla="*/ 14 h 686"/>
                  <a:gd name="T118" fmla="*/ 1348 w 2275"/>
                  <a:gd name="T119" fmla="*/ 4 h 686"/>
                  <a:gd name="T120" fmla="*/ 1465 w 2275"/>
                  <a:gd name="T121"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75" h="686">
                    <a:moveTo>
                      <a:pt x="971" y="203"/>
                    </a:moveTo>
                    <a:lnTo>
                      <a:pt x="967" y="210"/>
                    </a:lnTo>
                    <a:lnTo>
                      <a:pt x="959" y="220"/>
                    </a:lnTo>
                    <a:lnTo>
                      <a:pt x="946" y="231"/>
                    </a:lnTo>
                    <a:lnTo>
                      <a:pt x="933" y="243"/>
                    </a:lnTo>
                    <a:lnTo>
                      <a:pt x="915" y="255"/>
                    </a:lnTo>
                    <a:lnTo>
                      <a:pt x="899" y="268"/>
                    </a:lnTo>
                    <a:lnTo>
                      <a:pt x="883" y="279"/>
                    </a:lnTo>
                    <a:lnTo>
                      <a:pt x="868" y="289"/>
                    </a:lnTo>
                    <a:lnTo>
                      <a:pt x="857" y="296"/>
                    </a:lnTo>
                    <a:lnTo>
                      <a:pt x="850" y="301"/>
                    </a:lnTo>
                    <a:lnTo>
                      <a:pt x="846" y="303"/>
                    </a:lnTo>
                    <a:lnTo>
                      <a:pt x="971" y="376"/>
                    </a:lnTo>
                    <a:lnTo>
                      <a:pt x="1230" y="308"/>
                    </a:lnTo>
                    <a:lnTo>
                      <a:pt x="1169" y="203"/>
                    </a:lnTo>
                    <a:lnTo>
                      <a:pt x="1056" y="238"/>
                    </a:lnTo>
                    <a:lnTo>
                      <a:pt x="971" y="203"/>
                    </a:lnTo>
                    <a:close/>
                    <a:moveTo>
                      <a:pt x="1740" y="81"/>
                    </a:moveTo>
                    <a:lnTo>
                      <a:pt x="1545" y="188"/>
                    </a:lnTo>
                    <a:lnTo>
                      <a:pt x="1435" y="257"/>
                    </a:lnTo>
                    <a:lnTo>
                      <a:pt x="1512" y="307"/>
                    </a:lnTo>
                    <a:lnTo>
                      <a:pt x="1684" y="289"/>
                    </a:lnTo>
                    <a:lnTo>
                      <a:pt x="1864" y="154"/>
                    </a:lnTo>
                    <a:lnTo>
                      <a:pt x="1740" y="81"/>
                    </a:lnTo>
                    <a:close/>
                    <a:moveTo>
                      <a:pt x="1465" y="0"/>
                    </a:moveTo>
                    <a:lnTo>
                      <a:pt x="1573" y="3"/>
                    </a:lnTo>
                    <a:lnTo>
                      <a:pt x="1680" y="12"/>
                    </a:lnTo>
                    <a:lnTo>
                      <a:pt x="1784" y="27"/>
                    </a:lnTo>
                    <a:lnTo>
                      <a:pt x="1886" y="48"/>
                    </a:lnTo>
                    <a:lnTo>
                      <a:pt x="1987" y="74"/>
                    </a:lnTo>
                    <a:lnTo>
                      <a:pt x="2086" y="104"/>
                    </a:lnTo>
                    <a:lnTo>
                      <a:pt x="2181" y="140"/>
                    </a:lnTo>
                    <a:lnTo>
                      <a:pt x="2275" y="181"/>
                    </a:lnTo>
                    <a:lnTo>
                      <a:pt x="2206" y="192"/>
                    </a:lnTo>
                    <a:lnTo>
                      <a:pt x="2020" y="163"/>
                    </a:lnTo>
                    <a:lnTo>
                      <a:pt x="1888" y="250"/>
                    </a:lnTo>
                    <a:lnTo>
                      <a:pt x="1794" y="354"/>
                    </a:lnTo>
                    <a:lnTo>
                      <a:pt x="1455" y="384"/>
                    </a:lnTo>
                    <a:lnTo>
                      <a:pt x="1315" y="362"/>
                    </a:lnTo>
                    <a:lnTo>
                      <a:pt x="1220" y="511"/>
                    </a:lnTo>
                    <a:lnTo>
                      <a:pt x="940" y="527"/>
                    </a:lnTo>
                    <a:lnTo>
                      <a:pt x="764" y="476"/>
                    </a:lnTo>
                    <a:lnTo>
                      <a:pt x="610" y="561"/>
                    </a:lnTo>
                    <a:lnTo>
                      <a:pt x="272" y="608"/>
                    </a:lnTo>
                    <a:lnTo>
                      <a:pt x="1" y="686"/>
                    </a:lnTo>
                    <a:lnTo>
                      <a:pt x="0" y="686"/>
                    </a:lnTo>
                    <a:lnTo>
                      <a:pt x="73" y="604"/>
                    </a:lnTo>
                    <a:lnTo>
                      <a:pt x="150" y="527"/>
                    </a:lnTo>
                    <a:lnTo>
                      <a:pt x="230" y="453"/>
                    </a:lnTo>
                    <a:lnTo>
                      <a:pt x="315" y="385"/>
                    </a:lnTo>
                    <a:lnTo>
                      <a:pt x="404" y="322"/>
                    </a:lnTo>
                    <a:lnTo>
                      <a:pt x="497" y="264"/>
                    </a:lnTo>
                    <a:lnTo>
                      <a:pt x="592" y="210"/>
                    </a:lnTo>
                    <a:lnTo>
                      <a:pt x="693" y="162"/>
                    </a:lnTo>
                    <a:lnTo>
                      <a:pt x="795" y="120"/>
                    </a:lnTo>
                    <a:lnTo>
                      <a:pt x="901" y="85"/>
                    </a:lnTo>
                    <a:lnTo>
                      <a:pt x="1009" y="55"/>
                    </a:lnTo>
                    <a:lnTo>
                      <a:pt x="1119" y="31"/>
                    </a:lnTo>
                    <a:lnTo>
                      <a:pt x="1233" y="14"/>
                    </a:lnTo>
                    <a:lnTo>
                      <a:pt x="1348" y="4"/>
                    </a:lnTo>
                    <a:lnTo>
                      <a:pt x="146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grpSp>
      <p:grpSp>
        <p:nvGrpSpPr>
          <p:cNvPr id="69" name="组合 68">
            <a:extLst>
              <a:ext uri="{FF2B5EF4-FFF2-40B4-BE49-F238E27FC236}">
                <a16:creationId xmlns:a16="http://schemas.microsoft.com/office/drawing/2014/main" id="{8EDF57D3-0990-46F6-B274-D3A0AE78E516}"/>
              </a:ext>
            </a:extLst>
          </p:cNvPr>
          <p:cNvGrpSpPr/>
          <p:nvPr/>
        </p:nvGrpSpPr>
        <p:grpSpPr>
          <a:xfrm>
            <a:off x="4697738" y="2105401"/>
            <a:ext cx="752053" cy="752053"/>
            <a:chOff x="5637094" y="2320021"/>
            <a:chExt cx="752053" cy="752053"/>
          </a:xfrm>
          <a:effectLst>
            <a:outerShdw blurRad="177800" dist="101600" dir="5400000" algn="ctr" rotWithShape="0">
              <a:srgbClr val="000000">
                <a:alpha val="43137"/>
              </a:srgbClr>
            </a:outerShdw>
          </a:effectLst>
        </p:grpSpPr>
        <p:sp>
          <p:nvSpPr>
            <p:cNvPr id="26" name="Oval 165">
              <a:extLst>
                <a:ext uri="{FF2B5EF4-FFF2-40B4-BE49-F238E27FC236}">
                  <a16:creationId xmlns:a16="http://schemas.microsoft.com/office/drawing/2014/main" id="{1C4E2D8A-024E-4E90-9A7B-DDF6FF0C93F0}"/>
                </a:ext>
              </a:extLst>
            </p:cNvPr>
            <p:cNvSpPr/>
            <p:nvPr/>
          </p:nvSpPr>
          <p:spPr>
            <a:xfrm>
              <a:off x="5637094" y="2320021"/>
              <a:ext cx="752053" cy="752053"/>
            </a:xfrm>
            <a:prstGeom prst="ellipse">
              <a:avLst/>
            </a:prstGeom>
            <a:solidFill>
              <a:srgbClr val="347F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grpSp>
          <p:nvGrpSpPr>
            <p:cNvPr id="33" name="Group 1271">
              <a:extLst>
                <a:ext uri="{FF2B5EF4-FFF2-40B4-BE49-F238E27FC236}">
                  <a16:creationId xmlns:a16="http://schemas.microsoft.com/office/drawing/2014/main" id="{FB45B267-AAA3-4E4E-8096-82C57AB5DA4C}"/>
                </a:ext>
              </a:extLst>
            </p:cNvPr>
            <p:cNvGrpSpPr>
              <a:grpSpLocks noChangeAspect="1"/>
            </p:cNvGrpSpPr>
            <p:nvPr/>
          </p:nvGrpSpPr>
          <p:grpSpPr bwMode="auto">
            <a:xfrm>
              <a:off x="5809854" y="2510394"/>
              <a:ext cx="408132" cy="407720"/>
              <a:chOff x="5516" y="3626"/>
              <a:chExt cx="1981" cy="1979"/>
            </a:xfrm>
            <a:solidFill>
              <a:schemeClr val="bg1"/>
            </a:solidFill>
          </p:grpSpPr>
          <p:sp>
            <p:nvSpPr>
              <p:cNvPr id="34" name="Freeform 1273">
                <a:extLst>
                  <a:ext uri="{FF2B5EF4-FFF2-40B4-BE49-F238E27FC236}">
                    <a16:creationId xmlns:a16="http://schemas.microsoft.com/office/drawing/2014/main" id="{C625E415-8FF4-4E15-83C0-3F6C78B11A11}"/>
                  </a:ext>
                </a:extLst>
              </p:cNvPr>
              <p:cNvSpPr>
                <a:spLocks/>
              </p:cNvSpPr>
              <p:nvPr/>
            </p:nvSpPr>
            <p:spPr bwMode="auto">
              <a:xfrm>
                <a:off x="5524" y="4270"/>
                <a:ext cx="491" cy="498"/>
              </a:xfrm>
              <a:custGeom>
                <a:avLst/>
                <a:gdLst>
                  <a:gd name="T0" fmla="*/ 980 w 980"/>
                  <a:gd name="T1" fmla="*/ 0 h 996"/>
                  <a:gd name="T2" fmla="*/ 952 w 980"/>
                  <a:gd name="T3" fmla="*/ 46 h 996"/>
                  <a:gd name="T4" fmla="*/ 921 w 980"/>
                  <a:gd name="T5" fmla="*/ 94 h 996"/>
                  <a:gd name="T6" fmla="*/ 890 w 980"/>
                  <a:gd name="T7" fmla="*/ 145 h 996"/>
                  <a:gd name="T8" fmla="*/ 856 w 980"/>
                  <a:gd name="T9" fmla="*/ 198 h 996"/>
                  <a:gd name="T10" fmla="*/ 819 w 980"/>
                  <a:gd name="T11" fmla="*/ 255 h 996"/>
                  <a:gd name="T12" fmla="*/ 781 w 980"/>
                  <a:gd name="T13" fmla="*/ 314 h 996"/>
                  <a:gd name="T14" fmla="*/ 740 w 980"/>
                  <a:gd name="T15" fmla="*/ 376 h 996"/>
                  <a:gd name="T16" fmla="*/ 696 w 980"/>
                  <a:gd name="T17" fmla="*/ 444 h 996"/>
                  <a:gd name="T18" fmla="*/ 649 w 980"/>
                  <a:gd name="T19" fmla="*/ 514 h 996"/>
                  <a:gd name="T20" fmla="*/ 599 w 980"/>
                  <a:gd name="T21" fmla="*/ 588 h 996"/>
                  <a:gd name="T22" fmla="*/ 546 w 980"/>
                  <a:gd name="T23" fmla="*/ 665 h 996"/>
                  <a:gd name="T24" fmla="*/ 491 w 980"/>
                  <a:gd name="T25" fmla="*/ 748 h 996"/>
                  <a:gd name="T26" fmla="*/ 431 w 980"/>
                  <a:gd name="T27" fmla="*/ 834 h 996"/>
                  <a:gd name="T28" fmla="*/ 369 w 980"/>
                  <a:gd name="T29" fmla="*/ 926 h 996"/>
                  <a:gd name="T30" fmla="*/ 347 w 980"/>
                  <a:gd name="T31" fmla="*/ 960 h 996"/>
                  <a:gd name="T32" fmla="*/ 331 w 980"/>
                  <a:gd name="T33" fmla="*/ 996 h 996"/>
                  <a:gd name="T34" fmla="*/ 0 w 980"/>
                  <a:gd name="T35" fmla="*/ 666 h 996"/>
                  <a:gd name="T36" fmla="*/ 2 w 980"/>
                  <a:gd name="T37" fmla="*/ 664 h 996"/>
                  <a:gd name="T38" fmla="*/ 8 w 980"/>
                  <a:gd name="T39" fmla="*/ 657 h 996"/>
                  <a:gd name="T40" fmla="*/ 18 w 980"/>
                  <a:gd name="T41" fmla="*/ 645 h 996"/>
                  <a:gd name="T42" fmla="*/ 30 w 980"/>
                  <a:gd name="T43" fmla="*/ 629 h 996"/>
                  <a:gd name="T44" fmla="*/ 47 w 980"/>
                  <a:gd name="T45" fmla="*/ 609 h 996"/>
                  <a:gd name="T46" fmla="*/ 66 w 980"/>
                  <a:gd name="T47" fmla="*/ 588 h 996"/>
                  <a:gd name="T48" fmla="*/ 89 w 980"/>
                  <a:gd name="T49" fmla="*/ 561 h 996"/>
                  <a:gd name="T50" fmla="*/ 115 w 980"/>
                  <a:gd name="T51" fmla="*/ 533 h 996"/>
                  <a:gd name="T52" fmla="*/ 144 w 980"/>
                  <a:gd name="T53" fmla="*/ 503 h 996"/>
                  <a:gd name="T54" fmla="*/ 174 w 980"/>
                  <a:gd name="T55" fmla="*/ 471 h 996"/>
                  <a:gd name="T56" fmla="*/ 208 w 980"/>
                  <a:gd name="T57" fmla="*/ 438 h 996"/>
                  <a:gd name="T58" fmla="*/ 244 w 980"/>
                  <a:gd name="T59" fmla="*/ 403 h 996"/>
                  <a:gd name="T60" fmla="*/ 283 w 980"/>
                  <a:gd name="T61" fmla="*/ 368 h 996"/>
                  <a:gd name="T62" fmla="*/ 324 w 980"/>
                  <a:gd name="T63" fmla="*/ 332 h 996"/>
                  <a:gd name="T64" fmla="*/ 366 w 980"/>
                  <a:gd name="T65" fmla="*/ 296 h 996"/>
                  <a:gd name="T66" fmla="*/ 410 w 980"/>
                  <a:gd name="T67" fmla="*/ 261 h 996"/>
                  <a:gd name="T68" fmla="*/ 457 w 980"/>
                  <a:gd name="T69" fmla="*/ 226 h 996"/>
                  <a:gd name="T70" fmla="*/ 504 w 980"/>
                  <a:gd name="T71" fmla="*/ 192 h 996"/>
                  <a:gd name="T72" fmla="*/ 554 w 980"/>
                  <a:gd name="T73" fmla="*/ 160 h 996"/>
                  <a:gd name="T74" fmla="*/ 603 w 980"/>
                  <a:gd name="T75" fmla="*/ 130 h 996"/>
                  <a:gd name="T76" fmla="*/ 655 w 980"/>
                  <a:gd name="T77" fmla="*/ 102 h 996"/>
                  <a:gd name="T78" fmla="*/ 707 w 980"/>
                  <a:gd name="T79" fmla="*/ 76 h 996"/>
                  <a:gd name="T80" fmla="*/ 761 w 980"/>
                  <a:gd name="T81" fmla="*/ 54 h 996"/>
                  <a:gd name="T82" fmla="*/ 815 w 980"/>
                  <a:gd name="T83" fmla="*/ 35 h 996"/>
                  <a:gd name="T84" fmla="*/ 870 w 980"/>
                  <a:gd name="T85" fmla="*/ 19 h 996"/>
                  <a:gd name="T86" fmla="*/ 925 w 980"/>
                  <a:gd name="T87" fmla="*/ 7 h 996"/>
                  <a:gd name="T88" fmla="*/ 980 w 980"/>
                  <a:gd name="T89" fmla="*/ 0 h 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80" h="996">
                    <a:moveTo>
                      <a:pt x="980" y="0"/>
                    </a:moveTo>
                    <a:lnTo>
                      <a:pt x="952" y="46"/>
                    </a:lnTo>
                    <a:lnTo>
                      <a:pt x="921" y="94"/>
                    </a:lnTo>
                    <a:lnTo>
                      <a:pt x="890" y="145"/>
                    </a:lnTo>
                    <a:lnTo>
                      <a:pt x="856" y="198"/>
                    </a:lnTo>
                    <a:lnTo>
                      <a:pt x="819" y="255"/>
                    </a:lnTo>
                    <a:lnTo>
                      <a:pt x="781" y="314"/>
                    </a:lnTo>
                    <a:lnTo>
                      <a:pt x="740" y="376"/>
                    </a:lnTo>
                    <a:lnTo>
                      <a:pt x="696" y="444"/>
                    </a:lnTo>
                    <a:lnTo>
                      <a:pt x="649" y="514"/>
                    </a:lnTo>
                    <a:lnTo>
                      <a:pt x="599" y="588"/>
                    </a:lnTo>
                    <a:lnTo>
                      <a:pt x="546" y="665"/>
                    </a:lnTo>
                    <a:lnTo>
                      <a:pt x="491" y="748"/>
                    </a:lnTo>
                    <a:lnTo>
                      <a:pt x="431" y="834"/>
                    </a:lnTo>
                    <a:lnTo>
                      <a:pt x="369" y="926"/>
                    </a:lnTo>
                    <a:lnTo>
                      <a:pt x="347" y="960"/>
                    </a:lnTo>
                    <a:lnTo>
                      <a:pt x="331" y="996"/>
                    </a:lnTo>
                    <a:lnTo>
                      <a:pt x="0" y="666"/>
                    </a:lnTo>
                    <a:lnTo>
                      <a:pt x="2" y="664"/>
                    </a:lnTo>
                    <a:lnTo>
                      <a:pt x="8" y="657"/>
                    </a:lnTo>
                    <a:lnTo>
                      <a:pt x="18" y="645"/>
                    </a:lnTo>
                    <a:lnTo>
                      <a:pt x="30" y="629"/>
                    </a:lnTo>
                    <a:lnTo>
                      <a:pt x="47" y="609"/>
                    </a:lnTo>
                    <a:lnTo>
                      <a:pt x="66" y="588"/>
                    </a:lnTo>
                    <a:lnTo>
                      <a:pt x="89" y="561"/>
                    </a:lnTo>
                    <a:lnTo>
                      <a:pt x="115" y="533"/>
                    </a:lnTo>
                    <a:lnTo>
                      <a:pt x="144" y="503"/>
                    </a:lnTo>
                    <a:lnTo>
                      <a:pt x="174" y="471"/>
                    </a:lnTo>
                    <a:lnTo>
                      <a:pt x="208" y="438"/>
                    </a:lnTo>
                    <a:lnTo>
                      <a:pt x="244" y="403"/>
                    </a:lnTo>
                    <a:lnTo>
                      <a:pt x="283" y="368"/>
                    </a:lnTo>
                    <a:lnTo>
                      <a:pt x="324" y="332"/>
                    </a:lnTo>
                    <a:lnTo>
                      <a:pt x="366" y="296"/>
                    </a:lnTo>
                    <a:lnTo>
                      <a:pt x="410" y="261"/>
                    </a:lnTo>
                    <a:lnTo>
                      <a:pt x="457" y="226"/>
                    </a:lnTo>
                    <a:lnTo>
                      <a:pt x="504" y="192"/>
                    </a:lnTo>
                    <a:lnTo>
                      <a:pt x="554" y="160"/>
                    </a:lnTo>
                    <a:lnTo>
                      <a:pt x="603" y="130"/>
                    </a:lnTo>
                    <a:lnTo>
                      <a:pt x="655" y="102"/>
                    </a:lnTo>
                    <a:lnTo>
                      <a:pt x="707" y="76"/>
                    </a:lnTo>
                    <a:lnTo>
                      <a:pt x="761" y="54"/>
                    </a:lnTo>
                    <a:lnTo>
                      <a:pt x="815" y="35"/>
                    </a:lnTo>
                    <a:lnTo>
                      <a:pt x="870" y="19"/>
                    </a:lnTo>
                    <a:lnTo>
                      <a:pt x="925" y="7"/>
                    </a:lnTo>
                    <a:lnTo>
                      <a:pt x="98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5" name="Freeform 1274">
                <a:extLst>
                  <a:ext uri="{FF2B5EF4-FFF2-40B4-BE49-F238E27FC236}">
                    <a16:creationId xmlns:a16="http://schemas.microsoft.com/office/drawing/2014/main" id="{2898CB22-6C84-45EB-BA6C-A3D519C79DBA}"/>
                  </a:ext>
                </a:extLst>
              </p:cNvPr>
              <p:cNvSpPr>
                <a:spLocks/>
              </p:cNvSpPr>
              <p:nvPr/>
            </p:nvSpPr>
            <p:spPr bwMode="auto">
              <a:xfrm>
                <a:off x="6354" y="5106"/>
                <a:ext cx="498" cy="489"/>
              </a:xfrm>
              <a:custGeom>
                <a:avLst/>
                <a:gdLst>
                  <a:gd name="T0" fmla="*/ 998 w 998"/>
                  <a:gd name="T1" fmla="*/ 0 h 979"/>
                  <a:gd name="T2" fmla="*/ 990 w 998"/>
                  <a:gd name="T3" fmla="*/ 55 h 979"/>
                  <a:gd name="T4" fmla="*/ 978 w 998"/>
                  <a:gd name="T5" fmla="*/ 111 h 979"/>
                  <a:gd name="T6" fmla="*/ 963 w 998"/>
                  <a:gd name="T7" fmla="*/ 165 h 979"/>
                  <a:gd name="T8" fmla="*/ 943 w 998"/>
                  <a:gd name="T9" fmla="*/ 220 h 979"/>
                  <a:gd name="T10" fmla="*/ 920 w 998"/>
                  <a:gd name="T11" fmla="*/ 273 h 979"/>
                  <a:gd name="T12" fmla="*/ 895 w 998"/>
                  <a:gd name="T13" fmla="*/ 326 h 979"/>
                  <a:gd name="T14" fmla="*/ 867 w 998"/>
                  <a:gd name="T15" fmla="*/ 377 h 979"/>
                  <a:gd name="T16" fmla="*/ 837 w 998"/>
                  <a:gd name="T17" fmla="*/ 427 h 979"/>
                  <a:gd name="T18" fmla="*/ 804 w 998"/>
                  <a:gd name="T19" fmla="*/ 477 h 979"/>
                  <a:gd name="T20" fmla="*/ 770 w 998"/>
                  <a:gd name="T21" fmla="*/ 524 h 979"/>
                  <a:gd name="T22" fmla="*/ 736 w 998"/>
                  <a:gd name="T23" fmla="*/ 570 h 979"/>
                  <a:gd name="T24" fmla="*/ 700 w 998"/>
                  <a:gd name="T25" fmla="*/ 614 h 979"/>
                  <a:gd name="T26" fmla="*/ 665 w 998"/>
                  <a:gd name="T27" fmla="*/ 657 h 979"/>
                  <a:gd name="T28" fmla="*/ 629 w 998"/>
                  <a:gd name="T29" fmla="*/ 698 h 979"/>
                  <a:gd name="T30" fmla="*/ 594 w 998"/>
                  <a:gd name="T31" fmla="*/ 736 h 979"/>
                  <a:gd name="T32" fmla="*/ 559 w 998"/>
                  <a:gd name="T33" fmla="*/ 771 h 979"/>
                  <a:gd name="T34" fmla="*/ 525 w 998"/>
                  <a:gd name="T35" fmla="*/ 805 h 979"/>
                  <a:gd name="T36" fmla="*/ 494 w 998"/>
                  <a:gd name="T37" fmla="*/ 837 h 979"/>
                  <a:gd name="T38" fmla="*/ 463 w 998"/>
                  <a:gd name="T39" fmla="*/ 866 h 979"/>
                  <a:gd name="T40" fmla="*/ 434 w 998"/>
                  <a:gd name="T41" fmla="*/ 891 h 979"/>
                  <a:gd name="T42" fmla="*/ 409 w 998"/>
                  <a:gd name="T43" fmla="*/ 914 h 979"/>
                  <a:gd name="T44" fmla="*/ 386 w 998"/>
                  <a:gd name="T45" fmla="*/ 933 h 979"/>
                  <a:gd name="T46" fmla="*/ 367 w 998"/>
                  <a:gd name="T47" fmla="*/ 949 h 979"/>
                  <a:gd name="T48" fmla="*/ 351 w 998"/>
                  <a:gd name="T49" fmla="*/ 962 h 979"/>
                  <a:gd name="T50" fmla="*/ 340 w 998"/>
                  <a:gd name="T51" fmla="*/ 972 h 979"/>
                  <a:gd name="T52" fmla="*/ 333 w 998"/>
                  <a:gd name="T53" fmla="*/ 978 h 979"/>
                  <a:gd name="T54" fmla="*/ 330 w 998"/>
                  <a:gd name="T55" fmla="*/ 979 h 979"/>
                  <a:gd name="T56" fmla="*/ 0 w 998"/>
                  <a:gd name="T57" fmla="*/ 649 h 979"/>
                  <a:gd name="T58" fmla="*/ 35 w 998"/>
                  <a:gd name="T59" fmla="*/ 633 h 979"/>
                  <a:gd name="T60" fmla="*/ 70 w 998"/>
                  <a:gd name="T61" fmla="*/ 612 h 979"/>
                  <a:gd name="T62" fmla="*/ 161 w 998"/>
                  <a:gd name="T63" fmla="*/ 549 h 979"/>
                  <a:gd name="T64" fmla="*/ 248 w 998"/>
                  <a:gd name="T65" fmla="*/ 490 h 979"/>
                  <a:gd name="T66" fmla="*/ 330 w 998"/>
                  <a:gd name="T67" fmla="*/ 433 h 979"/>
                  <a:gd name="T68" fmla="*/ 409 w 998"/>
                  <a:gd name="T69" fmla="*/ 381 h 979"/>
                  <a:gd name="T70" fmla="*/ 483 w 998"/>
                  <a:gd name="T71" fmla="*/ 332 h 979"/>
                  <a:gd name="T72" fmla="*/ 553 w 998"/>
                  <a:gd name="T73" fmla="*/ 285 h 979"/>
                  <a:gd name="T74" fmla="*/ 619 w 998"/>
                  <a:gd name="T75" fmla="*/ 241 h 979"/>
                  <a:gd name="T76" fmla="*/ 682 w 998"/>
                  <a:gd name="T77" fmla="*/ 200 h 979"/>
                  <a:gd name="T78" fmla="*/ 743 w 998"/>
                  <a:gd name="T79" fmla="*/ 162 h 979"/>
                  <a:gd name="T80" fmla="*/ 799 w 998"/>
                  <a:gd name="T81" fmla="*/ 125 h 979"/>
                  <a:gd name="T82" fmla="*/ 853 w 998"/>
                  <a:gd name="T83" fmla="*/ 92 h 979"/>
                  <a:gd name="T84" fmla="*/ 903 w 998"/>
                  <a:gd name="T85" fmla="*/ 59 h 979"/>
                  <a:gd name="T86" fmla="*/ 952 w 998"/>
                  <a:gd name="T87" fmla="*/ 29 h 979"/>
                  <a:gd name="T88" fmla="*/ 998 w 998"/>
                  <a:gd name="T89" fmla="*/ 0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98" h="979">
                    <a:moveTo>
                      <a:pt x="998" y="0"/>
                    </a:moveTo>
                    <a:lnTo>
                      <a:pt x="990" y="55"/>
                    </a:lnTo>
                    <a:lnTo>
                      <a:pt x="978" y="111"/>
                    </a:lnTo>
                    <a:lnTo>
                      <a:pt x="963" y="165"/>
                    </a:lnTo>
                    <a:lnTo>
                      <a:pt x="943" y="220"/>
                    </a:lnTo>
                    <a:lnTo>
                      <a:pt x="920" y="273"/>
                    </a:lnTo>
                    <a:lnTo>
                      <a:pt x="895" y="326"/>
                    </a:lnTo>
                    <a:lnTo>
                      <a:pt x="867" y="377"/>
                    </a:lnTo>
                    <a:lnTo>
                      <a:pt x="837" y="427"/>
                    </a:lnTo>
                    <a:lnTo>
                      <a:pt x="804" y="477"/>
                    </a:lnTo>
                    <a:lnTo>
                      <a:pt x="770" y="524"/>
                    </a:lnTo>
                    <a:lnTo>
                      <a:pt x="736" y="570"/>
                    </a:lnTo>
                    <a:lnTo>
                      <a:pt x="700" y="614"/>
                    </a:lnTo>
                    <a:lnTo>
                      <a:pt x="665" y="657"/>
                    </a:lnTo>
                    <a:lnTo>
                      <a:pt x="629" y="698"/>
                    </a:lnTo>
                    <a:lnTo>
                      <a:pt x="594" y="736"/>
                    </a:lnTo>
                    <a:lnTo>
                      <a:pt x="559" y="771"/>
                    </a:lnTo>
                    <a:lnTo>
                      <a:pt x="525" y="805"/>
                    </a:lnTo>
                    <a:lnTo>
                      <a:pt x="494" y="837"/>
                    </a:lnTo>
                    <a:lnTo>
                      <a:pt x="463" y="866"/>
                    </a:lnTo>
                    <a:lnTo>
                      <a:pt x="434" y="891"/>
                    </a:lnTo>
                    <a:lnTo>
                      <a:pt x="409" y="914"/>
                    </a:lnTo>
                    <a:lnTo>
                      <a:pt x="386" y="933"/>
                    </a:lnTo>
                    <a:lnTo>
                      <a:pt x="367" y="949"/>
                    </a:lnTo>
                    <a:lnTo>
                      <a:pt x="351" y="962"/>
                    </a:lnTo>
                    <a:lnTo>
                      <a:pt x="340" y="972"/>
                    </a:lnTo>
                    <a:lnTo>
                      <a:pt x="333" y="978"/>
                    </a:lnTo>
                    <a:lnTo>
                      <a:pt x="330" y="979"/>
                    </a:lnTo>
                    <a:lnTo>
                      <a:pt x="0" y="649"/>
                    </a:lnTo>
                    <a:lnTo>
                      <a:pt x="35" y="633"/>
                    </a:lnTo>
                    <a:lnTo>
                      <a:pt x="70" y="612"/>
                    </a:lnTo>
                    <a:lnTo>
                      <a:pt x="161" y="549"/>
                    </a:lnTo>
                    <a:lnTo>
                      <a:pt x="248" y="490"/>
                    </a:lnTo>
                    <a:lnTo>
                      <a:pt x="330" y="433"/>
                    </a:lnTo>
                    <a:lnTo>
                      <a:pt x="409" y="381"/>
                    </a:lnTo>
                    <a:lnTo>
                      <a:pt x="483" y="332"/>
                    </a:lnTo>
                    <a:lnTo>
                      <a:pt x="553" y="285"/>
                    </a:lnTo>
                    <a:lnTo>
                      <a:pt x="619" y="241"/>
                    </a:lnTo>
                    <a:lnTo>
                      <a:pt x="682" y="200"/>
                    </a:lnTo>
                    <a:lnTo>
                      <a:pt x="743" y="162"/>
                    </a:lnTo>
                    <a:lnTo>
                      <a:pt x="799" y="125"/>
                    </a:lnTo>
                    <a:lnTo>
                      <a:pt x="853" y="92"/>
                    </a:lnTo>
                    <a:lnTo>
                      <a:pt x="903" y="59"/>
                    </a:lnTo>
                    <a:lnTo>
                      <a:pt x="952" y="29"/>
                    </a:lnTo>
                    <a:lnTo>
                      <a:pt x="99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6" name="Freeform 1275">
                <a:extLst>
                  <a:ext uri="{FF2B5EF4-FFF2-40B4-BE49-F238E27FC236}">
                    <a16:creationId xmlns:a16="http://schemas.microsoft.com/office/drawing/2014/main" id="{08DCA66E-511D-42A6-89C5-BAB5BD426016}"/>
                  </a:ext>
                </a:extLst>
              </p:cNvPr>
              <p:cNvSpPr>
                <a:spLocks/>
              </p:cNvSpPr>
              <p:nvPr/>
            </p:nvSpPr>
            <p:spPr bwMode="auto">
              <a:xfrm>
                <a:off x="5516" y="4987"/>
                <a:ext cx="618" cy="618"/>
              </a:xfrm>
              <a:custGeom>
                <a:avLst/>
                <a:gdLst>
                  <a:gd name="T0" fmla="*/ 496 w 1237"/>
                  <a:gd name="T1" fmla="*/ 0 h 1235"/>
                  <a:gd name="T2" fmla="*/ 532 w 1237"/>
                  <a:gd name="T3" fmla="*/ 36 h 1235"/>
                  <a:gd name="T4" fmla="*/ 502 w 1237"/>
                  <a:gd name="T5" fmla="*/ 104 h 1235"/>
                  <a:gd name="T6" fmla="*/ 474 w 1237"/>
                  <a:gd name="T7" fmla="*/ 173 h 1235"/>
                  <a:gd name="T8" fmla="*/ 447 w 1237"/>
                  <a:gd name="T9" fmla="*/ 248 h 1235"/>
                  <a:gd name="T10" fmla="*/ 423 w 1237"/>
                  <a:gd name="T11" fmla="*/ 324 h 1235"/>
                  <a:gd name="T12" fmla="*/ 403 w 1237"/>
                  <a:gd name="T13" fmla="*/ 401 h 1235"/>
                  <a:gd name="T14" fmla="*/ 375 w 1237"/>
                  <a:gd name="T15" fmla="*/ 522 h 1235"/>
                  <a:gd name="T16" fmla="*/ 353 w 1237"/>
                  <a:gd name="T17" fmla="*/ 644 h 1235"/>
                  <a:gd name="T18" fmla="*/ 335 w 1237"/>
                  <a:gd name="T19" fmla="*/ 767 h 1235"/>
                  <a:gd name="T20" fmla="*/ 323 w 1237"/>
                  <a:gd name="T21" fmla="*/ 890 h 1235"/>
                  <a:gd name="T22" fmla="*/ 320 w 1237"/>
                  <a:gd name="T23" fmla="*/ 915 h 1235"/>
                  <a:gd name="T24" fmla="*/ 423 w 1237"/>
                  <a:gd name="T25" fmla="*/ 906 h 1235"/>
                  <a:gd name="T26" fmla="*/ 526 w 1237"/>
                  <a:gd name="T27" fmla="*/ 893 h 1235"/>
                  <a:gd name="T28" fmla="*/ 647 w 1237"/>
                  <a:gd name="T29" fmla="*/ 874 h 1235"/>
                  <a:gd name="T30" fmla="*/ 766 w 1237"/>
                  <a:gd name="T31" fmla="*/ 849 h 1235"/>
                  <a:gd name="T32" fmla="*/ 885 w 1237"/>
                  <a:gd name="T33" fmla="*/ 820 h 1235"/>
                  <a:gd name="T34" fmla="*/ 1002 w 1237"/>
                  <a:gd name="T35" fmla="*/ 784 h 1235"/>
                  <a:gd name="T36" fmla="*/ 1060 w 1237"/>
                  <a:gd name="T37" fmla="*/ 763 h 1235"/>
                  <a:gd name="T38" fmla="*/ 1117 w 1237"/>
                  <a:gd name="T39" fmla="*/ 740 h 1235"/>
                  <a:gd name="T40" fmla="*/ 1173 w 1237"/>
                  <a:gd name="T41" fmla="*/ 717 h 1235"/>
                  <a:gd name="T42" fmla="*/ 1200 w 1237"/>
                  <a:gd name="T43" fmla="*/ 704 h 1235"/>
                  <a:gd name="T44" fmla="*/ 1237 w 1237"/>
                  <a:gd name="T45" fmla="*/ 740 h 1235"/>
                  <a:gd name="T46" fmla="*/ 1194 w 1237"/>
                  <a:gd name="T47" fmla="*/ 797 h 1235"/>
                  <a:gd name="T48" fmla="*/ 1147 w 1237"/>
                  <a:gd name="T49" fmla="*/ 851 h 1235"/>
                  <a:gd name="T50" fmla="*/ 1095 w 1237"/>
                  <a:gd name="T51" fmla="*/ 901 h 1235"/>
                  <a:gd name="T52" fmla="*/ 1041 w 1237"/>
                  <a:gd name="T53" fmla="*/ 947 h 1235"/>
                  <a:gd name="T54" fmla="*/ 983 w 1237"/>
                  <a:gd name="T55" fmla="*/ 989 h 1235"/>
                  <a:gd name="T56" fmla="*/ 922 w 1237"/>
                  <a:gd name="T57" fmla="*/ 1027 h 1235"/>
                  <a:gd name="T58" fmla="*/ 858 w 1237"/>
                  <a:gd name="T59" fmla="*/ 1062 h 1235"/>
                  <a:gd name="T60" fmla="*/ 794 w 1237"/>
                  <a:gd name="T61" fmla="*/ 1094 h 1235"/>
                  <a:gd name="T62" fmla="*/ 728 w 1237"/>
                  <a:gd name="T63" fmla="*/ 1123 h 1235"/>
                  <a:gd name="T64" fmla="*/ 661 w 1237"/>
                  <a:gd name="T65" fmla="*/ 1147 h 1235"/>
                  <a:gd name="T66" fmla="*/ 594 w 1237"/>
                  <a:gd name="T67" fmla="*/ 1169 h 1235"/>
                  <a:gd name="T68" fmla="*/ 491 w 1237"/>
                  <a:gd name="T69" fmla="*/ 1196 h 1235"/>
                  <a:gd name="T70" fmla="*/ 386 w 1237"/>
                  <a:gd name="T71" fmla="*/ 1217 h 1235"/>
                  <a:gd name="T72" fmla="*/ 280 w 1237"/>
                  <a:gd name="T73" fmla="*/ 1229 h 1235"/>
                  <a:gd name="T74" fmla="*/ 174 w 1237"/>
                  <a:gd name="T75" fmla="*/ 1235 h 1235"/>
                  <a:gd name="T76" fmla="*/ 151 w 1237"/>
                  <a:gd name="T77" fmla="*/ 1235 h 1235"/>
                  <a:gd name="T78" fmla="*/ 128 w 1237"/>
                  <a:gd name="T79" fmla="*/ 1233 h 1235"/>
                  <a:gd name="T80" fmla="*/ 106 w 1237"/>
                  <a:gd name="T81" fmla="*/ 1228 h 1235"/>
                  <a:gd name="T82" fmla="*/ 80 w 1237"/>
                  <a:gd name="T83" fmla="*/ 1217 h 1235"/>
                  <a:gd name="T84" fmla="*/ 57 w 1237"/>
                  <a:gd name="T85" fmla="*/ 1201 h 1235"/>
                  <a:gd name="T86" fmla="*/ 36 w 1237"/>
                  <a:gd name="T87" fmla="*/ 1182 h 1235"/>
                  <a:gd name="T88" fmla="*/ 21 w 1237"/>
                  <a:gd name="T89" fmla="*/ 1159 h 1235"/>
                  <a:gd name="T90" fmla="*/ 8 w 1237"/>
                  <a:gd name="T91" fmla="*/ 1134 h 1235"/>
                  <a:gd name="T92" fmla="*/ 1 w 1237"/>
                  <a:gd name="T93" fmla="*/ 1106 h 1235"/>
                  <a:gd name="T94" fmla="*/ 0 w 1237"/>
                  <a:gd name="T95" fmla="*/ 1073 h 1235"/>
                  <a:gd name="T96" fmla="*/ 0 w 1237"/>
                  <a:gd name="T97" fmla="*/ 1041 h 1235"/>
                  <a:gd name="T98" fmla="*/ 6 w 1237"/>
                  <a:gd name="T99" fmla="*/ 947 h 1235"/>
                  <a:gd name="T100" fmla="*/ 18 w 1237"/>
                  <a:gd name="T101" fmla="*/ 855 h 1235"/>
                  <a:gd name="T102" fmla="*/ 35 w 1237"/>
                  <a:gd name="T103" fmla="*/ 762 h 1235"/>
                  <a:gd name="T104" fmla="*/ 57 w 1237"/>
                  <a:gd name="T105" fmla="*/ 671 h 1235"/>
                  <a:gd name="T106" fmla="*/ 85 w 1237"/>
                  <a:gd name="T107" fmla="*/ 582 h 1235"/>
                  <a:gd name="T108" fmla="*/ 115 w 1237"/>
                  <a:gd name="T109" fmla="*/ 501 h 1235"/>
                  <a:gd name="T110" fmla="*/ 150 w 1237"/>
                  <a:gd name="T111" fmla="*/ 421 h 1235"/>
                  <a:gd name="T112" fmla="*/ 190 w 1237"/>
                  <a:gd name="T113" fmla="*/ 345 h 1235"/>
                  <a:gd name="T114" fmla="*/ 235 w 1237"/>
                  <a:gd name="T115" fmla="*/ 270 h 1235"/>
                  <a:gd name="T116" fmla="*/ 285 w 1237"/>
                  <a:gd name="T117" fmla="*/ 200 h 1235"/>
                  <a:gd name="T118" fmla="*/ 331 w 1237"/>
                  <a:gd name="T119" fmla="*/ 144 h 1235"/>
                  <a:gd name="T120" fmla="*/ 382 w 1237"/>
                  <a:gd name="T121" fmla="*/ 92 h 1235"/>
                  <a:gd name="T122" fmla="*/ 438 w 1237"/>
                  <a:gd name="T123" fmla="*/ 44 h 1235"/>
                  <a:gd name="T124" fmla="*/ 496 w 1237"/>
                  <a:gd name="T125" fmla="*/ 0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37" h="1235">
                    <a:moveTo>
                      <a:pt x="496" y="0"/>
                    </a:moveTo>
                    <a:lnTo>
                      <a:pt x="532" y="36"/>
                    </a:lnTo>
                    <a:lnTo>
                      <a:pt x="502" y="104"/>
                    </a:lnTo>
                    <a:lnTo>
                      <a:pt x="474" y="173"/>
                    </a:lnTo>
                    <a:lnTo>
                      <a:pt x="447" y="248"/>
                    </a:lnTo>
                    <a:lnTo>
                      <a:pt x="423" y="324"/>
                    </a:lnTo>
                    <a:lnTo>
                      <a:pt x="403" y="401"/>
                    </a:lnTo>
                    <a:lnTo>
                      <a:pt x="375" y="522"/>
                    </a:lnTo>
                    <a:lnTo>
                      <a:pt x="353" y="644"/>
                    </a:lnTo>
                    <a:lnTo>
                      <a:pt x="335" y="767"/>
                    </a:lnTo>
                    <a:lnTo>
                      <a:pt x="323" y="890"/>
                    </a:lnTo>
                    <a:lnTo>
                      <a:pt x="320" y="915"/>
                    </a:lnTo>
                    <a:lnTo>
                      <a:pt x="423" y="906"/>
                    </a:lnTo>
                    <a:lnTo>
                      <a:pt x="526" y="893"/>
                    </a:lnTo>
                    <a:lnTo>
                      <a:pt x="647" y="874"/>
                    </a:lnTo>
                    <a:lnTo>
                      <a:pt x="766" y="849"/>
                    </a:lnTo>
                    <a:lnTo>
                      <a:pt x="885" y="820"/>
                    </a:lnTo>
                    <a:lnTo>
                      <a:pt x="1002" y="784"/>
                    </a:lnTo>
                    <a:lnTo>
                      <a:pt x="1060" y="763"/>
                    </a:lnTo>
                    <a:lnTo>
                      <a:pt x="1117" y="740"/>
                    </a:lnTo>
                    <a:lnTo>
                      <a:pt x="1173" y="717"/>
                    </a:lnTo>
                    <a:lnTo>
                      <a:pt x="1200" y="704"/>
                    </a:lnTo>
                    <a:lnTo>
                      <a:pt x="1237" y="740"/>
                    </a:lnTo>
                    <a:lnTo>
                      <a:pt x="1194" y="797"/>
                    </a:lnTo>
                    <a:lnTo>
                      <a:pt x="1147" y="851"/>
                    </a:lnTo>
                    <a:lnTo>
                      <a:pt x="1095" y="901"/>
                    </a:lnTo>
                    <a:lnTo>
                      <a:pt x="1041" y="947"/>
                    </a:lnTo>
                    <a:lnTo>
                      <a:pt x="983" y="989"/>
                    </a:lnTo>
                    <a:lnTo>
                      <a:pt x="922" y="1027"/>
                    </a:lnTo>
                    <a:lnTo>
                      <a:pt x="858" y="1062"/>
                    </a:lnTo>
                    <a:lnTo>
                      <a:pt x="794" y="1094"/>
                    </a:lnTo>
                    <a:lnTo>
                      <a:pt x="728" y="1123"/>
                    </a:lnTo>
                    <a:lnTo>
                      <a:pt x="661" y="1147"/>
                    </a:lnTo>
                    <a:lnTo>
                      <a:pt x="594" y="1169"/>
                    </a:lnTo>
                    <a:lnTo>
                      <a:pt x="491" y="1196"/>
                    </a:lnTo>
                    <a:lnTo>
                      <a:pt x="386" y="1217"/>
                    </a:lnTo>
                    <a:lnTo>
                      <a:pt x="280" y="1229"/>
                    </a:lnTo>
                    <a:lnTo>
                      <a:pt x="174" y="1235"/>
                    </a:lnTo>
                    <a:lnTo>
                      <a:pt x="151" y="1235"/>
                    </a:lnTo>
                    <a:lnTo>
                      <a:pt x="128" y="1233"/>
                    </a:lnTo>
                    <a:lnTo>
                      <a:pt x="106" y="1228"/>
                    </a:lnTo>
                    <a:lnTo>
                      <a:pt x="80" y="1217"/>
                    </a:lnTo>
                    <a:lnTo>
                      <a:pt x="57" y="1201"/>
                    </a:lnTo>
                    <a:lnTo>
                      <a:pt x="36" y="1182"/>
                    </a:lnTo>
                    <a:lnTo>
                      <a:pt x="21" y="1159"/>
                    </a:lnTo>
                    <a:lnTo>
                      <a:pt x="8" y="1134"/>
                    </a:lnTo>
                    <a:lnTo>
                      <a:pt x="1" y="1106"/>
                    </a:lnTo>
                    <a:lnTo>
                      <a:pt x="0" y="1073"/>
                    </a:lnTo>
                    <a:lnTo>
                      <a:pt x="0" y="1041"/>
                    </a:lnTo>
                    <a:lnTo>
                      <a:pt x="6" y="947"/>
                    </a:lnTo>
                    <a:lnTo>
                      <a:pt x="18" y="855"/>
                    </a:lnTo>
                    <a:lnTo>
                      <a:pt x="35" y="762"/>
                    </a:lnTo>
                    <a:lnTo>
                      <a:pt x="57" y="671"/>
                    </a:lnTo>
                    <a:lnTo>
                      <a:pt x="85" y="582"/>
                    </a:lnTo>
                    <a:lnTo>
                      <a:pt x="115" y="501"/>
                    </a:lnTo>
                    <a:lnTo>
                      <a:pt x="150" y="421"/>
                    </a:lnTo>
                    <a:lnTo>
                      <a:pt x="190" y="345"/>
                    </a:lnTo>
                    <a:lnTo>
                      <a:pt x="235" y="270"/>
                    </a:lnTo>
                    <a:lnTo>
                      <a:pt x="285" y="200"/>
                    </a:lnTo>
                    <a:lnTo>
                      <a:pt x="331" y="144"/>
                    </a:lnTo>
                    <a:lnTo>
                      <a:pt x="382" y="92"/>
                    </a:lnTo>
                    <a:lnTo>
                      <a:pt x="438" y="44"/>
                    </a:lnTo>
                    <a:lnTo>
                      <a:pt x="4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7" name="Freeform 1276">
                <a:extLst>
                  <a:ext uri="{FF2B5EF4-FFF2-40B4-BE49-F238E27FC236}">
                    <a16:creationId xmlns:a16="http://schemas.microsoft.com/office/drawing/2014/main" id="{6B80B826-8019-44F9-88A8-C868446BB822}"/>
                  </a:ext>
                </a:extLst>
              </p:cNvPr>
              <p:cNvSpPr>
                <a:spLocks noEditPoints="1"/>
              </p:cNvSpPr>
              <p:nvPr/>
            </p:nvSpPr>
            <p:spPr bwMode="auto">
              <a:xfrm>
                <a:off x="5766" y="3626"/>
                <a:ext cx="1731" cy="1729"/>
              </a:xfrm>
              <a:custGeom>
                <a:avLst/>
                <a:gdLst>
                  <a:gd name="T0" fmla="*/ 1977 w 3461"/>
                  <a:gd name="T1" fmla="*/ 939 h 3456"/>
                  <a:gd name="T2" fmla="*/ 1837 w 3461"/>
                  <a:gd name="T3" fmla="*/ 996 h 3456"/>
                  <a:gd name="T4" fmla="*/ 1719 w 3461"/>
                  <a:gd name="T5" fmla="*/ 1101 h 3456"/>
                  <a:gd name="T6" fmla="*/ 1646 w 3461"/>
                  <a:gd name="T7" fmla="*/ 1235 h 3456"/>
                  <a:gd name="T8" fmla="*/ 1621 w 3461"/>
                  <a:gd name="T9" fmla="*/ 1382 h 3456"/>
                  <a:gd name="T10" fmla="*/ 1646 w 3461"/>
                  <a:gd name="T11" fmla="*/ 1529 h 3456"/>
                  <a:gd name="T12" fmla="*/ 1719 w 3461"/>
                  <a:gd name="T13" fmla="*/ 1665 h 3456"/>
                  <a:gd name="T14" fmla="*/ 1837 w 3461"/>
                  <a:gd name="T15" fmla="*/ 1770 h 3456"/>
                  <a:gd name="T16" fmla="*/ 1977 w 3461"/>
                  <a:gd name="T17" fmla="*/ 1826 h 3456"/>
                  <a:gd name="T18" fmla="*/ 2127 w 3461"/>
                  <a:gd name="T19" fmla="*/ 1835 h 3456"/>
                  <a:gd name="T20" fmla="*/ 2270 w 3461"/>
                  <a:gd name="T21" fmla="*/ 1794 h 3456"/>
                  <a:gd name="T22" fmla="*/ 2399 w 3461"/>
                  <a:gd name="T23" fmla="*/ 1705 h 3456"/>
                  <a:gd name="T24" fmla="*/ 2488 w 3461"/>
                  <a:gd name="T25" fmla="*/ 1577 h 3456"/>
                  <a:gd name="T26" fmla="*/ 2529 w 3461"/>
                  <a:gd name="T27" fmla="*/ 1433 h 3456"/>
                  <a:gd name="T28" fmla="*/ 2521 w 3461"/>
                  <a:gd name="T29" fmla="*/ 1283 h 3456"/>
                  <a:gd name="T30" fmla="*/ 2464 w 3461"/>
                  <a:gd name="T31" fmla="*/ 1143 h 3456"/>
                  <a:gd name="T32" fmla="*/ 2359 w 3461"/>
                  <a:gd name="T33" fmla="*/ 1026 h 3456"/>
                  <a:gd name="T34" fmla="*/ 2225 w 3461"/>
                  <a:gd name="T35" fmla="*/ 952 h 3456"/>
                  <a:gd name="T36" fmla="*/ 2076 w 3461"/>
                  <a:gd name="T37" fmla="*/ 928 h 3456"/>
                  <a:gd name="T38" fmla="*/ 3351 w 3461"/>
                  <a:gd name="T39" fmla="*/ 2 h 3456"/>
                  <a:gd name="T40" fmla="*/ 3421 w 3461"/>
                  <a:gd name="T41" fmla="*/ 40 h 3456"/>
                  <a:gd name="T42" fmla="*/ 3459 w 3461"/>
                  <a:gd name="T43" fmla="*/ 111 h 3456"/>
                  <a:gd name="T44" fmla="*/ 3457 w 3461"/>
                  <a:gd name="T45" fmla="*/ 256 h 3456"/>
                  <a:gd name="T46" fmla="*/ 3444 w 3461"/>
                  <a:gd name="T47" fmla="*/ 471 h 3456"/>
                  <a:gd name="T48" fmla="*/ 3416 w 3461"/>
                  <a:gd name="T49" fmla="*/ 722 h 3456"/>
                  <a:gd name="T50" fmla="*/ 3372 w 3461"/>
                  <a:gd name="T51" fmla="*/ 997 h 3456"/>
                  <a:gd name="T52" fmla="*/ 3304 w 3461"/>
                  <a:gd name="T53" fmla="*/ 1283 h 3456"/>
                  <a:gd name="T54" fmla="*/ 3210 w 3461"/>
                  <a:gd name="T55" fmla="*/ 1569 h 3456"/>
                  <a:gd name="T56" fmla="*/ 3083 w 3461"/>
                  <a:gd name="T57" fmla="*/ 1845 h 3456"/>
                  <a:gd name="T58" fmla="*/ 2922 w 3461"/>
                  <a:gd name="T59" fmla="*/ 2094 h 3456"/>
                  <a:gd name="T60" fmla="*/ 2738 w 3461"/>
                  <a:gd name="T61" fmla="*/ 2296 h 3456"/>
                  <a:gd name="T62" fmla="*/ 2592 w 3461"/>
                  <a:gd name="T63" fmla="*/ 2431 h 3456"/>
                  <a:gd name="T64" fmla="*/ 2457 w 3461"/>
                  <a:gd name="T65" fmla="*/ 2538 h 3456"/>
                  <a:gd name="T66" fmla="*/ 2318 w 3461"/>
                  <a:gd name="T67" fmla="*/ 2635 h 3456"/>
                  <a:gd name="T68" fmla="*/ 2156 w 3461"/>
                  <a:gd name="T69" fmla="*/ 2738 h 3456"/>
                  <a:gd name="T70" fmla="*/ 2003 w 3461"/>
                  <a:gd name="T71" fmla="*/ 2833 h 3456"/>
                  <a:gd name="T72" fmla="*/ 1849 w 3461"/>
                  <a:gd name="T73" fmla="*/ 2931 h 3456"/>
                  <a:gd name="T74" fmla="*/ 1665 w 3461"/>
                  <a:gd name="T75" fmla="*/ 3049 h 3456"/>
                  <a:gd name="T76" fmla="*/ 1449 w 3461"/>
                  <a:gd name="T77" fmla="*/ 3193 h 3456"/>
                  <a:gd name="T78" fmla="*/ 1193 w 3461"/>
                  <a:gd name="T79" fmla="*/ 3366 h 3456"/>
                  <a:gd name="T80" fmla="*/ 1048 w 3461"/>
                  <a:gd name="T81" fmla="*/ 3453 h 3456"/>
                  <a:gd name="T82" fmla="*/ 969 w 3461"/>
                  <a:gd name="T83" fmla="*/ 3445 h 3456"/>
                  <a:gd name="T84" fmla="*/ 40 w 3461"/>
                  <a:gd name="T85" fmla="*/ 2534 h 3456"/>
                  <a:gd name="T86" fmla="*/ 3 w 3461"/>
                  <a:gd name="T87" fmla="*/ 2463 h 3456"/>
                  <a:gd name="T88" fmla="*/ 11 w 3461"/>
                  <a:gd name="T89" fmla="*/ 2383 h 3456"/>
                  <a:gd name="T90" fmla="*/ 152 w 3461"/>
                  <a:gd name="T91" fmla="*/ 2175 h 3456"/>
                  <a:gd name="T92" fmla="*/ 315 w 3461"/>
                  <a:gd name="T93" fmla="*/ 1934 h 3456"/>
                  <a:gd name="T94" fmla="*/ 449 w 3461"/>
                  <a:gd name="T95" fmla="*/ 1729 h 3456"/>
                  <a:gd name="T96" fmla="*/ 560 w 3461"/>
                  <a:gd name="T97" fmla="*/ 1556 h 3456"/>
                  <a:gd name="T98" fmla="*/ 653 w 3461"/>
                  <a:gd name="T99" fmla="*/ 1409 h 3456"/>
                  <a:gd name="T100" fmla="*/ 755 w 3461"/>
                  <a:gd name="T101" fmla="*/ 1246 h 3456"/>
                  <a:gd name="T102" fmla="*/ 855 w 3461"/>
                  <a:gd name="T103" fmla="*/ 1094 h 3456"/>
                  <a:gd name="T104" fmla="*/ 953 w 3461"/>
                  <a:gd name="T105" fmla="*/ 957 h 3456"/>
                  <a:gd name="T106" fmla="*/ 1068 w 3461"/>
                  <a:gd name="T107" fmla="*/ 822 h 3456"/>
                  <a:gd name="T108" fmla="*/ 1215 w 3461"/>
                  <a:gd name="T109" fmla="*/ 667 h 3456"/>
                  <a:gd name="T110" fmla="*/ 1442 w 3461"/>
                  <a:gd name="T111" fmla="*/ 480 h 3456"/>
                  <a:gd name="T112" fmla="*/ 1704 w 3461"/>
                  <a:gd name="T113" fmla="*/ 332 h 3456"/>
                  <a:gd name="T114" fmla="*/ 1983 w 3461"/>
                  <a:gd name="T115" fmla="*/ 217 h 3456"/>
                  <a:gd name="T116" fmla="*/ 2272 w 3461"/>
                  <a:gd name="T117" fmla="*/ 131 h 3456"/>
                  <a:gd name="T118" fmla="*/ 2556 w 3461"/>
                  <a:gd name="T119" fmla="*/ 72 h 3456"/>
                  <a:gd name="T120" fmla="*/ 2824 w 3461"/>
                  <a:gd name="T121" fmla="*/ 34 h 3456"/>
                  <a:gd name="T122" fmla="*/ 3065 w 3461"/>
                  <a:gd name="T123" fmla="*/ 11 h 3456"/>
                  <a:gd name="T124" fmla="*/ 3265 w 3461"/>
                  <a:gd name="T125" fmla="*/ 1 h 3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61" h="3456">
                    <a:moveTo>
                      <a:pt x="2076" y="928"/>
                    </a:moveTo>
                    <a:lnTo>
                      <a:pt x="2026" y="931"/>
                    </a:lnTo>
                    <a:lnTo>
                      <a:pt x="1977" y="939"/>
                    </a:lnTo>
                    <a:lnTo>
                      <a:pt x="1928" y="952"/>
                    </a:lnTo>
                    <a:lnTo>
                      <a:pt x="1881" y="972"/>
                    </a:lnTo>
                    <a:lnTo>
                      <a:pt x="1837" y="996"/>
                    </a:lnTo>
                    <a:lnTo>
                      <a:pt x="1794" y="1026"/>
                    </a:lnTo>
                    <a:lnTo>
                      <a:pt x="1754" y="1061"/>
                    </a:lnTo>
                    <a:lnTo>
                      <a:pt x="1719" y="1101"/>
                    </a:lnTo>
                    <a:lnTo>
                      <a:pt x="1689" y="1143"/>
                    </a:lnTo>
                    <a:lnTo>
                      <a:pt x="1665" y="1188"/>
                    </a:lnTo>
                    <a:lnTo>
                      <a:pt x="1646" y="1235"/>
                    </a:lnTo>
                    <a:lnTo>
                      <a:pt x="1632" y="1283"/>
                    </a:lnTo>
                    <a:lnTo>
                      <a:pt x="1624" y="1333"/>
                    </a:lnTo>
                    <a:lnTo>
                      <a:pt x="1621" y="1382"/>
                    </a:lnTo>
                    <a:lnTo>
                      <a:pt x="1624" y="1433"/>
                    </a:lnTo>
                    <a:lnTo>
                      <a:pt x="1632" y="1481"/>
                    </a:lnTo>
                    <a:lnTo>
                      <a:pt x="1646" y="1529"/>
                    </a:lnTo>
                    <a:lnTo>
                      <a:pt x="1665" y="1577"/>
                    </a:lnTo>
                    <a:lnTo>
                      <a:pt x="1689" y="1622"/>
                    </a:lnTo>
                    <a:lnTo>
                      <a:pt x="1719" y="1665"/>
                    </a:lnTo>
                    <a:lnTo>
                      <a:pt x="1754" y="1705"/>
                    </a:lnTo>
                    <a:lnTo>
                      <a:pt x="1794" y="1740"/>
                    </a:lnTo>
                    <a:lnTo>
                      <a:pt x="1837" y="1770"/>
                    </a:lnTo>
                    <a:lnTo>
                      <a:pt x="1881" y="1794"/>
                    </a:lnTo>
                    <a:lnTo>
                      <a:pt x="1928" y="1813"/>
                    </a:lnTo>
                    <a:lnTo>
                      <a:pt x="1977" y="1826"/>
                    </a:lnTo>
                    <a:lnTo>
                      <a:pt x="2026" y="1835"/>
                    </a:lnTo>
                    <a:lnTo>
                      <a:pt x="2076" y="1837"/>
                    </a:lnTo>
                    <a:lnTo>
                      <a:pt x="2127" y="1835"/>
                    </a:lnTo>
                    <a:lnTo>
                      <a:pt x="2175" y="1826"/>
                    </a:lnTo>
                    <a:lnTo>
                      <a:pt x="2225" y="1813"/>
                    </a:lnTo>
                    <a:lnTo>
                      <a:pt x="2270" y="1794"/>
                    </a:lnTo>
                    <a:lnTo>
                      <a:pt x="2316" y="1770"/>
                    </a:lnTo>
                    <a:lnTo>
                      <a:pt x="2359" y="1740"/>
                    </a:lnTo>
                    <a:lnTo>
                      <a:pt x="2399" y="1705"/>
                    </a:lnTo>
                    <a:lnTo>
                      <a:pt x="2434" y="1665"/>
                    </a:lnTo>
                    <a:lnTo>
                      <a:pt x="2464" y="1622"/>
                    </a:lnTo>
                    <a:lnTo>
                      <a:pt x="2488" y="1577"/>
                    </a:lnTo>
                    <a:lnTo>
                      <a:pt x="2507" y="1529"/>
                    </a:lnTo>
                    <a:lnTo>
                      <a:pt x="2521" y="1481"/>
                    </a:lnTo>
                    <a:lnTo>
                      <a:pt x="2529" y="1433"/>
                    </a:lnTo>
                    <a:lnTo>
                      <a:pt x="2532" y="1382"/>
                    </a:lnTo>
                    <a:lnTo>
                      <a:pt x="2529" y="1333"/>
                    </a:lnTo>
                    <a:lnTo>
                      <a:pt x="2521" y="1283"/>
                    </a:lnTo>
                    <a:lnTo>
                      <a:pt x="2507" y="1235"/>
                    </a:lnTo>
                    <a:lnTo>
                      <a:pt x="2488" y="1188"/>
                    </a:lnTo>
                    <a:lnTo>
                      <a:pt x="2464" y="1143"/>
                    </a:lnTo>
                    <a:lnTo>
                      <a:pt x="2434" y="1101"/>
                    </a:lnTo>
                    <a:lnTo>
                      <a:pt x="2399" y="1061"/>
                    </a:lnTo>
                    <a:lnTo>
                      <a:pt x="2359" y="1026"/>
                    </a:lnTo>
                    <a:lnTo>
                      <a:pt x="2316" y="996"/>
                    </a:lnTo>
                    <a:lnTo>
                      <a:pt x="2270" y="972"/>
                    </a:lnTo>
                    <a:lnTo>
                      <a:pt x="2225" y="952"/>
                    </a:lnTo>
                    <a:lnTo>
                      <a:pt x="2175" y="939"/>
                    </a:lnTo>
                    <a:lnTo>
                      <a:pt x="2127" y="931"/>
                    </a:lnTo>
                    <a:lnTo>
                      <a:pt x="2076" y="928"/>
                    </a:lnTo>
                    <a:close/>
                    <a:moveTo>
                      <a:pt x="3322" y="0"/>
                    </a:moveTo>
                    <a:lnTo>
                      <a:pt x="3325" y="0"/>
                    </a:lnTo>
                    <a:lnTo>
                      <a:pt x="3351" y="2"/>
                    </a:lnTo>
                    <a:lnTo>
                      <a:pt x="3377" y="10"/>
                    </a:lnTo>
                    <a:lnTo>
                      <a:pt x="3401" y="23"/>
                    </a:lnTo>
                    <a:lnTo>
                      <a:pt x="3421" y="40"/>
                    </a:lnTo>
                    <a:lnTo>
                      <a:pt x="3438" y="60"/>
                    </a:lnTo>
                    <a:lnTo>
                      <a:pt x="3451" y="86"/>
                    </a:lnTo>
                    <a:lnTo>
                      <a:pt x="3459" y="111"/>
                    </a:lnTo>
                    <a:lnTo>
                      <a:pt x="3461" y="139"/>
                    </a:lnTo>
                    <a:lnTo>
                      <a:pt x="3460" y="194"/>
                    </a:lnTo>
                    <a:lnTo>
                      <a:pt x="3457" y="256"/>
                    </a:lnTo>
                    <a:lnTo>
                      <a:pt x="3454" y="323"/>
                    </a:lnTo>
                    <a:lnTo>
                      <a:pt x="3450" y="395"/>
                    </a:lnTo>
                    <a:lnTo>
                      <a:pt x="3444" y="471"/>
                    </a:lnTo>
                    <a:lnTo>
                      <a:pt x="3437" y="552"/>
                    </a:lnTo>
                    <a:lnTo>
                      <a:pt x="3427" y="635"/>
                    </a:lnTo>
                    <a:lnTo>
                      <a:pt x="3416" y="722"/>
                    </a:lnTo>
                    <a:lnTo>
                      <a:pt x="3404" y="811"/>
                    </a:lnTo>
                    <a:lnTo>
                      <a:pt x="3389" y="903"/>
                    </a:lnTo>
                    <a:lnTo>
                      <a:pt x="3372" y="997"/>
                    </a:lnTo>
                    <a:lnTo>
                      <a:pt x="3351" y="1091"/>
                    </a:lnTo>
                    <a:lnTo>
                      <a:pt x="3329" y="1187"/>
                    </a:lnTo>
                    <a:lnTo>
                      <a:pt x="3304" y="1283"/>
                    </a:lnTo>
                    <a:lnTo>
                      <a:pt x="3275" y="1380"/>
                    </a:lnTo>
                    <a:lnTo>
                      <a:pt x="3244" y="1475"/>
                    </a:lnTo>
                    <a:lnTo>
                      <a:pt x="3210" y="1569"/>
                    </a:lnTo>
                    <a:lnTo>
                      <a:pt x="3171" y="1663"/>
                    </a:lnTo>
                    <a:lnTo>
                      <a:pt x="3129" y="1755"/>
                    </a:lnTo>
                    <a:lnTo>
                      <a:pt x="3083" y="1845"/>
                    </a:lnTo>
                    <a:lnTo>
                      <a:pt x="3033" y="1932"/>
                    </a:lnTo>
                    <a:lnTo>
                      <a:pt x="2980" y="2015"/>
                    </a:lnTo>
                    <a:lnTo>
                      <a:pt x="2922" y="2094"/>
                    </a:lnTo>
                    <a:lnTo>
                      <a:pt x="2859" y="2172"/>
                    </a:lnTo>
                    <a:lnTo>
                      <a:pt x="2793" y="2243"/>
                    </a:lnTo>
                    <a:lnTo>
                      <a:pt x="2738" y="2296"/>
                    </a:lnTo>
                    <a:lnTo>
                      <a:pt x="2686" y="2346"/>
                    </a:lnTo>
                    <a:lnTo>
                      <a:pt x="2638" y="2390"/>
                    </a:lnTo>
                    <a:lnTo>
                      <a:pt x="2592" y="2431"/>
                    </a:lnTo>
                    <a:lnTo>
                      <a:pt x="2546" y="2469"/>
                    </a:lnTo>
                    <a:lnTo>
                      <a:pt x="2501" y="2504"/>
                    </a:lnTo>
                    <a:lnTo>
                      <a:pt x="2457" y="2538"/>
                    </a:lnTo>
                    <a:lnTo>
                      <a:pt x="2412" y="2571"/>
                    </a:lnTo>
                    <a:lnTo>
                      <a:pt x="2366" y="2603"/>
                    </a:lnTo>
                    <a:lnTo>
                      <a:pt x="2318" y="2635"/>
                    </a:lnTo>
                    <a:lnTo>
                      <a:pt x="2267" y="2668"/>
                    </a:lnTo>
                    <a:lnTo>
                      <a:pt x="2214" y="2702"/>
                    </a:lnTo>
                    <a:lnTo>
                      <a:pt x="2156" y="2738"/>
                    </a:lnTo>
                    <a:lnTo>
                      <a:pt x="2094" y="2777"/>
                    </a:lnTo>
                    <a:lnTo>
                      <a:pt x="2050" y="2804"/>
                    </a:lnTo>
                    <a:lnTo>
                      <a:pt x="2003" y="2833"/>
                    </a:lnTo>
                    <a:lnTo>
                      <a:pt x="1955" y="2865"/>
                    </a:lnTo>
                    <a:lnTo>
                      <a:pt x="1903" y="2897"/>
                    </a:lnTo>
                    <a:lnTo>
                      <a:pt x="1849" y="2931"/>
                    </a:lnTo>
                    <a:lnTo>
                      <a:pt x="1791" y="2969"/>
                    </a:lnTo>
                    <a:lnTo>
                      <a:pt x="1729" y="3007"/>
                    </a:lnTo>
                    <a:lnTo>
                      <a:pt x="1665" y="3049"/>
                    </a:lnTo>
                    <a:lnTo>
                      <a:pt x="1597" y="3094"/>
                    </a:lnTo>
                    <a:lnTo>
                      <a:pt x="1525" y="3142"/>
                    </a:lnTo>
                    <a:lnTo>
                      <a:pt x="1449" y="3193"/>
                    </a:lnTo>
                    <a:lnTo>
                      <a:pt x="1368" y="3247"/>
                    </a:lnTo>
                    <a:lnTo>
                      <a:pt x="1283" y="3304"/>
                    </a:lnTo>
                    <a:lnTo>
                      <a:pt x="1193" y="3366"/>
                    </a:lnTo>
                    <a:lnTo>
                      <a:pt x="1099" y="3431"/>
                    </a:lnTo>
                    <a:lnTo>
                      <a:pt x="1074" y="3445"/>
                    </a:lnTo>
                    <a:lnTo>
                      <a:pt x="1048" y="3453"/>
                    </a:lnTo>
                    <a:lnTo>
                      <a:pt x="1021" y="3456"/>
                    </a:lnTo>
                    <a:lnTo>
                      <a:pt x="994" y="3454"/>
                    </a:lnTo>
                    <a:lnTo>
                      <a:pt x="969" y="3445"/>
                    </a:lnTo>
                    <a:lnTo>
                      <a:pt x="946" y="3433"/>
                    </a:lnTo>
                    <a:lnTo>
                      <a:pt x="924" y="3415"/>
                    </a:lnTo>
                    <a:lnTo>
                      <a:pt x="40" y="2534"/>
                    </a:lnTo>
                    <a:lnTo>
                      <a:pt x="23" y="2512"/>
                    </a:lnTo>
                    <a:lnTo>
                      <a:pt x="10" y="2488"/>
                    </a:lnTo>
                    <a:lnTo>
                      <a:pt x="3" y="2463"/>
                    </a:lnTo>
                    <a:lnTo>
                      <a:pt x="0" y="2436"/>
                    </a:lnTo>
                    <a:lnTo>
                      <a:pt x="3" y="2408"/>
                    </a:lnTo>
                    <a:lnTo>
                      <a:pt x="11" y="2383"/>
                    </a:lnTo>
                    <a:lnTo>
                      <a:pt x="25" y="2359"/>
                    </a:lnTo>
                    <a:lnTo>
                      <a:pt x="90" y="2265"/>
                    </a:lnTo>
                    <a:lnTo>
                      <a:pt x="152" y="2175"/>
                    </a:lnTo>
                    <a:lnTo>
                      <a:pt x="210" y="2090"/>
                    </a:lnTo>
                    <a:lnTo>
                      <a:pt x="264" y="2010"/>
                    </a:lnTo>
                    <a:lnTo>
                      <a:pt x="315" y="1934"/>
                    </a:lnTo>
                    <a:lnTo>
                      <a:pt x="362" y="1861"/>
                    </a:lnTo>
                    <a:lnTo>
                      <a:pt x="407" y="1794"/>
                    </a:lnTo>
                    <a:lnTo>
                      <a:pt x="449" y="1729"/>
                    </a:lnTo>
                    <a:lnTo>
                      <a:pt x="489" y="1668"/>
                    </a:lnTo>
                    <a:lnTo>
                      <a:pt x="525" y="1610"/>
                    </a:lnTo>
                    <a:lnTo>
                      <a:pt x="560" y="1556"/>
                    </a:lnTo>
                    <a:lnTo>
                      <a:pt x="593" y="1504"/>
                    </a:lnTo>
                    <a:lnTo>
                      <a:pt x="624" y="1456"/>
                    </a:lnTo>
                    <a:lnTo>
                      <a:pt x="653" y="1409"/>
                    </a:lnTo>
                    <a:lnTo>
                      <a:pt x="681" y="1365"/>
                    </a:lnTo>
                    <a:lnTo>
                      <a:pt x="718" y="1303"/>
                    </a:lnTo>
                    <a:lnTo>
                      <a:pt x="755" y="1246"/>
                    </a:lnTo>
                    <a:lnTo>
                      <a:pt x="790" y="1193"/>
                    </a:lnTo>
                    <a:lnTo>
                      <a:pt x="822" y="1142"/>
                    </a:lnTo>
                    <a:lnTo>
                      <a:pt x="855" y="1094"/>
                    </a:lnTo>
                    <a:lnTo>
                      <a:pt x="886" y="1048"/>
                    </a:lnTo>
                    <a:lnTo>
                      <a:pt x="919" y="1002"/>
                    </a:lnTo>
                    <a:lnTo>
                      <a:pt x="953" y="957"/>
                    </a:lnTo>
                    <a:lnTo>
                      <a:pt x="989" y="914"/>
                    </a:lnTo>
                    <a:lnTo>
                      <a:pt x="1027" y="868"/>
                    </a:lnTo>
                    <a:lnTo>
                      <a:pt x="1068" y="822"/>
                    </a:lnTo>
                    <a:lnTo>
                      <a:pt x="1112" y="773"/>
                    </a:lnTo>
                    <a:lnTo>
                      <a:pt x="1161" y="722"/>
                    </a:lnTo>
                    <a:lnTo>
                      <a:pt x="1215" y="667"/>
                    </a:lnTo>
                    <a:lnTo>
                      <a:pt x="1287" y="601"/>
                    </a:lnTo>
                    <a:lnTo>
                      <a:pt x="1363" y="538"/>
                    </a:lnTo>
                    <a:lnTo>
                      <a:pt x="1442" y="480"/>
                    </a:lnTo>
                    <a:lnTo>
                      <a:pt x="1527" y="427"/>
                    </a:lnTo>
                    <a:lnTo>
                      <a:pt x="1613" y="378"/>
                    </a:lnTo>
                    <a:lnTo>
                      <a:pt x="1704" y="332"/>
                    </a:lnTo>
                    <a:lnTo>
                      <a:pt x="1794" y="290"/>
                    </a:lnTo>
                    <a:lnTo>
                      <a:pt x="1889" y="252"/>
                    </a:lnTo>
                    <a:lnTo>
                      <a:pt x="1983" y="217"/>
                    </a:lnTo>
                    <a:lnTo>
                      <a:pt x="2080" y="186"/>
                    </a:lnTo>
                    <a:lnTo>
                      <a:pt x="2175" y="157"/>
                    </a:lnTo>
                    <a:lnTo>
                      <a:pt x="2272" y="131"/>
                    </a:lnTo>
                    <a:lnTo>
                      <a:pt x="2367" y="110"/>
                    </a:lnTo>
                    <a:lnTo>
                      <a:pt x="2463" y="89"/>
                    </a:lnTo>
                    <a:lnTo>
                      <a:pt x="2556" y="72"/>
                    </a:lnTo>
                    <a:lnTo>
                      <a:pt x="2648" y="57"/>
                    </a:lnTo>
                    <a:lnTo>
                      <a:pt x="2737" y="45"/>
                    </a:lnTo>
                    <a:lnTo>
                      <a:pt x="2824" y="34"/>
                    </a:lnTo>
                    <a:lnTo>
                      <a:pt x="2909" y="24"/>
                    </a:lnTo>
                    <a:lnTo>
                      <a:pt x="2988" y="17"/>
                    </a:lnTo>
                    <a:lnTo>
                      <a:pt x="3065" y="11"/>
                    </a:lnTo>
                    <a:lnTo>
                      <a:pt x="3137" y="6"/>
                    </a:lnTo>
                    <a:lnTo>
                      <a:pt x="3204" y="3"/>
                    </a:lnTo>
                    <a:lnTo>
                      <a:pt x="3265" y="1"/>
                    </a:lnTo>
                    <a:lnTo>
                      <a:pt x="33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grpSp>
      <p:grpSp>
        <p:nvGrpSpPr>
          <p:cNvPr id="70" name="组合 69">
            <a:extLst>
              <a:ext uri="{FF2B5EF4-FFF2-40B4-BE49-F238E27FC236}">
                <a16:creationId xmlns:a16="http://schemas.microsoft.com/office/drawing/2014/main" id="{1C3CC92E-2E13-4059-9E05-D74DCD3F7B11}"/>
              </a:ext>
            </a:extLst>
          </p:cNvPr>
          <p:cNvGrpSpPr/>
          <p:nvPr/>
        </p:nvGrpSpPr>
        <p:grpSpPr>
          <a:xfrm>
            <a:off x="6827466" y="2140176"/>
            <a:ext cx="752053" cy="752053"/>
            <a:chOff x="7508873" y="2319061"/>
            <a:chExt cx="752053" cy="752053"/>
          </a:xfrm>
          <a:effectLst>
            <a:outerShdw blurRad="177800" dist="101600" dir="5400000" algn="ctr" rotWithShape="0">
              <a:srgbClr val="000000">
                <a:alpha val="43137"/>
              </a:srgbClr>
            </a:outerShdw>
          </a:effectLst>
        </p:grpSpPr>
        <p:sp>
          <p:nvSpPr>
            <p:cNvPr id="27" name="Oval 166">
              <a:extLst>
                <a:ext uri="{FF2B5EF4-FFF2-40B4-BE49-F238E27FC236}">
                  <a16:creationId xmlns:a16="http://schemas.microsoft.com/office/drawing/2014/main" id="{173A4EC1-F03B-4420-B68B-04BAB613F051}"/>
                </a:ext>
              </a:extLst>
            </p:cNvPr>
            <p:cNvSpPr/>
            <p:nvPr/>
          </p:nvSpPr>
          <p:spPr>
            <a:xfrm>
              <a:off x="7508873" y="2319061"/>
              <a:ext cx="752053" cy="752053"/>
            </a:xfrm>
            <a:prstGeom prst="ellipse">
              <a:avLst/>
            </a:prstGeom>
            <a:solidFill>
              <a:srgbClr val="347F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38" name="Freeform 1287">
              <a:extLst>
                <a:ext uri="{FF2B5EF4-FFF2-40B4-BE49-F238E27FC236}">
                  <a16:creationId xmlns:a16="http://schemas.microsoft.com/office/drawing/2014/main" id="{61A36E7C-DBA5-416A-968A-6F7319444A64}"/>
                </a:ext>
              </a:extLst>
            </p:cNvPr>
            <p:cNvSpPr>
              <a:spLocks noEditPoints="1"/>
            </p:cNvSpPr>
            <p:nvPr/>
          </p:nvSpPr>
          <p:spPr bwMode="auto">
            <a:xfrm>
              <a:off x="7701258" y="2486273"/>
              <a:ext cx="365884" cy="429379"/>
            </a:xfrm>
            <a:custGeom>
              <a:avLst/>
              <a:gdLst>
                <a:gd name="T0" fmla="*/ 2767 w 4656"/>
                <a:gd name="T1" fmla="*/ 2796 h 5464"/>
                <a:gd name="T2" fmla="*/ 2820 w 4656"/>
                <a:gd name="T3" fmla="*/ 2886 h 5464"/>
                <a:gd name="T4" fmla="*/ 2933 w 4656"/>
                <a:gd name="T5" fmla="*/ 3071 h 5464"/>
                <a:gd name="T6" fmla="*/ 3089 w 4656"/>
                <a:gd name="T7" fmla="*/ 3328 h 5464"/>
                <a:gd name="T8" fmla="*/ 3271 w 4656"/>
                <a:gd name="T9" fmla="*/ 3628 h 5464"/>
                <a:gd name="T10" fmla="*/ 3464 w 4656"/>
                <a:gd name="T11" fmla="*/ 3945 h 5464"/>
                <a:gd name="T12" fmla="*/ 3650 w 4656"/>
                <a:gd name="T13" fmla="*/ 4254 h 5464"/>
                <a:gd name="T14" fmla="*/ 3814 w 4656"/>
                <a:gd name="T15" fmla="*/ 4524 h 5464"/>
                <a:gd name="T16" fmla="*/ 3940 w 4656"/>
                <a:gd name="T17" fmla="*/ 4733 h 5464"/>
                <a:gd name="T18" fmla="*/ 4011 w 4656"/>
                <a:gd name="T19" fmla="*/ 4849 h 5464"/>
                <a:gd name="T20" fmla="*/ 3999 w 4656"/>
                <a:gd name="T21" fmla="*/ 4867 h 5464"/>
                <a:gd name="T22" fmla="*/ 3900 w 4656"/>
                <a:gd name="T23" fmla="*/ 4867 h 5464"/>
                <a:gd name="T24" fmla="*/ 3633 w 4656"/>
                <a:gd name="T25" fmla="*/ 4867 h 5464"/>
                <a:gd name="T26" fmla="*/ 3241 w 4656"/>
                <a:gd name="T27" fmla="*/ 4867 h 5464"/>
                <a:gd name="T28" fmla="*/ 2767 w 4656"/>
                <a:gd name="T29" fmla="*/ 4867 h 5464"/>
                <a:gd name="T30" fmla="*/ 2256 w 4656"/>
                <a:gd name="T31" fmla="*/ 4867 h 5464"/>
                <a:gd name="T32" fmla="*/ 1749 w 4656"/>
                <a:gd name="T33" fmla="*/ 4867 h 5464"/>
                <a:gd name="T34" fmla="*/ 1291 w 4656"/>
                <a:gd name="T35" fmla="*/ 4867 h 5464"/>
                <a:gd name="T36" fmla="*/ 926 w 4656"/>
                <a:gd name="T37" fmla="*/ 4867 h 5464"/>
                <a:gd name="T38" fmla="*/ 695 w 4656"/>
                <a:gd name="T39" fmla="*/ 4865 h 5464"/>
                <a:gd name="T40" fmla="*/ 639 w 4656"/>
                <a:gd name="T41" fmla="*/ 4862 h 5464"/>
                <a:gd name="T42" fmla="*/ 694 w 4656"/>
                <a:gd name="T43" fmla="*/ 4771 h 5464"/>
                <a:gd name="T44" fmla="*/ 808 w 4656"/>
                <a:gd name="T45" fmla="*/ 4584 h 5464"/>
                <a:gd name="T46" fmla="*/ 964 w 4656"/>
                <a:gd name="T47" fmla="*/ 4326 h 5464"/>
                <a:gd name="T48" fmla="*/ 1147 w 4656"/>
                <a:gd name="T49" fmla="*/ 4025 h 5464"/>
                <a:gd name="T50" fmla="*/ 1339 w 4656"/>
                <a:gd name="T51" fmla="*/ 3708 h 5464"/>
                <a:gd name="T52" fmla="*/ 1525 w 4656"/>
                <a:gd name="T53" fmla="*/ 3400 h 5464"/>
                <a:gd name="T54" fmla="*/ 1689 w 4656"/>
                <a:gd name="T55" fmla="*/ 3129 h 5464"/>
                <a:gd name="T56" fmla="*/ 1813 w 4656"/>
                <a:gd name="T57" fmla="*/ 2924 h 5464"/>
                <a:gd name="T58" fmla="*/ 1885 w 4656"/>
                <a:gd name="T59" fmla="*/ 2808 h 5464"/>
                <a:gd name="T60" fmla="*/ 1637 w 4656"/>
                <a:gd name="T61" fmla="*/ 252 h 5464"/>
                <a:gd name="T62" fmla="*/ 374 w 4656"/>
                <a:gd name="T63" fmla="*/ 4822 h 5464"/>
                <a:gd name="T64" fmla="*/ 342 w 4656"/>
                <a:gd name="T65" fmla="*/ 4978 h 5464"/>
                <a:gd name="T66" fmla="*/ 388 w 4656"/>
                <a:gd name="T67" fmla="*/ 5059 h 5464"/>
                <a:gd name="T68" fmla="*/ 538 w 4656"/>
                <a:gd name="T69" fmla="*/ 5114 h 5464"/>
                <a:gd name="T70" fmla="*/ 4064 w 4656"/>
                <a:gd name="T71" fmla="*/ 5121 h 5464"/>
                <a:gd name="T72" fmla="*/ 4243 w 4656"/>
                <a:gd name="T73" fmla="*/ 5076 h 5464"/>
                <a:gd name="T74" fmla="*/ 4310 w 4656"/>
                <a:gd name="T75" fmla="*/ 5005 h 5464"/>
                <a:gd name="T76" fmla="*/ 4301 w 4656"/>
                <a:gd name="T77" fmla="*/ 4869 h 5464"/>
                <a:gd name="T78" fmla="*/ 3021 w 4656"/>
                <a:gd name="T79" fmla="*/ 2720 h 5464"/>
                <a:gd name="T80" fmla="*/ 1637 w 4656"/>
                <a:gd name="T81" fmla="*/ 252 h 5464"/>
                <a:gd name="T82" fmla="*/ 3361 w 4656"/>
                <a:gd name="T83" fmla="*/ 470 h 5464"/>
                <a:gd name="T84" fmla="*/ 4602 w 4656"/>
                <a:gd name="T85" fmla="*/ 4695 h 5464"/>
                <a:gd name="T86" fmla="*/ 4656 w 4656"/>
                <a:gd name="T87" fmla="*/ 4983 h 5464"/>
                <a:gd name="T88" fmla="*/ 4583 w 4656"/>
                <a:gd name="T89" fmla="*/ 5219 h 5464"/>
                <a:gd name="T90" fmla="*/ 4391 w 4656"/>
                <a:gd name="T91" fmla="*/ 5383 h 5464"/>
                <a:gd name="T92" fmla="*/ 4091 w 4656"/>
                <a:gd name="T93" fmla="*/ 5461 h 5464"/>
                <a:gd name="T94" fmla="*/ 483 w 4656"/>
                <a:gd name="T95" fmla="*/ 5451 h 5464"/>
                <a:gd name="T96" fmla="*/ 208 w 4656"/>
                <a:gd name="T97" fmla="*/ 5350 h 5464"/>
                <a:gd name="T98" fmla="*/ 43 w 4656"/>
                <a:gd name="T99" fmla="*/ 5166 h 5464"/>
                <a:gd name="T100" fmla="*/ 2 w 4656"/>
                <a:gd name="T101" fmla="*/ 4915 h 5464"/>
                <a:gd name="T102" fmla="*/ 92 w 4656"/>
                <a:gd name="T103" fmla="*/ 4618 h 5464"/>
                <a:gd name="T104" fmla="*/ 1045 w 4656"/>
                <a:gd name="T105" fmla="*/ 470 h 5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656" h="5464">
                  <a:moveTo>
                    <a:pt x="1893" y="2076"/>
                  </a:moveTo>
                  <a:lnTo>
                    <a:pt x="2764" y="2076"/>
                  </a:lnTo>
                  <a:lnTo>
                    <a:pt x="2764" y="2791"/>
                  </a:lnTo>
                  <a:lnTo>
                    <a:pt x="2767" y="2796"/>
                  </a:lnTo>
                  <a:lnTo>
                    <a:pt x="2774" y="2808"/>
                  </a:lnTo>
                  <a:lnTo>
                    <a:pt x="2785" y="2826"/>
                  </a:lnTo>
                  <a:lnTo>
                    <a:pt x="2800" y="2852"/>
                  </a:lnTo>
                  <a:lnTo>
                    <a:pt x="2820" y="2886"/>
                  </a:lnTo>
                  <a:lnTo>
                    <a:pt x="2843" y="2924"/>
                  </a:lnTo>
                  <a:lnTo>
                    <a:pt x="2872" y="2968"/>
                  </a:lnTo>
                  <a:lnTo>
                    <a:pt x="2901" y="3017"/>
                  </a:lnTo>
                  <a:lnTo>
                    <a:pt x="2933" y="3071"/>
                  </a:lnTo>
                  <a:lnTo>
                    <a:pt x="2969" y="3129"/>
                  </a:lnTo>
                  <a:lnTo>
                    <a:pt x="3008" y="3192"/>
                  </a:lnTo>
                  <a:lnTo>
                    <a:pt x="3047" y="3259"/>
                  </a:lnTo>
                  <a:lnTo>
                    <a:pt x="3089" y="3328"/>
                  </a:lnTo>
                  <a:lnTo>
                    <a:pt x="3134" y="3400"/>
                  </a:lnTo>
                  <a:lnTo>
                    <a:pt x="3178" y="3474"/>
                  </a:lnTo>
                  <a:lnTo>
                    <a:pt x="3225" y="3550"/>
                  </a:lnTo>
                  <a:lnTo>
                    <a:pt x="3271" y="3628"/>
                  </a:lnTo>
                  <a:lnTo>
                    <a:pt x="3319" y="3708"/>
                  </a:lnTo>
                  <a:lnTo>
                    <a:pt x="3368" y="3788"/>
                  </a:lnTo>
                  <a:lnTo>
                    <a:pt x="3416" y="3867"/>
                  </a:lnTo>
                  <a:lnTo>
                    <a:pt x="3464" y="3945"/>
                  </a:lnTo>
                  <a:lnTo>
                    <a:pt x="3512" y="4025"/>
                  </a:lnTo>
                  <a:lnTo>
                    <a:pt x="3558" y="4103"/>
                  </a:lnTo>
                  <a:lnTo>
                    <a:pt x="3605" y="4179"/>
                  </a:lnTo>
                  <a:lnTo>
                    <a:pt x="3650" y="4254"/>
                  </a:lnTo>
                  <a:lnTo>
                    <a:pt x="3694" y="4325"/>
                  </a:lnTo>
                  <a:lnTo>
                    <a:pt x="3736" y="4394"/>
                  </a:lnTo>
                  <a:lnTo>
                    <a:pt x="3776" y="4461"/>
                  </a:lnTo>
                  <a:lnTo>
                    <a:pt x="3814" y="4524"/>
                  </a:lnTo>
                  <a:lnTo>
                    <a:pt x="3850" y="4584"/>
                  </a:lnTo>
                  <a:lnTo>
                    <a:pt x="3883" y="4638"/>
                  </a:lnTo>
                  <a:lnTo>
                    <a:pt x="3913" y="4688"/>
                  </a:lnTo>
                  <a:lnTo>
                    <a:pt x="3940" y="4733"/>
                  </a:lnTo>
                  <a:lnTo>
                    <a:pt x="3963" y="4771"/>
                  </a:lnTo>
                  <a:lnTo>
                    <a:pt x="3983" y="4804"/>
                  </a:lnTo>
                  <a:lnTo>
                    <a:pt x="3999" y="4831"/>
                  </a:lnTo>
                  <a:lnTo>
                    <a:pt x="4011" y="4849"/>
                  </a:lnTo>
                  <a:lnTo>
                    <a:pt x="4018" y="4862"/>
                  </a:lnTo>
                  <a:lnTo>
                    <a:pt x="4021" y="4865"/>
                  </a:lnTo>
                  <a:lnTo>
                    <a:pt x="4011" y="4867"/>
                  </a:lnTo>
                  <a:lnTo>
                    <a:pt x="3999" y="4867"/>
                  </a:lnTo>
                  <a:lnTo>
                    <a:pt x="3993" y="4867"/>
                  </a:lnTo>
                  <a:lnTo>
                    <a:pt x="3975" y="4867"/>
                  </a:lnTo>
                  <a:lnTo>
                    <a:pt x="3943" y="4867"/>
                  </a:lnTo>
                  <a:lnTo>
                    <a:pt x="3900" y="4867"/>
                  </a:lnTo>
                  <a:lnTo>
                    <a:pt x="3849" y="4867"/>
                  </a:lnTo>
                  <a:lnTo>
                    <a:pt x="3786" y="4867"/>
                  </a:lnTo>
                  <a:lnTo>
                    <a:pt x="3714" y="4867"/>
                  </a:lnTo>
                  <a:lnTo>
                    <a:pt x="3633" y="4867"/>
                  </a:lnTo>
                  <a:lnTo>
                    <a:pt x="3545" y="4867"/>
                  </a:lnTo>
                  <a:lnTo>
                    <a:pt x="3450" y="4867"/>
                  </a:lnTo>
                  <a:lnTo>
                    <a:pt x="3349" y="4867"/>
                  </a:lnTo>
                  <a:lnTo>
                    <a:pt x="3241" y="4867"/>
                  </a:lnTo>
                  <a:lnTo>
                    <a:pt x="3129" y="4867"/>
                  </a:lnTo>
                  <a:lnTo>
                    <a:pt x="3013" y="4867"/>
                  </a:lnTo>
                  <a:lnTo>
                    <a:pt x="2891" y="4867"/>
                  </a:lnTo>
                  <a:lnTo>
                    <a:pt x="2767" y="4867"/>
                  </a:lnTo>
                  <a:lnTo>
                    <a:pt x="2641" y="4867"/>
                  </a:lnTo>
                  <a:lnTo>
                    <a:pt x="2513" y="4867"/>
                  </a:lnTo>
                  <a:lnTo>
                    <a:pt x="2386" y="4867"/>
                  </a:lnTo>
                  <a:lnTo>
                    <a:pt x="2256" y="4867"/>
                  </a:lnTo>
                  <a:lnTo>
                    <a:pt x="2127" y="4867"/>
                  </a:lnTo>
                  <a:lnTo>
                    <a:pt x="1999" y="4867"/>
                  </a:lnTo>
                  <a:lnTo>
                    <a:pt x="1873" y="4867"/>
                  </a:lnTo>
                  <a:lnTo>
                    <a:pt x="1749" y="4867"/>
                  </a:lnTo>
                  <a:lnTo>
                    <a:pt x="1629" y="4867"/>
                  </a:lnTo>
                  <a:lnTo>
                    <a:pt x="1511" y="4867"/>
                  </a:lnTo>
                  <a:lnTo>
                    <a:pt x="1399" y="4867"/>
                  </a:lnTo>
                  <a:lnTo>
                    <a:pt x="1291" y="4867"/>
                  </a:lnTo>
                  <a:lnTo>
                    <a:pt x="1190" y="4867"/>
                  </a:lnTo>
                  <a:lnTo>
                    <a:pt x="1093" y="4867"/>
                  </a:lnTo>
                  <a:lnTo>
                    <a:pt x="1006" y="4867"/>
                  </a:lnTo>
                  <a:lnTo>
                    <a:pt x="926" y="4867"/>
                  </a:lnTo>
                  <a:lnTo>
                    <a:pt x="853" y="4867"/>
                  </a:lnTo>
                  <a:lnTo>
                    <a:pt x="790" y="4867"/>
                  </a:lnTo>
                  <a:lnTo>
                    <a:pt x="737" y="4865"/>
                  </a:lnTo>
                  <a:lnTo>
                    <a:pt x="695" y="4865"/>
                  </a:lnTo>
                  <a:lnTo>
                    <a:pt x="664" y="4865"/>
                  </a:lnTo>
                  <a:lnTo>
                    <a:pt x="644" y="4865"/>
                  </a:lnTo>
                  <a:lnTo>
                    <a:pt x="637" y="4865"/>
                  </a:lnTo>
                  <a:lnTo>
                    <a:pt x="639" y="4862"/>
                  </a:lnTo>
                  <a:lnTo>
                    <a:pt x="647" y="4849"/>
                  </a:lnTo>
                  <a:lnTo>
                    <a:pt x="659" y="4831"/>
                  </a:lnTo>
                  <a:lnTo>
                    <a:pt x="674" y="4804"/>
                  </a:lnTo>
                  <a:lnTo>
                    <a:pt x="694" y="4771"/>
                  </a:lnTo>
                  <a:lnTo>
                    <a:pt x="719" y="4733"/>
                  </a:lnTo>
                  <a:lnTo>
                    <a:pt x="745" y="4688"/>
                  </a:lnTo>
                  <a:lnTo>
                    <a:pt x="775" y="4638"/>
                  </a:lnTo>
                  <a:lnTo>
                    <a:pt x="808" y="4584"/>
                  </a:lnTo>
                  <a:lnTo>
                    <a:pt x="843" y="4524"/>
                  </a:lnTo>
                  <a:lnTo>
                    <a:pt x="881" y="4461"/>
                  </a:lnTo>
                  <a:lnTo>
                    <a:pt x="923" y="4394"/>
                  </a:lnTo>
                  <a:lnTo>
                    <a:pt x="964" y="4326"/>
                  </a:lnTo>
                  <a:lnTo>
                    <a:pt x="1007" y="4254"/>
                  </a:lnTo>
                  <a:lnTo>
                    <a:pt x="1054" y="4179"/>
                  </a:lnTo>
                  <a:lnTo>
                    <a:pt x="1098" y="4103"/>
                  </a:lnTo>
                  <a:lnTo>
                    <a:pt x="1147" y="4025"/>
                  </a:lnTo>
                  <a:lnTo>
                    <a:pt x="1195" y="3947"/>
                  </a:lnTo>
                  <a:lnTo>
                    <a:pt x="1243" y="3867"/>
                  </a:lnTo>
                  <a:lnTo>
                    <a:pt x="1291" y="3788"/>
                  </a:lnTo>
                  <a:lnTo>
                    <a:pt x="1339" y="3708"/>
                  </a:lnTo>
                  <a:lnTo>
                    <a:pt x="1387" y="3628"/>
                  </a:lnTo>
                  <a:lnTo>
                    <a:pt x="1433" y="3550"/>
                  </a:lnTo>
                  <a:lnTo>
                    <a:pt x="1480" y="3474"/>
                  </a:lnTo>
                  <a:lnTo>
                    <a:pt x="1525" y="3400"/>
                  </a:lnTo>
                  <a:lnTo>
                    <a:pt x="1568" y="3328"/>
                  </a:lnTo>
                  <a:lnTo>
                    <a:pt x="1611" y="3259"/>
                  </a:lnTo>
                  <a:lnTo>
                    <a:pt x="1651" y="3192"/>
                  </a:lnTo>
                  <a:lnTo>
                    <a:pt x="1689" y="3129"/>
                  </a:lnTo>
                  <a:lnTo>
                    <a:pt x="1724" y="3071"/>
                  </a:lnTo>
                  <a:lnTo>
                    <a:pt x="1757" y="3017"/>
                  </a:lnTo>
                  <a:lnTo>
                    <a:pt x="1787" y="2968"/>
                  </a:lnTo>
                  <a:lnTo>
                    <a:pt x="1813" y="2924"/>
                  </a:lnTo>
                  <a:lnTo>
                    <a:pt x="1837" y="2886"/>
                  </a:lnTo>
                  <a:lnTo>
                    <a:pt x="1856" y="2852"/>
                  </a:lnTo>
                  <a:lnTo>
                    <a:pt x="1873" y="2826"/>
                  </a:lnTo>
                  <a:lnTo>
                    <a:pt x="1885" y="2808"/>
                  </a:lnTo>
                  <a:lnTo>
                    <a:pt x="1891" y="2796"/>
                  </a:lnTo>
                  <a:lnTo>
                    <a:pt x="1893" y="2791"/>
                  </a:lnTo>
                  <a:lnTo>
                    <a:pt x="1893" y="2076"/>
                  </a:lnTo>
                  <a:close/>
                  <a:moveTo>
                    <a:pt x="1637" y="252"/>
                  </a:moveTo>
                  <a:lnTo>
                    <a:pt x="1637" y="2720"/>
                  </a:lnTo>
                  <a:lnTo>
                    <a:pt x="428" y="4715"/>
                  </a:lnTo>
                  <a:lnTo>
                    <a:pt x="397" y="4771"/>
                  </a:lnTo>
                  <a:lnTo>
                    <a:pt x="374" y="4822"/>
                  </a:lnTo>
                  <a:lnTo>
                    <a:pt x="357" y="4869"/>
                  </a:lnTo>
                  <a:lnTo>
                    <a:pt x="347" y="4912"/>
                  </a:lnTo>
                  <a:lnTo>
                    <a:pt x="342" y="4948"/>
                  </a:lnTo>
                  <a:lnTo>
                    <a:pt x="342" y="4978"/>
                  </a:lnTo>
                  <a:lnTo>
                    <a:pt x="347" y="5005"/>
                  </a:lnTo>
                  <a:lnTo>
                    <a:pt x="355" y="5025"/>
                  </a:lnTo>
                  <a:lnTo>
                    <a:pt x="369" y="5041"/>
                  </a:lnTo>
                  <a:lnTo>
                    <a:pt x="388" y="5059"/>
                  </a:lnTo>
                  <a:lnTo>
                    <a:pt x="415" y="5076"/>
                  </a:lnTo>
                  <a:lnTo>
                    <a:pt x="448" y="5091"/>
                  </a:lnTo>
                  <a:lnTo>
                    <a:pt x="490" y="5104"/>
                  </a:lnTo>
                  <a:lnTo>
                    <a:pt x="538" y="5114"/>
                  </a:lnTo>
                  <a:lnTo>
                    <a:pt x="594" y="5121"/>
                  </a:lnTo>
                  <a:lnTo>
                    <a:pt x="659" y="5122"/>
                  </a:lnTo>
                  <a:lnTo>
                    <a:pt x="3999" y="5122"/>
                  </a:lnTo>
                  <a:lnTo>
                    <a:pt x="4064" y="5121"/>
                  </a:lnTo>
                  <a:lnTo>
                    <a:pt x="4121" y="5114"/>
                  </a:lnTo>
                  <a:lnTo>
                    <a:pt x="4169" y="5104"/>
                  </a:lnTo>
                  <a:lnTo>
                    <a:pt x="4210" y="5091"/>
                  </a:lnTo>
                  <a:lnTo>
                    <a:pt x="4243" y="5076"/>
                  </a:lnTo>
                  <a:lnTo>
                    <a:pt x="4270" y="5059"/>
                  </a:lnTo>
                  <a:lnTo>
                    <a:pt x="4290" y="5041"/>
                  </a:lnTo>
                  <a:lnTo>
                    <a:pt x="4303" y="5025"/>
                  </a:lnTo>
                  <a:lnTo>
                    <a:pt x="4310" y="5005"/>
                  </a:lnTo>
                  <a:lnTo>
                    <a:pt x="4315" y="4978"/>
                  </a:lnTo>
                  <a:lnTo>
                    <a:pt x="4316" y="4948"/>
                  </a:lnTo>
                  <a:lnTo>
                    <a:pt x="4311" y="4912"/>
                  </a:lnTo>
                  <a:lnTo>
                    <a:pt x="4301" y="4869"/>
                  </a:lnTo>
                  <a:lnTo>
                    <a:pt x="4285" y="4822"/>
                  </a:lnTo>
                  <a:lnTo>
                    <a:pt x="4262" y="4771"/>
                  </a:lnTo>
                  <a:lnTo>
                    <a:pt x="4230" y="4715"/>
                  </a:lnTo>
                  <a:lnTo>
                    <a:pt x="3021" y="2720"/>
                  </a:lnTo>
                  <a:lnTo>
                    <a:pt x="3021" y="1819"/>
                  </a:lnTo>
                  <a:lnTo>
                    <a:pt x="3019" y="1819"/>
                  </a:lnTo>
                  <a:lnTo>
                    <a:pt x="3019" y="252"/>
                  </a:lnTo>
                  <a:lnTo>
                    <a:pt x="1637" y="252"/>
                  </a:lnTo>
                  <a:close/>
                  <a:moveTo>
                    <a:pt x="1045" y="0"/>
                  </a:moveTo>
                  <a:lnTo>
                    <a:pt x="3600" y="0"/>
                  </a:lnTo>
                  <a:lnTo>
                    <a:pt x="3600" y="470"/>
                  </a:lnTo>
                  <a:lnTo>
                    <a:pt x="3361" y="470"/>
                  </a:lnTo>
                  <a:lnTo>
                    <a:pt x="3361" y="2625"/>
                  </a:lnTo>
                  <a:lnTo>
                    <a:pt x="4522" y="4537"/>
                  </a:lnTo>
                  <a:lnTo>
                    <a:pt x="4565" y="4618"/>
                  </a:lnTo>
                  <a:lnTo>
                    <a:pt x="4602" y="4695"/>
                  </a:lnTo>
                  <a:lnTo>
                    <a:pt x="4628" y="4771"/>
                  </a:lnTo>
                  <a:lnTo>
                    <a:pt x="4646" y="4844"/>
                  </a:lnTo>
                  <a:lnTo>
                    <a:pt x="4655" y="4915"/>
                  </a:lnTo>
                  <a:lnTo>
                    <a:pt x="4656" y="4983"/>
                  </a:lnTo>
                  <a:lnTo>
                    <a:pt x="4650" y="5046"/>
                  </a:lnTo>
                  <a:lnTo>
                    <a:pt x="4636" y="5107"/>
                  </a:lnTo>
                  <a:lnTo>
                    <a:pt x="4613" y="5166"/>
                  </a:lnTo>
                  <a:lnTo>
                    <a:pt x="4583" y="5219"/>
                  </a:lnTo>
                  <a:lnTo>
                    <a:pt x="4547" y="5267"/>
                  </a:lnTo>
                  <a:lnTo>
                    <a:pt x="4502" y="5310"/>
                  </a:lnTo>
                  <a:lnTo>
                    <a:pt x="4451" y="5350"/>
                  </a:lnTo>
                  <a:lnTo>
                    <a:pt x="4391" y="5383"/>
                  </a:lnTo>
                  <a:lnTo>
                    <a:pt x="4326" y="5411"/>
                  </a:lnTo>
                  <a:lnTo>
                    <a:pt x="4253" y="5434"/>
                  </a:lnTo>
                  <a:lnTo>
                    <a:pt x="4175" y="5451"/>
                  </a:lnTo>
                  <a:lnTo>
                    <a:pt x="4091" y="5461"/>
                  </a:lnTo>
                  <a:lnTo>
                    <a:pt x="3999" y="5464"/>
                  </a:lnTo>
                  <a:lnTo>
                    <a:pt x="659" y="5464"/>
                  </a:lnTo>
                  <a:lnTo>
                    <a:pt x="568" y="5461"/>
                  </a:lnTo>
                  <a:lnTo>
                    <a:pt x="483" y="5451"/>
                  </a:lnTo>
                  <a:lnTo>
                    <a:pt x="403" y="5434"/>
                  </a:lnTo>
                  <a:lnTo>
                    <a:pt x="332" y="5411"/>
                  </a:lnTo>
                  <a:lnTo>
                    <a:pt x="266" y="5383"/>
                  </a:lnTo>
                  <a:lnTo>
                    <a:pt x="208" y="5350"/>
                  </a:lnTo>
                  <a:lnTo>
                    <a:pt x="156" y="5310"/>
                  </a:lnTo>
                  <a:lnTo>
                    <a:pt x="111" y="5267"/>
                  </a:lnTo>
                  <a:lnTo>
                    <a:pt x="73" y="5219"/>
                  </a:lnTo>
                  <a:lnTo>
                    <a:pt x="43" y="5166"/>
                  </a:lnTo>
                  <a:lnTo>
                    <a:pt x="22" y="5107"/>
                  </a:lnTo>
                  <a:lnTo>
                    <a:pt x="7" y="5046"/>
                  </a:lnTo>
                  <a:lnTo>
                    <a:pt x="0" y="4983"/>
                  </a:lnTo>
                  <a:lnTo>
                    <a:pt x="2" y="4915"/>
                  </a:lnTo>
                  <a:lnTo>
                    <a:pt x="12" y="4844"/>
                  </a:lnTo>
                  <a:lnTo>
                    <a:pt x="30" y="4771"/>
                  </a:lnTo>
                  <a:lnTo>
                    <a:pt x="57" y="4695"/>
                  </a:lnTo>
                  <a:lnTo>
                    <a:pt x="92" y="4618"/>
                  </a:lnTo>
                  <a:lnTo>
                    <a:pt x="136" y="4537"/>
                  </a:lnTo>
                  <a:lnTo>
                    <a:pt x="1296" y="2625"/>
                  </a:lnTo>
                  <a:lnTo>
                    <a:pt x="1296" y="470"/>
                  </a:lnTo>
                  <a:lnTo>
                    <a:pt x="1045" y="470"/>
                  </a:lnTo>
                  <a:lnTo>
                    <a:pt x="104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grpSp>
        <p:nvGrpSpPr>
          <p:cNvPr id="71" name="组合 70">
            <a:extLst>
              <a:ext uri="{FF2B5EF4-FFF2-40B4-BE49-F238E27FC236}">
                <a16:creationId xmlns:a16="http://schemas.microsoft.com/office/drawing/2014/main" id="{D418593F-3A4A-4B57-B8E0-35CE71891C13}"/>
              </a:ext>
            </a:extLst>
          </p:cNvPr>
          <p:cNvGrpSpPr/>
          <p:nvPr/>
        </p:nvGrpSpPr>
        <p:grpSpPr>
          <a:xfrm>
            <a:off x="8886629" y="3214410"/>
            <a:ext cx="752053" cy="752053"/>
            <a:chOff x="9380652" y="2645690"/>
            <a:chExt cx="752053" cy="752053"/>
          </a:xfrm>
          <a:effectLst>
            <a:outerShdw blurRad="177800" dist="101600" dir="5400000" algn="ctr" rotWithShape="0">
              <a:srgbClr val="000000">
                <a:alpha val="43137"/>
              </a:srgbClr>
            </a:outerShdw>
          </a:effectLst>
        </p:grpSpPr>
        <p:sp>
          <p:nvSpPr>
            <p:cNvPr id="28" name="Oval 167">
              <a:extLst>
                <a:ext uri="{FF2B5EF4-FFF2-40B4-BE49-F238E27FC236}">
                  <a16:creationId xmlns:a16="http://schemas.microsoft.com/office/drawing/2014/main" id="{6B9AD330-E91A-4E96-BA85-FBE83F46D14E}"/>
                </a:ext>
              </a:extLst>
            </p:cNvPr>
            <p:cNvSpPr/>
            <p:nvPr/>
          </p:nvSpPr>
          <p:spPr>
            <a:xfrm>
              <a:off x="9380652" y="2645690"/>
              <a:ext cx="752053" cy="752053"/>
            </a:xfrm>
            <a:prstGeom prst="ellipse">
              <a:avLst/>
            </a:prstGeom>
            <a:solidFill>
              <a:srgbClr val="347F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grpSp>
          <p:nvGrpSpPr>
            <p:cNvPr id="39" name="Group 1475">
              <a:extLst>
                <a:ext uri="{FF2B5EF4-FFF2-40B4-BE49-F238E27FC236}">
                  <a16:creationId xmlns:a16="http://schemas.microsoft.com/office/drawing/2014/main" id="{040CA079-4859-4A53-8171-CFA716E79585}"/>
                </a:ext>
              </a:extLst>
            </p:cNvPr>
            <p:cNvGrpSpPr>
              <a:grpSpLocks noChangeAspect="1"/>
            </p:cNvGrpSpPr>
            <p:nvPr/>
          </p:nvGrpSpPr>
          <p:grpSpPr bwMode="auto">
            <a:xfrm>
              <a:off x="9544216" y="2839200"/>
              <a:ext cx="429786" cy="402642"/>
              <a:chOff x="3993" y="3868"/>
              <a:chExt cx="190" cy="178"/>
            </a:xfrm>
            <a:solidFill>
              <a:schemeClr val="bg1"/>
            </a:solidFill>
          </p:grpSpPr>
          <p:sp>
            <p:nvSpPr>
              <p:cNvPr id="40" name="Freeform 1477">
                <a:extLst>
                  <a:ext uri="{FF2B5EF4-FFF2-40B4-BE49-F238E27FC236}">
                    <a16:creationId xmlns:a16="http://schemas.microsoft.com/office/drawing/2014/main" id="{D9DEE3A2-AD94-412F-8901-9840EF96874E}"/>
                  </a:ext>
                </a:extLst>
              </p:cNvPr>
              <p:cNvSpPr>
                <a:spLocks noEditPoints="1"/>
              </p:cNvSpPr>
              <p:nvPr/>
            </p:nvSpPr>
            <p:spPr bwMode="auto">
              <a:xfrm>
                <a:off x="3993" y="3974"/>
                <a:ext cx="120" cy="72"/>
              </a:xfrm>
              <a:custGeom>
                <a:avLst/>
                <a:gdLst>
                  <a:gd name="T0" fmla="*/ 876 w 2153"/>
                  <a:gd name="T1" fmla="*/ 235 h 1301"/>
                  <a:gd name="T2" fmla="*/ 757 w 2153"/>
                  <a:gd name="T3" fmla="*/ 289 h 1301"/>
                  <a:gd name="T4" fmla="*/ 665 w 2153"/>
                  <a:gd name="T5" fmla="*/ 381 h 1301"/>
                  <a:gd name="T6" fmla="*/ 608 w 2153"/>
                  <a:gd name="T7" fmla="*/ 502 h 1301"/>
                  <a:gd name="T8" fmla="*/ 574 w 2153"/>
                  <a:gd name="T9" fmla="*/ 558 h 1301"/>
                  <a:gd name="T10" fmla="*/ 514 w 2153"/>
                  <a:gd name="T11" fmla="*/ 584 h 1301"/>
                  <a:gd name="T12" fmla="*/ 428 w 2153"/>
                  <a:gd name="T13" fmla="*/ 587 h 1301"/>
                  <a:gd name="T14" fmla="*/ 323 w 2153"/>
                  <a:gd name="T15" fmla="*/ 632 h 1301"/>
                  <a:gd name="T16" fmla="*/ 250 w 2153"/>
                  <a:gd name="T17" fmla="*/ 717 h 1301"/>
                  <a:gd name="T18" fmla="*/ 223 w 2153"/>
                  <a:gd name="T19" fmla="*/ 830 h 1301"/>
                  <a:gd name="T20" fmla="*/ 250 w 2153"/>
                  <a:gd name="T21" fmla="*/ 943 h 1301"/>
                  <a:gd name="T22" fmla="*/ 323 w 2153"/>
                  <a:gd name="T23" fmla="*/ 1029 h 1301"/>
                  <a:gd name="T24" fmla="*/ 428 w 2153"/>
                  <a:gd name="T25" fmla="*/ 1073 h 1301"/>
                  <a:gd name="T26" fmla="*/ 1662 w 2153"/>
                  <a:gd name="T27" fmla="*/ 1072 h 1301"/>
                  <a:gd name="T28" fmla="*/ 1785 w 2153"/>
                  <a:gd name="T29" fmla="*/ 1023 h 1301"/>
                  <a:gd name="T30" fmla="*/ 1878 w 2153"/>
                  <a:gd name="T31" fmla="*/ 929 h 1301"/>
                  <a:gd name="T32" fmla="*/ 1926 w 2153"/>
                  <a:gd name="T33" fmla="*/ 806 h 1301"/>
                  <a:gd name="T34" fmla="*/ 1918 w 2153"/>
                  <a:gd name="T35" fmla="*/ 674 h 1301"/>
                  <a:gd name="T36" fmla="*/ 1857 w 2153"/>
                  <a:gd name="T37" fmla="*/ 564 h 1301"/>
                  <a:gd name="T38" fmla="*/ 1758 w 2153"/>
                  <a:gd name="T39" fmla="*/ 488 h 1301"/>
                  <a:gd name="T40" fmla="*/ 1631 w 2153"/>
                  <a:gd name="T41" fmla="*/ 460 h 1301"/>
                  <a:gd name="T42" fmla="*/ 1530 w 2153"/>
                  <a:gd name="T43" fmla="*/ 478 h 1301"/>
                  <a:gd name="T44" fmla="*/ 1447 w 2153"/>
                  <a:gd name="T45" fmla="*/ 519 h 1301"/>
                  <a:gd name="T46" fmla="*/ 1375 w 2153"/>
                  <a:gd name="T47" fmla="*/ 521 h 1301"/>
                  <a:gd name="T48" fmla="*/ 1317 w 2153"/>
                  <a:gd name="T49" fmla="*/ 478 h 1301"/>
                  <a:gd name="T50" fmla="*/ 1263 w 2153"/>
                  <a:gd name="T51" fmla="*/ 378 h 1301"/>
                  <a:gd name="T52" fmla="*/ 1170 w 2153"/>
                  <a:gd name="T53" fmla="*/ 288 h 1301"/>
                  <a:gd name="T54" fmla="*/ 1052 w 2153"/>
                  <a:gd name="T55" fmla="*/ 235 h 1301"/>
                  <a:gd name="T56" fmla="*/ 965 w 2153"/>
                  <a:gd name="T57" fmla="*/ 0 h 1301"/>
                  <a:gd name="T58" fmla="*/ 1139 w 2153"/>
                  <a:gd name="T59" fmla="*/ 27 h 1301"/>
                  <a:gd name="T60" fmla="*/ 1295 w 2153"/>
                  <a:gd name="T61" fmla="*/ 101 h 1301"/>
                  <a:gd name="T62" fmla="*/ 1422 w 2153"/>
                  <a:gd name="T63" fmla="*/ 219 h 1301"/>
                  <a:gd name="T64" fmla="*/ 1542 w 2153"/>
                  <a:gd name="T65" fmla="*/ 243 h 1301"/>
                  <a:gd name="T66" fmla="*/ 1688 w 2153"/>
                  <a:gd name="T67" fmla="*/ 238 h 1301"/>
                  <a:gd name="T68" fmla="*/ 1846 w 2153"/>
                  <a:gd name="T69" fmla="*/ 282 h 1301"/>
                  <a:gd name="T70" fmla="*/ 1980 w 2153"/>
                  <a:gd name="T71" fmla="*/ 371 h 1301"/>
                  <a:gd name="T72" fmla="*/ 2082 w 2153"/>
                  <a:gd name="T73" fmla="*/ 495 h 1301"/>
                  <a:gd name="T74" fmla="*/ 2141 w 2153"/>
                  <a:gd name="T75" fmla="*/ 648 h 1301"/>
                  <a:gd name="T76" fmla="*/ 2150 w 2153"/>
                  <a:gd name="T77" fmla="*/ 818 h 1301"/>
                  <a:gd name="T78" fmla="*/ 2104 w 2153"/>
                  <a:gd name="T79" fmla="*/ 981 h 1301"/>
                  <a:gd name="T80" fmla="*/ 2013 w 2153"/>
                  <a:gd name="T81" fmla="*/ 1119 h 1301"/>
                  <a:gd name="T82" fmla="*/ 1886 w 2153"/>
                  <a:gd name="T83" fmla="*/ 1225 h 1301"/>
                  <a:gd name="T84" fmla="*/ 1730 w 2153"/>
                  <a:gd name="T85" fmla="*/ 1287 h 1301"/>
                  <a:gd name="T86" fmla="*/ 468 w 2153"/>
                  <a:gd name="T87" fmla="*/ 1301 h 1301"/>
                  <a:gd name="T88" fmla="*/ 310 w 2153"/>
                  <a:gd name="T89" fmla="*/ 1273 h 1301"/>
                  <a:gd name="T90" fmla="*/ 175 w 2153"/>
                  <a:gd name="T91" fmla="*/ 1198 h 1301"/>
                  <a:gd name="T92" fmla="*/ 73 w 2153"/>
                  <a:gd name="T93" fmla="*/ 1083 h 1301"/>
                  <a:gd name="T94" fmla="*/ 13 w 2153"/>
                  <a:gd name="T95" fmla="*/ 938 h 1301"/>
                  <a:gd name="T96" fmla="*/ 3 w 2153"/>
                  <a:gd name="T97" fmla="*/ 774 h 1301"/>
                  <a:gd name="T98" fmla="*/ 49 w 2153"/>
                  <a:gd name="T99" fmla="*/ 621 h 1301"/>
                  <a:gd name="T100" fmla="*/ 140 w 2153"/>
                  <a:gd name="T101" fmla="*/ 494 h 1301"/>
                  <a:gd name="T102" fmla="*/ 268 w 2153"/>
                  <a:gd name="T103" fmla="*/ 404 h 1301"/>
                  <a:gd name="T104" fmla="*/ 421 w 2153"/>
                  <a:gd name="T105" fmla="*/ 361 h 1301"/>
                  <a:gd name="T106" fmla="*/ 512 w 2153"/>
                  <a:gd name="T107" fmla="*/ 213 h 1301"/>
                  <a:gd name="T108" fmla="*/ 638 w 2153"/>
                  <a:gd name="T109" fmla="*/ 100 h 1301"/>
                  <a:gd name="T110" fmla="*/ 792 w 2153"/>
                  <a:gd name="T111" fmla="*/ 27 h 1301"/>
                  <a:gd name="T112" fmla="*/ 965 w 2153"/>
                  <a:gd name="T113" fmla="*/ 0 h 1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153" h="1301">
                    <a:moveTo>
                      <a:pt x="965" y="225"/>
                    </a:moveTo>
                    <a:lnTo>
                      <a:pt x="920" y="228"/>
                    </a:lnTo>
                    <a:lnTo>
                      <a:pt x="876" y="235"/>
                    </a:lnTo>
                    <a:lnTo>
                      <a:pt x="834" y="249"/>
                    </a:lnTo>
                    <a:lnTo>
                      <a:pt x="795" y="267"/>
                    </a:lnTo>
                    <a:lnTo>
                      <a:pt x="757" y="289"/>
                    </a:lnTo>
                    <a:lnTo>
                      <a:pt x="723" y="316"/>
                    </a:lnTo>
                    <a:lnTo>
                      <a:pt x="692" y="346"/>
                    </a:lnTo>
                    <a:lnTo>
                      <a:pt x="665" y="381"/>
                    </a:lnTo>
                    <a:lnTo>
                      <a:pt x="642" y="418"/>
                    </a:lnTo>
                    <a:lnTo>
                      <a:pt x="623" y="459"/>
                    </a:lnTo>
                    <a:lnTo>
                      <a:pt x="608" y="502"/>
                    </a:lnTo>
                    <a:lnTo>
                      <a:pt x="601" y="524"/>
                    </a:lnTo>
                    <a:lnTo>
                      <a:pt x="589" y="543"/>
                    </a:lnTo>
                    <a:lnTo>
                      <a:pt x="574" y="558"/>
                    </a:lnTo>
                    <a:lnTo>
                      <a:pt x="555" y="571"/>
                    </a:lnTo>
                    <a:lnTo>
                      <a:pt x="535" y="579"/>
                    </a:lnTo>
                    <a:lnTo>
                      <a:pt x="514" y="584"/>
                    </a:lnTo>
                    <a:lnTo>
                      <a:pt x="491" y="584"/>
                    </a:lnTo>
                    <a:lnTo>
                      <a:pt x="468" y="583"/>
                    </a:lnTo>
                    <a:lnTo>
                      <a:pt x="428" y="587"/>
                    </a:lnTo>
                    <a:lnTo>
                      <a:pt x="391" y="596"/>
                    </a:lnTo>
                    <a:lnTo>
                      <a:pt x="355" y="611"/>
                    </a:lnTo>
                    <a:lnTo>
                      <a:pt x="323" y="632"/>
                    </a:lnTo>
                    <a:lnTo>
                      <a:pt x="295" y="656"/>
                    </a:lnTo>
                    <a:lnTo>
                      <a:pt x="270" y="684"/>
                    </a:lnTo>
                    <a:lnTo>
                      <a:pt x="250" y="717"/>
                    </a:lnTo>
                    <a:lnTo>
                      <a:pt x="235" y="752"/>
                    </a:lnTo>
                    <a:lnTo>
                      <a:pt x="226" y="790"/>
                    </a:lnTo>
                    <a:lnTo>
                      <a:pt x="223" y="830"/>
                    </a:lnTo>
                    <a:lnTo>
                      <a:pt x="226" y="870"/>
                    </a:lnTo>
                    <a:lnTo>
                      <a:pt x="235" y="907"/>
                    </a:lnTo>
                    <a:lnTo>
                      <a:pt x="250" y="943"/>
                    </a:lnTo>
                    <a:lnTo>
                      <a:pt x="270" y="976"/>
                    </a:lnTo>
                    <a:lnTo>
                      <a:pt x="295" y="1004"/>
                    </a:lnTo>
                    <a:lnTo>
                      <a:pt x="323" y="1029"/>
                    </a:lnTo>
                    <a:lnTo>
                      <a:pt x="355" y="1049"/>
                    </a:lnTo>
                    <a:lnTo>
                      <a:pt x="391" y="1064"/>
                    </a:lnTo>
                    <a:lnTo>
                      <a:pt x="428" y="1073"/>
                    </a:lnTo>
                    <a:lnTo>
                      <a:pt x="468" y="1076"/>
                    </a:lnTo>
                    <a:lnTo>
                      <a:pt x="1617" y="1075"/>
                    </a:lnTo>
                    <a:lnTo>
                      <a:pt x="1662" y="1072"/>
                    </a:lnTo>
                    <a:lnTo>
                      <a:pt x="1705" y="1062"/>
                    </a:lnTo>
                    <a:lnTo>
                      <a:pt x="1746" y="1045"/>
                    </a:lnTo>
                    <a:lnTo>
                      <a:pt x="1785" y="1023"/>
                    </a:lnTo>
                    <a:lnTo>
                      <a:pt x="1820" y="996"/>
                    </a:lnTo>
                    <a:lnTo>
                      <a:pt x="1851" y="964"/>
                    </a:lnTo>
                    <a:lnTo>
                      <a:pt x="1878" y="929"/>
                    </a:lnTo>
                    <a:lnTo>
                      <a:pt x="1900" y="891"/>
                    </a:lnTo>
                    <a:lnTo>
                      <a:pt x="1917" y="850"/>
                    </a:lnTo>
                    <a:lnTo>
                      <a:pt x="1926" y="806"/>
                    </a:lnTo>
                    <a:lnTo>
                      <a:pt x="1930" y="761"/>
                    </a:lnTo>
                    <a:lnTo>
                      <a:pt x="1927" y="717"/>
                    </a:lnTo>
                    <a:lnTo>
                      <a:pt x="1918" y="674"/>
                    </a:lnTo>
                    <a:lnTo>
                      <a:pt x="1902" y="634"/>
                    </a:lnTo>
                    <a:lnTo>
                      <a:pt x="1882" y="597"/>
                    </a:lnTo>
                    <a:lnTo>
                      <a:pt x="1857" y="564"/>
                    </a:lnTo>
                    <a:lnTo>
                      <a:pt x="1827" y="533"/>
                    </a:lnTo>
                    <a:lnTo>
                      <a:pt x="1794" y="508"/>
                    </a:lnTo>
                    <a:lnTo>
                      <a:pt x="1758" y="488"/>
                    </a:lnTo>
                    <a:lnTo>
                      <a:pt x="1717" y="472"/>
                    </a:lnTo>
                    <a:lnTo>
                      <a:pt x="1675" y="463"/>
                    </a:lnTo>
                    <a:lnTo>
                      <a:pt x="1631" y="460"/>
                    </a:lnTo>
                    <a:lnTo>
                      <a:pt x="1597" y="462"/>
                    </a:lnTo>
                    <a:lnTo>
                      <a:pt x="1564" y="467"/>
                    </a:lnTo>
                    <a:lnTo>
                      <a:pt x="1530" y="478"/>
                    </a:lnTo>
                    <a:lnTo>
                      <a:pt x="1499" y="491"/>
                    </a:lnTo>
                    <a:lnTo>
                      <a:pt x="1469" y="508"/>
                    </a:lnTo>
                    <a:lnTo>
                      <a:pt x="1447" y="519"/>
                    </a:lnTo>
                    <a:lnTo>
                      <a:pt x="1424" y="525"/>
                    </a:lnTo>
                    <a:lnTo>
                      <a:pt x="1399" y="526"/>
                    </a:lnTo>
                    <a:lnTo>
                      <a:pt x="1375" y="521"/>
                    </a:lnTo>
                    <a:lnTo>
                      <a:pt x="1353" y="511"/>
                    </a:lnTo>
                    <a:lnTo>
                      <a:pt x="1334" y="496"/>
                    </a:lnTo>
                    <a:lnTo>
                      <a:pt x="1317" y="478"/>
                    </a:lnTo>
                    <a:lnTo>
                      <a:pt x="1305" y="456"/>
                    </a:lnTo>
                    <a:lnTo>
                      <a:pt x="1287" y="416"/>
                    </a:lnTo>
                    <a:lnTo>
                      <a:pt x="1263" y="378"/>
                    </a:lnTo>
                    <a:lnTo>
                      <a:pt x="1236" y="344"/>
                    </a:lnTo>
                    <a:lnTo>
                      <a:pt x="1204" y="314"/>
                    </a:lnTo>
                    <a:lnTo>
                      <a:pt x="1170" y="288"/>
                    </a:lnTo>
                    <a:lnTo>
                      <a:pt x="1133" y="266"/>
                    </a:lnTo>
                    <a:lnTo>
                      <a:pt x="1094" y="248"/>
                    </a:lnTo>
                    <a:lnTo>
                      <a:pt x="1052" y="235"/>
                    </a:lnTo>
                    <a:lnTo>
                      <a:pt x="1008" y="227"/>
                    </a:lnTo>
                    <a:lnTo>
                      <a:pt x="965" y="225"/>
                    </a:lnTo>
                    <a:close/>
                    <a:moveTo>
                      <a:pt x="965" y="0"/>
                    </a:moveTo>
                    <a:lnTo>
                      <a:pt x="1024" y="4"/>
                    </a:lnTo>
                    <a:lnTo>
                      <a:pt x="1082" y="12"/>
                    </a:lnTo>
                    <a:lnTo>
                      <a:pt x="1139" y="27"/>
                    </a:lnTo>
                    <a:lnTo>
                      <a:pt x="1194" y="47"/>
                    </a:lnTo>
                    <a:lnTo>
                      <a:pt x="1245" y="72"/>
                    </a:lnTo>
                    <a:lnTo>
                      <a:pt x="1295" y="101"/>
                    </a:lnTo>
                    <a:lnTo>
                      <a:pt x="1341" y="136"/>
                    </a:lnTo>
                    <a:lnTo>
                      <a:pt x="1384" y="176"/>
                    </a:lnTo>
                    <a:lnTo>
                      <a:pt x="1422" y="219"/>
                    </a:lnTo>
                    <a:lnTo>
                      <a:pt x="1456" y="266"/>
                    </a:lnTo>
                    <a:lnTo>
                      <a:pt x="1499" y="252"/>
                    </a:lnTo>
                    <a:lnTo>
                      <a:pt x="1542" y="243"/>
                    </a:lnTo>
                    <a:lnTo>
                      <a:pt x="1587" y="237"/>
                    </a:lnTo>
                    <a:lnTo>
                      <a:pt x="1631" y="235"/>
                    </a:lnTo>
                    <a:lnTo>
                      <a:pt x="1688" y="238"/>
                    </a:lnTo>
                    <a:lnTo>
                      <a:pt x="1743" y="248"/>
                    </a:lnTo>
                    <a:lnTo>
                      <a:pt x="1796" y="263"/>
                    </a:lnTo>
                    <a:lnTo>
                      <a:pt x="1846" y="282"/>
                    </a:lnTo>
                    <a:lnTo>
                      <a:pt x="1894" y="307"/>
                    </a:lnTo>
                    <a:lnTo>
                      <a:pt x="1939" y="337"/>
                    </a:lnTo>
                    <a:lnTo>
                      <a:pt x="1980" y="371"/>
                    </a:lnTo>
                    <a:lnTo>
                      <a:pt x="2018" y="408"/>
                    </a:lnTo>
                    <a:lnTo>
                      <a:pt x="2052" y="450"/>
                    </a:lnTo>
                    <a:lnTo>
                      <a:pt x="2082" y="495"/>
                    </a:lnTo>
                    <a:lnTo>
                      <a:pt x="2107" y="544"/>
                    </a:lnTo>
                    <a:lnTo>
                      <a:pt x="2126" y="595"/>
                    </a:lnTo>
                    <a:lnTo>
                      <a:pt x="2141" y="648"/>
                    </a:lnTo>
                    <a:lnTo>
                      <a:pt x="2150" y="703"/>
                    </a:lnTo>
                    <a:lnTo>
                      <a:pt x="2153" y="761"/>
                    </a:lnTo>
                    <a:lnTo>
                      <a:pt x="2150" y="818"/>
                    </a:lnTo>
                    <a:lnTo>
                      <a:pt x="2141" y="875"/>
                    </a:lnTo>
                    <a:lnTo>
                      <a:pt x="2125" y="928"/>
                    </a:lnTo>
                    <a:lnTo>
                      <a:pt x="2104" y="981"/>
                    </a:lnTo>
                    <a:lnTo>
                      <a:pt x="2078" y="1030"/>
                    </a:lnTo>
                    <a:lnTo>
                      <a:pt x="2048" y="1076"/>
                    </a:lnTo>
                    <a:lnTo>
                      <a:pt x="2013" y="1119"/>
                    </a:lnTo>
                    <a:lnTo>
                      <a:pt x="1974" y="1159"/>
                    </a:lnTo>
                    <a:lnTo>
                      <a:pt x="1932" y="1194"/>
                    </a:lnTo>
                    <a:lnTo>
                      <a:pt x="1886" y="1225"/>
                    </a:lnTo>
                    <a:lnTo>
                      <a:pt x="1837" y="1251"/>
                    </a:lnTo>
                    <a:lnTo>
                      <a:pt x="1785" y="1272"/>
                    </a:lnTo>
                    <a:lnTo>
                      <a:pt x="1730" y="1287"/>
                    </a:lnTo>
                    <a:lnTo>
                      <a:pt x="1675" y="1296"/>
                    </a:lnTo>
                    <a:lnTo>
                      <a:pt x="1617" y="1300"/>
                    </a:lnTo>
                    <a:lnTo>
                      <a:pt x="468" y="1301"/>
                    </a:lnTo>
                    <a:lnTo>
                      <a:pt x="414" y="1298"/>
                    </a:lnTo>
                    <a:lnTo>
                      <a:pt x="360" y="1288"/>
                    </a:lnTo>
                    <a:lnTo>
                      <a:pt x="310" y="1273"/>
                    </a:lnTo>
                    <a:lnTo>
                      <a:pt x="263" y="1253"/>
                    </a:lnTo>
                    <a:lnTo>
                      <a:pt x="217" y="1227"/>
                    </a:lnTo>
                    <a:lnTo>
                      <a:pt x="175" y="1198"/>
                    </a:lnTo>
                    <a:lnTo>
                      <a:pt x="138" y="1163"/>
                    </a:lnTo>
                    <a:lnTo>
                      <a:pt x="103" y="1125"/>
                    </a:lnTo>
                    <a:lnTo>
                      <a:pt x="73" y="1083"/>
                    </a:lnTo>
                    <a:lnTo>
                      <a:pt x="48" y="1037"/>
                    </a:lnTo>
                    <a:lnTo>
                      <a:pt x="27" y="989"/>
                    </a:lnTo>
                    <a:lnTo>
                      <a:pt x="13" y="938"/>
                    </a:lnTo>
                    <a:lnTo>
                      <a:pt x="3" y="885"/>
                    </a:lnTo>
                    <a:lnTo>
                      <a:pt x="0" y="830"/>
                    </a:lnTo>
                    <a:lnTo>
                      <a:pt x="3" y="774"/>
                    </a:lnTo>
                    <a:lnTo>
                      <a:pt x="13" y="721"/>
                    </a:lnTo>
                    <a:lnTo>
                      <a:pt x="28" y="669"/>
                    </a:lnTo>
                    <a:lnTo>
                      <a:pt x="49" y="621"/>
                    </a:lnTo>
                    <a:lnTo>
                      <a:pt x="75" y="575"/>
                    </a:lnTo>
                    <a:lnTo>
                      <a:pt x="105" y="533"/>
                    </a:lnTo>
                    <a:lnTo>
                      <a:pt x="140" y="494"/>
                    </a:lnTo>
                    <a:lnTo>
                      <a:pt x="179" y="460"/>
                    </a:lnTo>
                    <a:lnTo>
                      <a:pt x="222" y="429"/>
                    </a:lnTo>
                    <a:lnTo>
                      <a:pt x="268" y="404"/>
                    </a:lnTo>
                    <a:lnTo>
                      <a:pt x="317" y="384"/>
                    </a:lnTo>
                    <a:lnTo>
                      <a:pt x="368" y="370"/>
                    </a:lnTo>
                    <a:lnTo>
                      <a:pt x="421" y="361"/>
                    </a:lnTo>
                    <a:lnTo>
                      <a:pt x="447" y="309"/>
                    </a:lnTo>
                    <a:lnTo>
                      <a:pt x="477" y="259"/>
                    </a:lnTo>
                    <a:lnTo>
                      <a:pt x="512" y="213"/>
                    </a:lnTo>
                    <a:lnTo>
                      <a:pt x="550" y="171"/>
                    </a:lnTo>
                    <a:lnTo>
                      <a:pt x="592" y="134"/>
                    </a:lnTo>
                    <a:lnTo>
                      <a:pt x="638" y="100"/>
                    </a:lnTo>
                    <a:lnTo>
                      <a:pt x="687" y="71"/>
                    </a:lnTo>
                    <a:lnTo>
                      <a:pt x="738" y="46"/>
                    </a:lnTo>
                    <a:lnTo>
                      <a:pt x="792" y="27"/>
                    </a:lnTo>
                    <a:lnTo>
                      <a:pt x="848" y="12"/>
                    </a:lnTo>
                    <a:lnTo>
                      <a:pt x="905" y="4"/>
                    </a:lnTo>
                    <a:lnTo>
                      <a:pt x="96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41" name="Freeform 1478">
                <a:extLst>
                  <a:ext uri="{FF2B5EF4-FFF2-40B4-BE49-F238E27FC236}">
                    <a16:creationId xmlns:a16="http://schemas.microsoft.com/office/drawing/2014/main" id="{278E0E6B-2E4D-477A-BF76-78A011B0C13A}"/>
                  </a:ext>
                </a:extLst>
              </p:cNvPr>
              <p:cNvSpPr>
                <a:spLocks/>
              </p:cNvSpPr>
              <p:nvPr/>
            </p:nvSpPr>
            <p:spPr bwMode="auto">
              <a:xfrm>
                <a:off x="4063" y="3868"/>
                <a:ext cx="120" cy="66"/>
              </a:xfrm>
              <a:custGeom>
                <a:avLst/>
                <a:gdLst>
                  <a:gd name="T0" fmla="*/ 1008 w 2157"/>
                  <a:gd name="T1" fmla="*/ 3 h 1203"/>
                  <a:gd name="T2" fmla="*/ 1114 w 2157"/>
                  <a:gd name="T3" fmla="*/ 25 h 1203"/>
                  <a:gd name="T4" fmla="*/ 1211 w 2157"/>
                  <a:gd name="T5" fmla="*/ 67 h 1203"/>
                  <a:gd name="T6" fmla="*/ 1297 w 2157"/>
                  <a:gd name="T7" fmla="*/ 126 h 1203"/>
                  <a:gd name="T8" fmla="*/ 1370 w 2157"/>
                  <a:gd name="T9" fmla="*/ 200 h 1203"/>
                  <a:gd name="T10" fmla="*/ 1427 w 2157"/>
                  <a:gd name="T11" fmla="*/ 288 h 1203"/>
                  <a:gd name="T12" fmla="*/ 1495 w 2157"/>
                  <a:gd name="T13" fmla="*/ 311 h 1203"/>
                  <a:gd name="T14" fmla="*/ 1591 w 2157"/>
                  <a:gd name="T15" fmla="*/ 276 h 1203"/>
                  <a:gd name="T16" fmla="*/ 1698 w 2157"/>
                  <a:gd name="T17" fmla="*/ 263 h 1203"/>
                  <a:gd name="T18" fmla="*/ 1803 w 2157"/>
                  <a:gd name="T19" fmla="*/ 275 h 1203"/>
                  <a:gd name="T20" fmla="*/ 1900 w 2157"/>
                  <a:gd name="T21" fmla="*/ 309 h 1203"/>
                  <a:gd name="T22" fmla="*/ 1985 w 2157"/>
                  <a:gd name="T23" fmla="*/ 364 h 1203"/>
                  <a:gd name="T24" fmla="*/ 2056 w 2157"/>
                  <a:gd name="T25" fmla="*/ 436 h 1203"/>
                  <a:gd name="T26" fmla="*/ 2110 w 2157"/>
                  <a:gd name="T27" fmla="*/ 521 h 1203"/>
                  <a:gd name="T28" fmla="*/ 2145 w 2157"/>
                  <a:gd name="T29" fmla="*/ 619 h 1203"/>
                  <a:gd name="T30" fmla="*/ 2157 w 2157"/>
                  <a:gd name="T31" fmla="*/ 725 h 1203"/>
                  <a:gd name="T32" fmla="*/ 2144 w 2157"/>
                  <a:gd name="T33" fmla="*/ 832 h 1203"/>
                  <a:gd name="T34" fmla="*/ 2107 w 2157"/>
                  <a:gd name="T35" fmla="*/ 931 h 1203"/>
                  <a:gd name="T36" fmla="*/ 2050 w 2157"/>
                  <a:gd name="T37" fmla="*/ 1019 h 1203"/>
                  <a:gd name="T38" fmla="*/ 1976 w 2157"/>
                  <a:gd name="T39" fmla="*/ 1095 h 1203"/>
                  <a:gd name="T40" fmla="*/ 1887 w 2157"/>
                  <a:gd name="T41" fmla="*/ 1152 h 1203"/>
                  <a:gd name="T42" fmla="*/ 1789 w 2157"/>
                  <a:gd name="T43" fmla="*/ 1189 h 1203"/>
                  <a:gd name="T44" fmla="*/ 1683 w 2157"/>
                  <a:gd name="T45" fmla="*/ 1202 h 1203"/>
                  <a:gd name="T46" fmla="*/ 1627 w 2157"/>
                  <a:gd name="T47" fmla="*/ 1202 h 1203"/>
                  <a:gd name="T48" fmla="*/ 1546 w 2157"/>
                  <a:gd name="T49" fmla="*/ 1202 h 1203"/>
                  <a:gd name="T50" fmla="*/ 1442 w 2157"/>
                  <a:gd name="T51" fmla="*/ 1202 h 1203"/>
                  <a:gd name="T52" fmla="*/ 1325 w 2157"/>
                  <a:gd name="T53" fmla="*/ 1203 h 1203"/>
                  <a:gd name="T54" fmla="*/ 1196 w 2157"/>
                  <a:gd name="T55" fmla="*/ 1203 h 1203"/>
                  <a:gd name="T56" fmla="*/ 1061 w 2157"/>
                  <a:gd name="T57" fmla="*/ 1203 h 1203"/>
                  <a:gd name="T58" fmla="*/ 926 w 2157"/>
                  <a:gd name="T59" fmla="*/ 1203 h 1203"/>
                  <a:gd name="T60" fmla="*/ 794 w 2157"/>
                  <a:gd name="T61" fmla="*/ 1203 h 1203"/>
                  <a:gd name="T62" fmla="*/ 674 w 2157"/>
                  <a:gd name="T63" fmla="*/ 1203 h 1203"/>
                  <a:gd name="T64" fmla="*/ 567 w 2157"/>
                  <a:gd name="T65" fmla="*/ 1203 h 1203"/>
                  <a:gd name="T66" fmla="*/ 480 w 2157"/>
                  <a:gd name="T67" fmla="*/ 1203 h 1203"/>
                  <a:gd name="T68" fmla="*/ 417 w 2157"/>
                  <a:gd name="T69" fmla="*/ 1203 h 1203"/>
                  <a:gd name="T70" fmla="*/ 348 w 2157"/>
                  <a:gd name="T71" fmla="*/ 1200 h 1203"/>
                  <a:gd name="T72" fmla="*/ 254 w 2157"/>
                  <a:gd name="T73" fmla="*/ 1177 h 1203"/>
                  <a:gd name="T74" fmla="*/ 169 w 2157"/>
                  <a:gd name="T75" fmla="*/ 1131 h 1203"/>
                  <a:gd name="T76" fmla="*/ 100 w 2157"/>
                  <a:gd name="T77" fmla="*/ 1069 h 1203"/>
                  <a:gd name="T78" fmla="*/ 45 w 2157"/>
                  <a:gd name="T79" fmla="*/ 991 h 1203"/>
                  <a:gd name="T80" fmla="*/ 11 w 2157"/>
                  <a:gd name="T81" fmla="*/ 901 h 1203"/>
                  <a:gd name="T82" fmla="*/ 0 w 2157"/>
                  <a:gd name="T83" fmla="*/ 802 h 1203"/>
                  <a:gd name="T84" fmla="*/ 11 w 2157"/>
                  <a:gd name="T85" fmla="*/ 704 h 1203"/>
                  <a:gd name="T86" fmla="*/ 45 w 2157"/>
                  <a:gd name="T87" fmla="*/ 613 h 1203"/>
                  <a:gd name="T88" fmla="*/ 100 w 2157"/>
                  <a:gd name="T89" fmla="*/ 536 h 1203"/>
                  <a:gd name="T90" fmla="*/ 169 w 2157"/>
                  <a:gd name="T91" fmla="*/ 473 h 1203"/>
                  <a:gd name="T92" fmla="*/ 254 w 2157"/>
                  <a:gd name="T93" fmla="*/ 428 h 1203"/>
                  <a:gd name="T94" fmla="*/ 348 w 2157"/>
                  <a:gd name="T95" fmla="*/ 405 h 1203"/>
                  <a:gd name="T96" fmla="*/ 434 w 2157"/>
                  <a:gd name="T97" fmla="*/ 403 h 1203"/>
                  <a:gd name="T98" fmla="*/ 473 w 2157"/>
                  <a:gd name="T99" fmla="*/ 301 h 1203"/>
                  <a:gd name="T100" fmla="*/ 529 w 2157"/>
                  <a:gd name="T101" fmla="*/ 210 h 1203"/>
                  <a:gd name="T102" fmla="*/ 602 w 2157"/>
                  <a:gd name="T103" fmla="*/ 132 h 1203"/>
                  <a:gd name="T104" fmla="*/ 689 w 2157"/>
                  <a:gd name="T105" fmla="*/ 70 h 1203"/>
                  <a:gd name="T106" fmla="*/ 788 w 2157"/>
                  <a:gd name="T107" fmla="*/ 26 h 1203"/>
                  <a:gd name="T108" fmla="*/ 896 w 2157"/>
                  <a:gd name="T109" fmla="*/ 3 h 1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157" h="1203">
                    <a:moveTo>
                      <a:pt x="953" y="0"/>
                    </a:moveTo>
                    <a:lnTo>
                      <a:pt x="1008" y="3"/>
                    </a:lnTo>
                    <a:lnTo>
                      <a:pt x="1062" y="12"/>
                    </a:lnTo>
                    <a:lnTo>
                      <a:pt x="1114" y="25"/>
                    </a:lnTo>
                    <a:lnTo>
                      <a:pt x="1163" y="43"/>
                    </a:lnTo>
                    <a:lnTo>
                      <a:pt x="1211" y="67"/>
                    </a:lnTo>
                    <a:lnTo>
                      <a:pt x="1256" y="94"/>
                    </a:lnTo>
                    <a:lnTo>
                      <a:pt x="1297" y="126"/>
                    </a:lnTo>
                    <a:lnTo>
                      <a:pt x="1335" y="161"/>
                    </a:lnTo>
                    <a:lnTo>
                      <a:pt x="1370" y="200"/>
                    </a:lnTo>
                    <a:lnTo>
                      <a:pt x="1401" y="243"/>
                    </a:lnTo>
                    <a:lnTo>
                      <a:pt x="1427" y="288"/>
                    </a:lnTo>
                    <a:lnTo>
                      <a:pt x="1450" y="337"/>
                    </a:lnTo>
                    <a:lnTo>
                      <a:pt x="1495" y="311"/>
                    </a:lnTo>
                    <a:lnTo>
                      <a:pt x="1541" y="290"/>
                    </a:lnTo>
                    <a:lnTo>
                      <a:pt x="1591" y="276"/>
                    </a:lnTo>
                    <a:lnTo>
                      <a:pt x="1644" y="266"/>
                    </a:lnTo>
                    <a:lnTo>
                      <a:pt x="1698" y="263"/>
                    </a:lnTo>
                    <a:lnTo>
                      <a:pt x="1752" y="266"/>
                    </a:lnTo>
                    <a:lnTo>
                      <a:pt x="1803" y="275"/>
                    </a:lnTo>
                    <a:lnTo>
                      <a:pt x="1853" y="289"/>
                    </a:lnTo>
                    <a:lnTo>
                      <a:pt x="1900" y="309"/>
                    </a:lnTo>
                    <a:lnTo>
                      <a:pt x="1945" y="335"/>
                    </a:lnTo>
                    <a:lnTo>
                      <a:pt x="1985" y="364"/>
                    </a:lnTo>
                    <a:lnTo>
                      <a:pt x="2023" y="398"/>
                    </a:lnTo>
                    <a:lnTo>
                      <a:pt x="2056" y="436"/>
                    </a:lnTo>
                    <a:lnTo>
                      <a:pt x="2085" y="477"/>
                    </a:lnTo>
                    <a:lnTo>
                      <a:pt x="2110" y="521"/>
                    </a:lnTo>
                    <a:lnTo>
                      <a:pt x="2130" y="569"/>
                    </a:lnTo>
                    <a:lnTo>
                      <a:pt x="2145" y="619"/>
                    </a:lnTo>
                    <a:lnTo>
                      <a:pt x="2154" y="671"/>
                    </a:lnTo>
                    <a:lnTo>
                      <a:pt x="2157" y="725"/>
                    </a:lnTo>
                    <a:lnTo>
                      <a:pt x="2154" y="779"/>
                    </a:lnTo>
                    <a:lnTo>
                      <a:pt x="2144" y="832"/>
                    </a:lnTo>
                    <a:lnTo>
                      <a:pt x="2128" y="882"/>
                    </a:lnTo>
                    <a:lnTo>
                      <a:pt x="2107" y="931"/>
                    </a:lnTo>
                    <a:lnTo>
                      <a:pt x="2081" y="977"/>
                    </a:lnTo>
                    <a:lnTo>
                      <a:pt x="2050" y="1019"/>
                    </a:lnTo>
                    <a:lnTo>
                      <a:pt x="2015" y="1059"/>
                    </a:lnTo>
                    <a:lnTo>
                      <a:pt x="1976" y="1095"/>
                    </a:lnTo>
                    <a:lnTo>
                      <a:pt x="1933" y="1125"/>
                    </a:lnTo>
                    <a:lnTo>
                      <a:pt x="1887" y="1152"/>
                    </a:lnTo>
                    <a:lnTo>
                      <a:pt x="1839" y="1173"/>
                    </a:lnTo>
                    <a:lnTo>
                      <a:pt x="1789" y="1189"/>
                    </a:lnTo>
                    <a:lnTo>
                      <a:pt x="1736" y="1199"/>
                    </a:lnTo>
                    <a:lnTo>
                      <a:pt x="1683" y="1202"/>
                    </a:lnTo>
                    <a:lnTo>
                      <a:pt x="1658" y="1202"/>
                    </a:lnTo>
                    <a:lnTo>
                      <a:pt x="1627" y="1202"/>
                    </a:lnTo>
                    <a:lnTo>
                      <a:pt x="1589" y="1202"/>
                    </a:lnTo>
                    <a:lnTo>
                      <a:pt x="1546" y="1202"/>
                    </a:lnTo>
                    <a:lnTo>
                      <a:pt x="1497" y="1202"/>
                    </a:lnTo>
                    <a:lnTo>
                      <a:pt x="1442" y="1202"/>
                    </a:lnTo>
                    <a:lnTo>
                      <a:pt x="1385" y="1202"/>
                    </a:lnTo>
                    <a:lnTo>
                      <a:pt x="1325" y="1203"/>
                    </a:lnTo>
                    <a:lnTo>
                      <a:pt x="1261" y="1203"/>
                    </a:lnTo>
                    <a:lnTo>
                      <a:pt x="1196" y="1203"/>
                    </a:lnTo>
                    <a:lnTo>
                      <a:pt x="1129" y="1203"/>
                    </a:lnTo>
                    <a:lnTo>
                      <a:pt x="1061" y="1203"/>
                    </a:lnTo>
                    <a:lnTo>
                      <a:pt x="993" y="1203"/>
                    </a:lnTo>
                    <a:lnTo>
                      <a:pt x="926" y="1203"/>
                    </a:lnTo>
                    <a:lnTo>
                      <a:pt x="859" y="1203"/>
                    </a:lnTo>
                    <a:lnTo>
                      <a:pt x="794" y="1203"/>
                    </a:lnTo>
                    <a:lnTo>
                      <a:pt x="733" y="1203"/>
                    </a:lnTo>
                    <a:lnTo>
                      <a:pt x="674" y="1203"/>
                    </a:lnTo>
                    <a:lnTo>
                      <a:pt x="618" y="1203"/>
                    </a:lnTo>
                    <a:lnTo>
                      <a:pt x="567" y="1203"/>
                    </a:lnTo>
                    <a:lnTo>
                      <a:pt x="520" y="1203"/>
                    </a:lnTo>
                    <a:lnTo>
                      <a:pt x="480" y="1203"/>
                    </a:lnTo>
                    <a:lnTo>
                      <a:pt x="445" y="1203"/>
                    </a:lnTo>
                    <a:lnTo>
                      <a:pt x="417" y="1203"/>
                    </a:lnTo>
                    <a:lnTo>
                      <a:pt x="398" y="1203"/>
                    </a:lnTo>
                    <a:lnTo>
                      <a:pt x="348" y="1200"/>
                    </a:lnTo>
                    <a:lnTo>
                      <a:pt x="300" y="1191"/>
                    </a:lnTo>
                    <a:lnTo>
                      <a:pt x="254" y="1177"/>
                    </a:lnTo>
                    <a:lnTo>
                      <a:pt x="210" y="1156"/>
                    </a:lnTo>
                    <a:lnTo>
                      <a:pt x="169" y="1131"/>
                    </a:lnTo>
                    <a:lnTo>
                      <a:pt x="133" y="1102"/>
                    </a:lnTo>
                    <a:lnTo>
                      <a:pt x="100" y="1069"/>
                    </a:lnTo>
                    <a:lnTo>
                      <a:pt x="70" y="1031"/>
                    </a:lnTo>
                    <a:lnTo>
                      <a:pt x="45" y="991"/>
                    </a:lnTo>
                    <a:lnTo>
                      <a:pt x="26" y="947"/>
                    </a:lnTo>
                    <a:lnTo>
                      <a:pt x="11" y="901"/>
                    </a:lnTo>
                    <a:lnTo>
                      <a:pt x="3" y="853"/>
                    </a:lnTo>
                    <a:lnTo>
                      <a:pt x="0" y="802"/>
                    </a:lnTo>
                    <a:lnTo>
                      <a:pt x="3" y="752"/>
                    </a:lnTo>
                    <a:lnTo>
                      <a:pt x="11" y="704"/>
                    </a:lnTo>
                    <a:lnTo>
                      <a:pt x="26" y="657"/>
                    </a:lnTo>
                    <a:lnTo>
                      <a:pt x="45" y="613"/>
                    </a:lnTo>
                    <a:lnTo>
                      <a:pt x="70" y="574"/>
                    </a:lnTo>
                    <a:lnTo>
                      <a:pt x="100" y="536"/>
                    </a:lnTo>
                    <a:lnTo>
                      <a:pt x="133" y="502"/>
                    </a:lnTo>
                    <a:lnTo>
                      <a:pt x="169" y="473"/>
                    </a:lnTo>
                    <a:lnTo>
                      <a:pt x="210" y="448"/>
                    </a:lnTo>
                    <a:lnTo>
                      <a:pt x="254" y="428"/>
                    </a:lnTo>
                    <a:lnTo>
                      <a:pt x="300" y="413"/>
                    </a:lnTo>
                    <a:lnTo>
                      <a:pt x="348" y="405"/>
                    </a:lnTo>
                    <a:lnTo>
                      <a:pt x="398" y="402"/>
                    </a:lnTo>
                    <a:lnTo>
                      <a:pt x="434" y="403"/>
                    </a:lnTo>
                    <a:lnTo>
                      <a:pt x="451" y="350"/>
                    </a:lnTo>
                    <a:lnTo>
                      <a:pt x="473" y="301"/>
                    </a:lnTo>
                    <a:lnTo>
                      <a:pt x="499" y="254"/>
                    </a:lnTo>
                    <a:lnTo>
                      <a:pt x="529" y="210"/>
                    </a:lnTo>
                    <a:lnTo>
                      <a:pt x="563" y="169"/>
                    </a:lnTo>
                    <a:lnTo>
                      <a:pt x="602" y="132"/>
                    </a:lnTo>
                    <a:lnTo>
                      <a:pt x="644" y="99"/>
                    </a:lnTo>
                    <a:lnTo>
                      <a:pt x="689" y="70"/>
                    </a:lnTo>
                    <a:lnTo>
                      <a:pt x="737" y="45"/>
                    </a:lnTo>
                    <a:lnTo>
                      <a:pt x="788" y="26"/>
                    </a:lnTo>
                    <a:lnTo>
                      <a:pt x="841" y="12"/>
                    </a:lnTo>
                    <a:lnTo>
                      <a:pt x="896" y="3"/>
                    </a:lnTo>
                    <a:lnTo>
                      <a:pt x="95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42" name="Freeform 1479">
                <a:extLst>
                  <a:ext uri="{FF2B5EF4-FFF2-40B4-BE49-F238E27FC236}">
                    <a16:creationId xmlns:a16="http://schemas.microsoft.com/office/drawing/2014/main" id="{212C076E-4330-48D6-9304-317FB65BD8A7}"/>
                  </a:ext>
                </a:extLst>
              </p:cNvPr>
              <p:cNvSpPr>
                <a:spLocks/>
              </p:cNvSpPr>
              <p:nvPr/>
            </p:nvSpPr>
            <p:spPr bwMode="auto">
              <a:xfrm>
                <a:off x="4001" y="3953"/>
                <a:ext cx="17" cy="34"/>
              </a:xfrm>
              <a:custGeom>
                <a:avLst/>
                <a:gdLst>
                  <a:gd name="T0" fmla="*/ 149 w 298"/>
                  <a:gd name="T1" fmla="*/ 0 h 598"/>
                  <a:gd name="T2" fmla="*/ 179 w 298"/>
                  <a:gd name="T3" fmla="*/ 3 h 598"/>
                  <a:gd name="T4" fmla="*/ 207 w 298"/>
                  <a:gd name="T5" fmla="*/ 11 h 598"/>
                  <a:gd name="T6" fmla="*/ 232 w 298"/>
                  <a:gd name="T7" fmla="*/ 25 h 598"/>
                  <a:gd name="T8" fmla="*/ 254 w 298"/>
                  <a:gd name="T9" fmla="*/ 44 h 598"/>
                  <a:gd name="T10" fmla="*/ 273 w 298"/>
                  <a:gd name="T11" fmla="*/ 66 h 598"/>
                  <a:gd name="T12" fmla="*/ 286 w 298"/>
                  <a:gd name="T13" fmla="*/ 91 h 598"/>
                  <a:gd name="T14" fmla="*/ 295 w 298"/>
                  <a:gd name="T15" fmla="*/ 119 h 598"/>
                  <a:gd name="T16" fmla="*/ 298 w 298"/>
                  <a:gd name="T17" fmla="*/ 149 h 598"/>
                  <a:gd name="T18" fmla="*/ 298 w 298"/>
                  <a:gd name="T19" fmla="*/ 448 h 598"/>
                  <a:gd name="T20" fmla="*/ 295 w 298"/>
                  <a:gd name="T21" fmla="*/ 479 h 598"/>
                  <a:gd name="T22" fmla="*/ 286 w 298"/>
                  <a:gd name="T23" fmla="*/ 507 h 598"/>
                  <a:gd name="T24" fmla="*/ 273 w 298"/>
                  <a:gd name="T25" fmla="*/ 532 h 598"/>
                  <a:gd name="T26" fmla="*/ 254 w 298"/>
                  <a:gd name="T27" fmla="*/ 554 h 598"/>
                  <a:gd name="T28" fmla="*/ 232 w 298"/>
                  <a:gd name="T29" fmla="*/ 573 h 598"/>
                  <a:gd name="T30" fmla="*/ 207 w 298"/>
                  <a:gd name="T31" fmla="*/ 587 h 598"/>
                  <a:gd name="T32" fmla="*/ 179 w 298"/>
                  <a:gd name="T33" fmla="*/ 595 h 598"/>
                  <a:gd name="T34" fmla="*/ 149 w 298"/>
                  <a:gd name="T35" fmla="*/ 598 h 598"/>
                  <a:gd name="T36" fmla="*/ 120 w 298"/>
                  <a:gd name="T37" fmla="*/ 595 h 598"/>
                  <a:gd name="T38" fmla="*/ 92 w 298"/>
                  <a:gd name="T39" fmla="*/ 587 h 598"/>
                  <a:gd name="T40" fmla="*/ 65 w 298"/>
                  <a:gd name="T41" fmla="*/ 573 h 598"/>
                  <a:gd name="T42" fmla="*/ 44 w 298"/>
                  <a:gd name="T43" fmla="*/ 554 h 598"/>
                  <a:gd name="T44" fmla="*/ 26 w 298"/>
                  <a:gd name="T45" fmla="*/ 532 h 598"/>
                  <a:gd name="T46" fmla="*/ 12 w 298"/>
                  <a:gd name="T47" fmla="*/ 507 h 598"/>
                  <a:gd name="T48" fmla="*/ 3 w 298"/>
                  <a:gd name="T49" fmla="*/ 479 h 598"/>
                  <a:gd name="T50" fmla="*/ 0 w 298"/>
                  <a:gd name="T51" fmla="*/ 448 h 598"/>
                  <a:gd name="T52" fmla="*/ 0 w 298"/>
                  <a:gd name="T53" fmla="*/ 149 h 598"/>
                  <a:gd name="T54" fmla="*/ 3 w 298"/>
                  <a:gd name="T55" fmla="*/ 119 h 598"/>
                  <a:gd name="T56" fmla="*/ 12 w 298"/>
                  <a:gd name="T57" fmla="*/ 91 h 598"/>
                  <a:gd name="T58" fmla="*/ 26 w 298"/>
                  <a:gd name="T59" fmla="*/ 66 h 598"/>
                  <a:gd name="T60" fmla="*/ 44 w 298"/>
                  <a:gd name="T61" fmla="*/ 44 h 598"/>
                  <a:gd name="T62" fmla="*/ 65 w 298"/>
                  <a:gd name="T63" fmla="*/ 25 h 598"/>
                  <a:gd name="T64" fmla="*/ 92 w 298"/>
                  <a:gd name="T65" fmla="*/ 11 h 598"/>
                  <a:gd name="T66" fmla="*/ 120 w 298"/>
                  <a:gd name="T67" fmla="*/ 3 h 598"/>
                  <a:gd name="T68" fmla="*/ 149 w 298"/>
                  <a:gd name="T69" fmla="*/ 0 h 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98" h="598">
                    <a:moveTo>
                      <a:pt x="149" y="0"/>
                    </a:moveTo>
                    <a:lnTo>
                      <a:pt x="179" y="3"/>
                    </a:lnTo>
                    <a:lnTo>
                      <a:pt x="207" y="11"/>
                    </a:lnTo>
                    <a:lnTo>
                      <a:pt x="232" y="25"/>
                    </a:lnTo>
                    <a:lnTo>
                      <a:pt x="254" y="44"/>
                    </a:lnTo>
                    <a:lnTo>
                      <a:pt x="273" y="66"/>
                    </a:lnTo>
                    <a:lnTo>
                      <a:pt x="286" y="91"/>
                    </a:lnTo>
                    <a:lnTo>
                      <a:pt x="295" y="119"/>
                    </a:lnTo>
                    <a:lnTo>
                      <a:pt x="298" y="149"/>
                    </a:lnTo>
                    <a:lnTo>
                      <a:pt x="298" y="448"/>
                    </a:lnTo>
                    <a:lnTo>
                      <a:pt x="295" y="479"/>
                    </a:lnTo>
                    <a:lnTo>
                      <a:pt x="286" y="507"/>
                    </a:lnTo>
                    <a:lnTo>
                      <a:pt x="273" y="532"/>
                    </a:lnTo>
                    <a:lnTo>
                      <a:pt x="254" y="554"/>
                    </a:lnTo>
                    <a:lnTo>
                      <a:pt x="232" y="573"/>
                    </a:lnTo>
                    <a:lnTo>
                      <a:pt x="207" y="587"/>
                    </a:lnTo>
                    <a:lnTo>
                      <a:pt x="179" y="595"/>
                    </a:lnTo>
                    <a:lnTo>
                      <a:pt x="149" y="598"/>
                    </a:lnTo>
                    <a:lnTo>
                      <a:pt x="120" y="595"/>
                    </a:lnTo>
                    <a:lnTo>
                      <a:pt x="92" y="587"/>
                    </a:lnTo>
                    <a:lnTo>
                      <a:pt x="65" y="573"/>
                    </a:lnTo>
                    <a:lnTo>
                      <a:pt x="44" y="554"/>
                    </a:lnTo>
                    <a:lnTo>
                      <a:pt x="26" y="532"/>
                    </a:lnTo>
                    <a:lnTo>
                      <a:pt x="12" y="507"/>
                    </a:lnTo>
                    <a:lnTo>
                      <a:pt x="3" y="479"/>
                    </a:lnTo>
                    <a:lnTo>
                      <a:pt x="0" y="448"/>
                    </a:lnTo>
                    <a:lnTo>
                      <a:pt x="0" y="149"/>
                    </a:lnTo>
                    <a:lnTo>
                      <a:pt x="3" y="119"/>
                    </a:lnTo>
                    <a:lnTo>
                      <a:pt x="12" y="91"/>
                    </a:lnTo>
                    <a:lnTo>
                      <a:pt x="26" y="66"/>
                    </a:lnTo>
                    <a:lnTo>
                      <a:pt x="44" y="44"/>
                    </a:lnTo>
                    <a:lnTo>
                      <a:pt x="65" y="25"/>
                    </a:lnTo>
                    <a:lnTo>
                      <a:pt x="92" y="11"/>
                    </a:lnTo>
                    <a:lnTo>
                      <a:pt x="120"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43" name="Freeform 1480">
                <a:extLst>
                  <a:ext uri="{FF2B5EF4-FFF2-40B4-BE49-F238E27FC236}">
                    <a16:creationId xmlns:a16="http://schemas.microsoft.com/office/drawing/2014/main" id="{2F5D334E-8208-4939-A043-58BBCEB7CC27}"/>
                  </a:ext>
                </a:extLst>
              </p:cNvPr>
              <p:cNvSpPr>
                <a:spLocks/>
              </p:cNvSpPr>
              <p:nvPr/>
            </p:nvSpPr>
            <p:spPr bwMode="auto">
              <a:xfrm>
                <a:off x="4022" y="3891"/>
                <a:ext cx="33" cy="17"/>
              </a:xfrm>
              <a:custGeom>
                <a:avLst/>
                <a:gdLst>
                  <a:gd name="T0" fmla="*/ 149 w 595"/>
                  <a:gd name="T1" fmla="*/ 0 h 298"/>
                  <a:gd name="T2" fmla="*/ 446 w 595"/>
                  <a:gd name="T3" fmla="*/ 0 h 298"/>
                  <a:gd name="T4" fmla="*/ 476 w 595"/>
                  <a:gd name="T5" fmla="*/ 3 h 298"/>
                  <a:gd name="T6" fmla="*/ 504 w 595"/>
                  <a:gd name="T7" fmla="*/ 11 h 298"/>
                  <a:gd name="T8" fmla="*/ 529 w 595"/>
                  <a:gd name="T9" fmla="*/ 25 h 298"/>
                  <a:gd name="T10" fmla="*/ 551 w 595"/>
                  <a:gd name="T11" fmla="*/ 44 h 298"/>
                  <a:gd name="T12" fmla="*/ 570 w 595"/>
                  <a:gd name="T13" fmla="*/ 66 h 298"/>
                  <a:gd name="T14" fmla="*/ 583 w 595"/>
                  <a:gd name="T15" fmla="*/ 91 h 298"/>
                  <a:gd name="T16" fmla="*/ 592 w 595"/>
                  <a:gd name="T17" fmla="*/ 119 h 298"/>
                  <a:gd name="T18" fmla="*/ 595 w 595"/>
                  <a:gd name="T19" fmla="*/ 149 h 298"/>
                  <a:gd name="T20" fmla="*/ 592 w 595"/>
                  <a:gd name="T21" fmla="*/ 179 h 298"/>
                  <a:gd name="T22" fmla="*/ 583 w 595"/>
                  <a:gd name="T23" fmla="*/ 207 h 298"/>
                  <a:gd name="T24" fmla="*/ 570 w 595"/>
                  <a:gd name="T25" fmla="*/ 232 h 298"/>
                  <a:gd name="T26" fmla="*/ 551 w 595"/>
                  <a:gd name="T27" fmla="*/ 255 h 298"/>
                  <a:gd name="T28" fmla="*/ 529 w 595"/>
                  <a:gd name="T29" fmla="*/ 273 h 298"/>
                  <a:gd name="T30" fmla="*/ 504 w 595"/>
                  <a:gd name="T31" fmla="*/ 287 h 298"/>
                  <a:gd name="T32" fmla="*/ 476 w 595"/>
                  <a:gd name="T33" fmla="*/ 295 h 298"/>
                  <a:gd name="T34" fmla="*/ 446 w 595"/>
                  <a:gd name="T35" fmla="*/ 298 h 298"/>
                  <a:gd name="T36" fmla="*/ 149 w 595"/>
                  <a:gd name="T37" fmla="*/ 298 h 298"/>
                  <a:gd name="T38" fmla="*/ 119 w 595"/>
                  <a:gd name="T39" fmla="*/ 295 h 298"/>
                  <a:gd name="T40" fmla="*/ 90 w 595"/>
                  <a:gd name="T41" fmla="*/ 287 h 298"/>
                  <a:gd name="T42" fmla="*/ 65 w 595"/>
                  <a:gd name="T43" fmla="*/ 273 h 298"/>
                  <a:gd name="T44" fmla="*/ 44 w 595"/>
                  <a:gd name="T45" fmla="*/ 255 h 298"/>
                  <a:gd name="T46" fmla="*/ 26 w 595"/>
                  <a:gd name="T47" fmla="*/ 232 h 298"/>
                  <a:gd name="T48" fmla="*/ 11 w 595"/>
                  <a:gd name="T49" fmla="*/ 207 h 298"/>
                  <a:gd name="T50" fmla="*/ 3 w 595"/>
                  <a:gd name="T51" fmla="*/ 179 h 298"/>
                  <a:gd name="T52" fmla="*/ 0 w 595"/>
                  <a:gd name="T53" fmla="*/ 149 h 298"/>
                  <a:gd name="T54" fmla="*/ 3 w 595"/>
                  <a:gd name="T55" fmla="*/ 119 h 298"/>
                  <a:gd name="T56" fmla="*/ 11 w 595"/>
                  <a:gd name="T57" fmla="*/ 91 h 298"/>
                  <a:gd name="T58" fmla="*/ 26 w 595"/>
                  <a:gd name="T59" fmla="*/ 66 h 298"/>
                  <a:gd name="T60" fmla="*/ 44 w 595"/>
                  <a:gd name="T61" fmla="*/ 44 h 298"/>
                  <a:gd name="T62" fmla="*/ 65 w 595"/>
                  <a:gd name="T63" fmla="*/ 25 h 298"/>
                  <a:gd name="T64" fmla="*/ 90 w 595"/>
                  <a:gd name="T65" fmla="*/ 11 h 298"/>
                  <a:gd name="T66" fmla="*/ 119 w 595"/>
                  <a:gd name="T67" fmla="*/ 3 h 298"/>
                  <a:gd name="T68" fmla="*/ 149 w 595"/>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95" h="298">
                    <a:moveTo>
                      <a:pt x="149" y="0"/>
                    </a:moveTo>
                    <a:lnTo>
                      <a:pt x="446" y="0"/>
                    </a:lnTo>
                    <a:lnTo>
                      <a:pt x="476" y="3"/>
                    </a:lnTo>
                    <a:lnTo>
                      <a:pt x="504" y="11"/>
                    </a:lnTo>
                    <a:lnTo>
                      <a:pt x="529" y="25"/>
                    </a:lnTo>
                    <a:lnTo>
                      <a:pt x="551" y="44"/>
                    </a:lnTo>
                    <a:lnTo>
                      <a:pt x="570" y="66"/>
                    </a:lnTo>
                    <a:lnTo>
                      <a:pt x="583" y="91"/>
                    </a:lnTo>
                    <a:lnTo>
                      <a:pt x="592" y="119"/>
                    </a:lnTo>
                    <a:lnTo>
                      <a:pt x="595" y="149"/>
                    </a:lnTo>
                    <a:lnTo>
                      <a:pt x="592" y="179"/>
                    </a:lnTo>
                    <a:lnTo>
                      <a:pt x="583" y="207"/>
                    </a:lnTo>
                    <a:lnTo>
                      <a:pt x="570" y="232"/>
                    </a:lnTo>
                    <a:lnTo>
                      <a:pt x="551" y="255"/>
                    </a:lnTo>
                    <a:lnTo>
                      <a:pt x="529" y="273"/>
                    </a:lnTo>
                    <a:lnTo>
                      <a:pt x="504" y="287"/>
                    </a:lnTo>
                    <a:lnTo>
                      <a:pt x="476" y="295"/>
                    </a:lnTo>
                    <a:lnTo>
                      <a:pt x="446" y="298"/>
                    </a:lnTo>
                    <a:lnTo>
                      <a:pt x="149" y="298"/>
                    </a:lnTo>
                    <a:lnTo>
                      <a:pt x="119" y="295"/>
                    </a:lnTo>
                    <a:lnTo>
                      <a:pt x="90" y="287"/>
                    </a:lnTo>
                    <a:lnTo>
                      <a:pt x="65" y="273"/>
                    </a:lnTo>
                    <a:lnTo>
                      <a:pt x="44" y="255"/>
                    </a:lnTo>
                    <a:lnTo>
                      <a:pt x="26" y="232"/>
                    </a:lnTo>
                    <a:lnTo>
                      <a:pt x="11" y="207"/>
                    </a:lnTo>
                    <a:lnTo>
                      <a:pt x="3" y="179"/>
                    </a:lnTo>
                    <a:lnTo>
                      <a:pt x="0" y="149"/>
                    </a:lnTo>
                    <a:lnTo>
                      <a:pt x="3" y="119"/>
                    </a:lnTo>
                    <a:lnTo>
                      <a:pt x="11" y="91"/>
                    </a:lnTo>
                    <a:lnTo>
                      <a:pt x="26" y="66"/>
                    </a:lnTo>
                    <a:lnTo>
                      <a:pt x="44" y="44"/>
                    </a:lnTo>
                    <a:lnTo>
                      <a:pt x="65" y="25"/>
                    </a:lnTo>
                    <a:lnTo>
                      <a:pt x="90" y="11"/>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44" name="Freeform 1481">
                <a:extLst>
                  <a:ext uri="{FF2B5EF4-FFF2-40B4-BE49-F238E27FC236}">
                    <a16:creationId xmlns:a16="http://schemas.microsoft.com/office/drawing/2014/main" id="{EEBA150F-06D3-4217-BF7C-6BA4EED3820F}"/>
                  </a:ext>
                </a:extLst>
              </p:cNvPr>
              <p:cNvSpPr>
                <a:spLocks/>
              </p:cNvSpPr>
              <p:nvPr/>
            </p:nvSpPr>
            <p:spPr bwMode="auto">
              <a:xfrm>
                <a:off x="4001" y="3903"/>
                <a:ext cx="17" cy="34"/>
              </a:xfrm>
              <a:custGeom>
                <a:avLst/>
                <a:gdLst>
                  <a:gd name="T0" fmla="*/ 149 w 298"/>
                  <a:gd name="T1" fmla="*/ 0 h 599"/>
                  <a:gd name="T2" fmla="*/ 179 w 298"/>
                  <a:gd name="T3" fmla="*/ 3 h 599"/>
                  <a:gd name="T4" fmla="*/ 207 w 298"/>
                  <a:gd name="T5" fmla="*/ 11 h 599"/>
                  <a:gd name="T6" fmla="*/ 232 w 298"/>
                  <a:gd name="T7" fmla="*/ 25 h 599"/>
                  <a:gd name="T8" fmla="*/ 254 w 298"/>
                  <a:gd name="T9" fmla="*/ 44 h 599"/>
                  <a:gd name="T10" fmla="*/ 273 w 298"/>
                  <a:gd name="T11" fmla="*/ 66 h 599"/>
                  <a:gd name="T12" fmla="*/ 286 w 298"/>
                  <a:gd name="T13" fmla="*/ 91 h 599"/>
                  <a:gd name="T14" fmla="*/ 295 w 298"/>
                  <a:gd name="T15" fmla="*/ 119 h 599"/>
                  <a:gd name="T16" fmla="*/ 298 w 298"/>
                  <a:gd name="T17" fmla="*/ 149 h 599"/>
                  <a:gd name="T18" fmla="*/ 298 w 298"/>
                  <a:gd name="T19" fmla="*/ 449 h 599"/>
                  <a:gd name="T20" fmla="*/ 295 w 298"/>
                  <a:gd name="T21" fmla="*/ 479 h 599"/>
                  <a:gd name="T22" fmla="*/ 286 w 298"/>
                  <a:gd name="T23" fmla="*/ 507 h 599"/>
                  <a:gd name="T24" fmla="*/ 273 w 298"/>
                  <a:gd name="T25" fmla="*/ 533 h 599"/>
                  <a:gd name="T26" fmla="*/ 254 w 298"/>
                  <a:gd name="T27" fmla="*/ 555 h 599"/>
                  <a:gd name="T28" fmla="*/ 232 w 298"/>
                  <a:gd name="T29" fmla="*/ 572 h 599"/>
                  <a:gd name="T30" fmla="*/ 207 w 298"/>
                  <a:gd name="T31" fmla="*/ 586 h 599"/>
                  <a:gd name="T32" fmla="*/ 179 w 298"/>
                  <a:gd name="T33" fmla="*/ 596 h 599"/>
                  <a:gd name="T34" fmla="*/ 149 w 298"/>
                  <a:gd name="T35" fmla="*/ 599 h 599"/>
                  <a:gd name="T36" fmla="*/ 120 w 298"/>
                  <a:gd name="T37" fmla="*/ 596 h 599"/>
                  <a:gd name="T38" fmla="*/ 92 w 298"/>
                  <a:gd name="T39" fmla="*/ 586 h 599"/>
                  <a:gd name="T40" fmla="*/ 65 w 298"/>
                  <a:gd name="T41" fmla="*/ 572 h 599"/>
                  <a:gd name="T42" fmla="*/ 44 w 298"/>
                  <a:gd name="T43" fmla="*/ 555 h 599"/>
                  <a:gd name="T44" fmla="*/ 26 w 298"/>
                  <a:gd name="T45" fmla="*/ 533 h 599"/>
                  <a:gd name="T46" fmla="*/ 12 w 298"/>
                  <a:gd name="T47" fmla="*/ 507 h 599"/>
                  <a:gd name="T48" fmla="*/ 3 w 298"/>
                  <a:gd name="T49" fmla="*/ 479 h 599"/>
                  <a:gd name="T50" fmla="*/ 0 w 298"/>
                  <a:gd name="T51" fmla="*/ 449 h 599"/>
                  <a:gd name="T52" fmla="*/ 0 w 298"/>
                  <a:gd name="T53" fmla="*/ 149 h 599"/>
                  <a:gd name="T54" fmla="*/ 3 w 298"/>
                  <a:gd name="T55" fmla="*/ 119 h 599"/>
                  <a:gd name="T56" fmla="*/ 12 w 298"/>
                  <a:gd name="T57" fmla="*/ 91 h 599"/>
                  <a:gd name="T58" fmla="*/ 26 w 298"/>
                  <a:gd name="T59" fmla="*/ 66 h 599"/>
                  <a:gd name="T60" fmla="*/ 44 w 298"/>
                  <a:gd name="T61" fmla="*/ 44 h 599"/>
                  <a:gd name="T62" fmla="*/ 65 w 298"/>
                  <a:gd name="T63" fmla="*/ 25 h 599"/>
                  <a:gd name="T64" fmla="*/ 92 w 298"/>
                  <a:gd name="T65" fmla="*/ 11 h 599"/>
                  <a:gd name="T66" fmla="*/ 120 w 298"/>
                  <a:gd name="T67" fmla="*/ 3 h 599"/>
                  <a:gd name="T68" fmla="*/ 149 w 298"/>
                  <a:gd name="T69" fmla="*/ 0 h 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98" h="599">
                    <a:moveTo>
                      <a:pt x="149" y="0"/>
                    </a:moveTo>
                    <a:lnTo>
                      <a:pt x="179" y="3"/>
                    </a:lnTo>
                    <a:lnTo>
                      <a:pt x="207" y="11"/>
                    </a:lnTo>
                    <a:lnTo>
                      <a:pt x="232" y="25"/>
                    </a:lnTo>
                    <a:lnTo>
                      <a:pt x="254" y="44"/>
                    </a:lnTo>
                    <a:lnTo>
                      <a:pt x="273" y="66"/>
                    </a:lnTo>
                    <a:lnTo>
                      <a:pt x="286" y="91"/>
                    </a:lnTo>
                    <a:lnTo>
                      <a:pt x="295" y="119"/>
                    </a:lnTo>
                    <a:lnTo>
                      <a:pt x="298" y="149"/>
                    </a:lnTo>
                    <a:lnTo>
                      <a:pt x="298" y="449"/>
                    </a:lnTo>
                    <a:lnTo>
                      <a:pt x="295" y="479"/>
                    </a:lnTo>
                    <a:lnTo>
                      <a:pt x="286" y="507"/>
                    </a:lnTo>
                    <a:lnTo>
                      <a:pt x="273" y="533"/>
                    </a:lnTo>
                    <a:lnTo>
                      <a:pt x="254" y="555"/>
                    </a:lnTo>
                    <a:lnTo>
                      <a:pt x="232" y="572"/>
                    </a:lnTo>
                    <a:lnTo>
                      <a:pt x="207" y="586"/>
                    </a:lnTo>
                    <a:lnTo>
                      <a:pt x="179" y="596"/>
                    </a:lnTo>
                    <a:lnTo>
                      <a:pt x="149" y="599"/>
                    </a:lnTo>
                    <a:lnTo>
                      <a:pt x="120" y="596"/>
                    </a:lnTo>
                    <a:lnTo>
                      <a:pt x="92" y="586"/>
                    </a:lnTo>
                    <a:lnTo>
                      <a:pt x="65" y="572"/>
                    </a:lnTo>
                    <a:lnTo>
                      <a:pt x="44" y="555"/>
                    </a:lnTo>
                    <a:lnTo>
                      <a:pt x="26" y="533"/>
                    </a:lnTo>
                    <a:lnTo>
                      <a:pt x="12" y="507"/>
                    </a:lnTo>
                    <a:lnTo>
                      <a:pt x="3" y="479"/>
                    </a:lnTo>
                    <a:lnTo>
                      <a:pt x="0" y="449"/>
                    </a:lnTo>
                    <a:lnTo>
                      <a:pt x="0" y="149"/>
                    </a:lnTo>
                    <a:lnTo>
                      <a:pt x="3" y="119"/>
                    </a:lnTo>
                    <a:lnTo>
                      <a:pt x="12" y="91"/>
                    </a:lnTo>
                    <a:lnTo>
                      <a:pt x="26" y="66"/>
                    </a:lnTo>
                    <a:lnTo>
                      <a:pt x="44" y="44"/>
                    </a:lnTo>
                    <a:lnTo>
                      <a:pt x="65" y="25"/>
                    </a:lnTo>
                    <a:lnTo>
                      <a:pt x="92" y="11"/>
                    </a:lnTo>
                    <a:lnTo>
                      <a:pt x="120"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45" name="Freeform 1482">
                <a:extLst>
                  <a:ext uri="{FF2B5EF4-FFF2-40B4-BE49-F238E27FC236}">
                    <a16:creationId xmlns:a16="http://schemas.microsoft.com/office/drawing/2014/main" id="{8E5108A4-6937-43CD-9881-30C45D458A4F}"/>
                  </a:ext>
                </a:extLst>
              </p:cNvPr>
              <p:cNvSpPr>
                <a:spLocks/>
              </p:cNvSpPr>
              <p:nvPr/>
            </p:nvSpPr>
            <p:spPr bwMode="auto">
              <a:xfrm>
                <a:off x="4121" y="4020"/>
                <a:ext cx="33" cy="16"/>
              </a:xfrm>
              <a:custGeom>
                <a:avLst/>
                <a:gdLst>
                  <a:gd name="T0" fmla="*/ 148 w 595"/>
                  <a:gd name="T1" fmla="*/ 0 h 299"/>
                  <a:gd name="T2" fmla="*/ 446 w 595"/>
                  <a:gd name="T3" fmla="*/ 0 h 299"/>
                  <a:gd name="T4" fmla="*/ 477 w 595"/>
                  <a:gd name="T5" fmla="*/ 3 h 299"/>
                  <a:gd name="T6" fmla="*/ 504 w 595"/>
                  <a:gd name="T7" fmla="*/ 12 h 299"/>
                  <a:gd name="T8" fmla="*/ 530 w 595"/>
                  <a:gd name="T9" fmla="*/ 25 h 299"/>
                  <a:gd name="T10" fmla="*/ 552 w 595"/>
                  <a:gd name="T11" fmla="*/ 44 h 299"/>
                  <a:gd name="T12" fmla="*/ 569 w 595"/>
                  <a:gd name="T13" fmla="*/ 66 h 299"/>
                  <a:gd name="T14" fmla="*/ 583 w 595"/>
                  <a:gd name="T15" fmla="*/ 91 h 299"/>
                  <a:gd name="T16" fmla="*/ 592 w 595"/>
                  <a:gd name="T17" fmla="*/ 120 h 299"/>
                  <a:gd name="T18" fmla="*/ 595 w 595"/>
                  <a:gd name="T19" fmla="*/ 150 h 299"/>
                  <a:gd name="T20" fmla="*/ 592 w 595"/>
                  <a:gd name="T21" fmla="*/ 179 h 299"/>
                  <a:gd name="T22" fmla="*/ 583 w 595"/>
                  <a:gd name="T23" fmla="*/ 208 h 299"/>
                  <a:gd name="T24" fmla="*/ 569 w 595"/>
                  <a:gd name="T25" fmla="*/ 233 h 299"/>
                  <a:gd name="T26" fmla="*/ 552 w 595"/>
                  <a:gd name="T27" fmla="*/ 255 h 299"/>
                  <a:gd name="T28" fmla="*/ 530 w 595"/>
                  <a:gd name="T29" fmla="*/ 274 h 299"/>
                  <a:gd name="T30" fmla="*/ 504 w 595"/>
                  <a:gd name="T31" fmla="*/ 287 h 299"/>
                  <a:gd name="T32" fmla="*/ 477 w 595"/>
                  <a:gd name="T33" fmla="*/ 296 h 299"/>
                  <a:gd name="T34" fmla="*/ 446 w 595"/>
                  <a:gd name="T35" fmla="*/ 299 h 299"/>
                  <a:gd name="T36" fmla="*/ 148 w 595"/>
                  <a:gd name="T37" fmla="*/ 299 h 299"/>
                  <a:gd name="T38" fmla="*/ 119 w 595"/>
                  <a:gd name="T39" fmla="*/ 296 h 299"/>
                  <a:gd name="T40" fmla="*/ 91 w 595"/>
                  <a:gd name="T41" fmla="*/ 287 h 299"/>
                  <a:gd name="T42" fmla="*/ 66 w 595"/>
                  <a:gd name="T43" fmla="*/ 274 h 299"/>
                  <a:gd name="T44" fmla="*/ 44 w 595"/>
                  <a:gd name="T45" fmla="*/ 255 h 299"/>
                  <a:gd name="T46" fmla="*/ 25 w 595"/>
                  <a:gd name="T47" fmla="*/ 233 h 299"/>
                  <a:gd name="T48" fmla="*/ 12 w 595"/>
                  <a:gd name="T49" fmla="*/ 208 h 299"/>
                  <a:gd name="T50" fmla="*/ 4 w 595"/>
                  <a:gd name="T51" fmla="*/ 179 h 299"/>
                  <a:gd name="T52" fmla="*/ 0 w 595"/>
                  <a:gd name="T53" fmla="*/ 150 h 299"/>
                  <a:gd name="T54" fmla="*/ 4 w 595"/>
                  <a:gd name="T55" fmla="*/ 120 h 299"/>
                  <a:gd name="T56" fmla="*/ 12 w 595"/>
                  <a:gd name="T57" fmla="*/ 91 h 299"/>
                  <a:gd name="T58" fmla="*/ 25 w 595"/>
                  <a:gd name="T59" fmla="*/ 66 h 299"/>
                  <a:gd name="T60" fmla="*/ 44 w 595"/>
                  <a:gd name="T61" fmla="*/ 44 h 299"/>
                  <a:gd name="T62" fmla="*/ 66 w 595"/>
                  <a:gd name="T63" fmla="*/ 25 h 299"/>
                  <a:gd name="T64" fmla="*/ 91 w 595"/>
                  <a:gd name="T65" fmla="*/ 12 h 299"/>
                  <a:gd name="T66" fmla="*/ 119 w 595"/>
                  <a:gd name="T67" fmla="*/ 3 h 299"/>
                  <a:gd name="T68" fmla="*/ 148 w 595"/>
                  <a:gd name="T69" fmla="*/ 0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95" h="299">
                    <a:moveTo>
                      <a:pt x="148" y="0"/>
                    </a:moveTo>
                    <a:lnTo>
                      <a:pt x="446" y="0"/>
                    </a:lnTo>
                    <a:lnTo>
                      <a:pt x="477" y="3"/>
                    </a:lnTo>
                    <a:lnTo>
                      <a:pt x="504" y="12"/>
                    </a:lnTo>
                    <a:lnTo>
                      <a:pt x="530" y="25"/>
                    </a:lnTo>
                    <a:lnTo>
                      <a:pt x="552" y="44"/>
                    </a:lnTo>
                    <a:lnTo>
                      <a:pt x="569" y="66"/>
                    </a:lnTo>
                    <a:lnTo>
                      <a:pt x="583" y="91"/>
                    </a:lnTo>
                    <a:lnTo>
                      <a:pt x="592" y="120"/>
                    </a:lnTo>
                    <a:lnTo>
                      <a:pt x="595" y="150"/>
                    </a:lnTo>
                    <a:lnTo>
                      <a:pt x="592" y="179"/>
                    </a:lnTo>
                    <a:lnTo>
                      <a:pt x="583" y="208"/>
                    </a:lnTo>
                    <a:lnTo>
                      <a:pt x="569" y="233"/>
                    </a:lnTo>
                    <a:lnTo>
                      <a:pt x="552" y="255"/>
                    </a:lnTo>
                    <a:lnTo>
                      <a:pt x="530" y="274"/>
                    </a:lnTo>
                    <a:lnTo>
                      <a:pt x="504" y="287"/>
                    </a:lnTo>
                    <a:lnTo>
                      <a:pt x="477" y="296"/>
                    </a:lnTo>
                    <a:lnTo>
                      <a:pt x="446" y="299"/>
                    </a:lnTo>
                    <a:lnTo>
                      <a:pt x="148" y="299"/>
                    </a:lnTo>
                    <a:lnTo>
                      <a:pt x="119" y="296"/>
                    </a:lnTo>
                    <a:lnTo>
                      <a:pt x="91" y="287"/>
                    </a:lnTo>
                    <a:lnTo>
                      <a:pt x="66" y="274"/>
                    </a:lnTo>
                    <a:lnTo>
                      <a:pt x="44" y="255"/>
                    </a:lnTo>
                    <a:lnTo>
                      <a:pt x="25" y="233"/>
                    </a:lnTo>
                    <a:lnTo>
                      <a:pt x="12" y="208"/>
                    </a:lnTo>
                    <a:lnTo>
                      <a:pt x="4" y="179"/>
                    </a:lnTo>
                    <a:lnTo>
                      <a:pt x="0" y="150"/>
                    </a:lnTo>
                    <a:lnTo>
                      <a:pt x="4" y="120"/>
                    </a:lnTo>
                    <a:lnTo>
                      <a:pt x="12" y="91"/>
                    </a:lnTo>
                    <a:lnTo>
                      <a:pt x="25" y="66"/>
                    </a:lnTo>
                    <a:lnTo>
                      <a:pt x="44" y="44"/>
                    </a:lnTo>
                    <a:lnTo>
                      <a:pt x="66" y="25"/>
                    </a:lnTo>
                    <a:lnTo>
                      <a:pt x="91" y="12"/>
                    </a:lnTo>
                    <a:lnTo>
                      <a:pt x="119" y="3"/>
                    </a:lnTo>
                    <a:lnTo>
                      <a:pt x="14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46" name="Freeform 1483">
                <a:extLst>
                  <a:ext uri="{FF2B5EF4-FFF2-40B4-BE49-F238E27FC236}">
                    <a16:creationId xmlns:a16="http://schemas.microsoft.com/office/drawing/2014/main" id="{B8449AF3-8A5F-4380-8368-EA7D2D485F38}"/>
                  </a:ext>
                </a:extLst>
              </p:cNvPr>
              <p:cNvSpPr>
                <a:spLocks/>
              </p:cNvSpPr>
              <p:nvPr/>
            </p:nvSpPr>
            <p:spPr bwMode="auto">
              <a:xfrm>
                <a:off x="4158" y="3941"/>
                <a:ext cx="17" cy="33"/>
              </a:xfrm>
              <a:custGeom>
                <a:avLst/>
                <a:gdLst>
                  <a:gd name="T0" fmla="*/ 148 w 297"/>
                  <a:gd name="T1" fmla="*/ 0 h 599"/>
                  <a:gd name="T2" fmla="*/ 178 w 297"/>
                  <a:gd name="T3" fmla="*/ 3 h 599"/>
                  <a:gd name="T4" fmla="*/ 207 w 297"/>
                  <a:gd name="T5" fmla="*/ 12 h 599"/>
                  <a:gd name="T6" fmla="*/ 232 w 297"/>
                  <a:gd name="T7" fmla="*/ 25 h 599"/>
                  <a:gd name="T8" fmla="*/ 254 w 297"/>
                  <a:gd name="T9" fmla="*/ 44 h 599"/>
                  <a:gd name="T10" fmla="*/ 272 w 297"/>
                  <a:gd name="T11" fmla="*/ 66 h 599"/>
                  <a:gd name="T12" fmla="*/ 286 w 297"/>
                  <a:gd name="T13" fmla="*/ 91 h 599"/>
                  <a:gd name="T14" fmla="*/ 294 w 297"/>
                  <a:gd name="T15" fmla="*/ 120 h 599"/>
                  <a:gd name="T16" fmla="*/ 297 w 297"/>
                  <a:gd name="T17" fmla="*/ 150 h 599"/>
                  <a:gd name="T18" fmla="*/ 297 w 297"/>
                  <a:gd name="T19" fmla="*/ 449 h 599"/>
                  <a:gd name="T20" fmla="*/ 294 w 297"/>
                  <a:gd name="T21" fmla="*/ 479 h 599"/>
                  <a:gd name="T22" fmla="*/ 286 w 297"/>
                  <a:gd name="T23" fmla="*/ 508 h 599"/>
                  <a:gd name="T24" fmla="*/ 272 w 297"/>
                  <a:gd name="T25" fmla="*/ 533 h 599"/>
                  <a:gd name="T26" fmla="*/ 254 w 297"/>
                  <a:gd name="T27" fmla="*/ 555 h 599"/>
                  <a:gd name="T28" fmla="*/ 232 w 297"/>
                  <a:gd name="T29" fmla="*/ 573 h 599"/>
                  <a:gd name="T30" fmla="*/ 207 w 297"/>
                  <a:gd name="T31" fmla="*/ 587 h 599"/>
                  <a:gd name="T32" fmla="*/ 178 w 297"/>
                  <a:gd name="T33" fmla="*/ 596 h 599"/>
                  <a:gd name="T34" fmla="*/ 148 w 297"/>
                  <a:gd name="T35" fmla="*/ 599 h 599"/>
                  <a:gd name="T36" fmla="*/ 119 w 297"/>
                  <a:gd name="T37" fmla="*/ 596 h 599"/>
                  <a:gd name="T38" fmla="*/ 91 w 297"/>
                  <a:gd name="T39" fmla="*/ 587 h 599"/>
                  <a:gd name="T40" fmla="*/ 66 w 297"/>
                  <a:gd name="T41" fmla="*/ 573 h 599"/>
                  <a:gd name="T42" fmla="*/ 44 w 297"/>
                  <a:gd name="T43" fmla="*/ 555 h 599"/>
                  <a:gd name="T44" fmla="*/ 25 w 297"/>
                  <a:gd name="T45" fmla="*/ 533 h 599"/>
                  <a:gd name="T46" fmla="*/ 12 w 297"/>
                  <a:gd name="T47" fmla="*/ 508 h 599"/>
                  <a:gd name="T48" fmla="*/ 3 w 297"/>
                  <a:gd name="T49" fmla="*/ 479 h 599"/>
                  <a:gd name="T50" fmla="*/ 0 w 297"/>
                  <a:gd name="T51" fmla="*/ 449 h 599"/>
                  <a:gd name="T52" fmla="*/ 0 w 297"/>
                  <a:gd name="T53" fmla="*/ 150 h 599"/>
                  <a:gd name="T54" fmla="*/ 3 w 297"/>
                  <a:gd name="T55" fmla="*/ 120 h 599"/>
                  <a:gd name="T56" fmla="*/ 12 w 297"/>
                  <a:gd name="T57" fmla="*/ 91 h 599"/>
                  <a:gd name="T58" fmla="*/ 25 w 297"/>
                  <a:gd name="T59" fmla="*/ 66 h 599"/>
                  <a:gd name="T60" fmla="*/ 44 w 297"/>
                  <a:gd name="T61" fmla="*/ 44 h 599"/>
                  <a:gd name="T62" fmla="*/ 66 w 297"/>
                  <a:gd name="T63" fmla="*/ 25 h 599"/>
                  <a:gd name="T64" fmla="*/ 91 w 297"/>
                  <a:gd name="T65" fmla="*/ 12 h 599"/>
                  <a:gd name="T66" fmla="*/ 119 w 297"/>
                  <a:gd name="T67" fmla="*/ 3 h 599"/>
                  <a:gd name="T68" fmla="*/ 148 w 297"/>
                  <a:gd name="T69" fmla="*/ 0 h 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97" h="599">
                    <a:moveTo>
                      <a:pt x="148" y="0"/>
                    </a:moveTo>
                    <a:lnTo>
                      <a:pt x="178" y="3"/>
                    </a:lnTo>
                    <a:lnTo>
                      <a:pt x="207" y="12"/>
                    </a:lnTo>
                    <a:lnTo>
                      <a:pt x="232" y="25"/>
                    </a:lnTo>
                    <a:lnTo>
                      <a:pt x="254" y="44"/>
                    </a:lnTo>
                    <a:lnTo>
                      <a:pt x="272" y="66"/>
                    </a:lnTo>
                    <a:lnTo>
                      <a:pt x="286" y="91"/>
                    </a:lnTo>
                    <a:lnTo>
                      <a:pt x="294" y="120"/>
                    </a:lnTo>
                    <a:lnTo>
                      <a:pt x="297" y="150"/>
                    </a:lnTo>
                    <a:lnTo>
                      <a:pt x="297" y="449"/>
                    </a:lnTo>
                    <a:lnTo>
                      <a:pt x="294" y="479"/>
                    </a:lnTo>
                    <a:lnTo>
                      <a:pt x="286" y="508"/>
                    </a:lnTo>
                    <a:lnTo>
                      <a:pt x="272" y="533"/>
                    </a:lnTo>
                    <a:lnTo>
                      <a:pt x="254" y="555"/>
                    </a:lnTo>
                    <a:lnTo>
                      <a:pt x="232" y="573"/>
                    </a:lnTo>
                    <a:lnTo>
                      <a:pt x="207" y="587"/>
                    </a:lnTo>
                    <a:lnTo>
                      <a:pt x="178" y="596"/>
                    </a:lnTo>
                    <a:lnTo>
                      <a:pt x="148" y="599"/>
                    </a:lnTo>
                    <a:lnTo>
                      <a:pt x="119" y="596"/>
                    </a:lnTo>
                    <a:lnTo>
                      <a:pt x="91" y="587"/>
                    </a:lnTo>
                    <a:lnTo>
                      <a:pt x="66" y="573"/>
                    </a:lnTo>
                    <a:lnTo>
                      <a:pt x="44" y="555"/>
                    </a:lnTo>
                    <a:lnTo>
                      <a:pt x="25" y="533"/>
                    </a:lnTo>
                    <a:lnTo>
                      <a:pt x="12" y="508"/>
                    </a:lnTo>
                    <a:lnTo>
                      <a:pt x="3" y="479"/>
                    </a:lnTo>
                    <a:lnTo>
                      <a:pt x="0" y="449"/>
                    </a:lnTo>
                    <a:lnTo>
                      <a:pt x="0" y="150"/>
                    </a:lnTo>
                    <a:lnTo>
                      <a:pt x="3" y="120"/>
                    </a:lnTo>
                    <a:lnTo>
                      <a:pt x="12" y="91"/>
                    </a:lnTo>
                    <a:lnTo>
                      <a:pt x="25" y="66"/>
                    </a:lnTo>
                    <a:lnTo>
                      <a:pt x="44" y="44"/>
                    </a:lnTo>
                    <a:lnTo>
                      <a:pt x="66" y="25"/>
                    </a:lnTo>
                    <a:lnTo>
                      <a:pt x="91" y="12"/>
                    </a:lnTo>
                    <a:lnTo>
                      <a:pt x="119" y="3"/>
                    </a:lnTo>
                    <a:lnTo>
                      <a:pt x="14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47" name="Freeform 1484">
                <a:extLst>
                  <a:ext uri="{FF2B5EF4-FFF2-40B4-BE49-F238E27FC236}">
                    <a16:creationId xmlns:a16="http://schemas.microsoft.com/office/drawing/2014/main" id="{002AF1F9-49A3-47E5-BA65-FB7EE8D30561}"/>
                  </a:ext>
                </a:extLst>
              </p:cNvPr>
              <p:cNvSpPr>
                <a:spLocks/>
              </p:cNvSpPr>
              <p:nvPr/>
            </p:nvSpPr>
            <p:spPr bwMode="auto">
              <a:xfrm>
                <a:off x="4158" y="3991"/>
                <a:ext cx="17" cy="33"/>
              </a:xfrm>
              <a:custGeom>
                <a:avLst/>
                <a:gdLst>
                  <a:gd name="T0" fmla="*/ 148 w 297"/>
                  <a:gd name="T1" fmla="*/ 0 h 598"/>
                  <a:gd name="T2" fmla="*/ 178 w 297"/>
                  <a:gd name="T3" fmla="*/ 3 h 598"/>
                  <a:gd name="T4" fmla="*/ 207 w 297"/>
                  <a:gd name="T5" fmla="*/ 12 h 598"/>
                  <a:gd name="T6" fmla="*/ 232 w 297"/>
                  <a:gd name="T7" fmla="*/ 26 h 598"/>
                  <a:gd name="T8" fmla="*/ 254 w 297"/>
                  <a:gd name="T9" fmla="*/ 44 h 598"/>
                  <a:gd name="T10" fmla="*/ 272 w 297"/>
                  <a:gd name="T11" fmla="*/ 66 h 598"/>
                  <a:gd name="T12" fmla="*/ 286 w 297"/>
                  <a:gd name="T13" fmla="*/ 91 h 598"/>
                  <a:gd name="T14" fmla="*/ 294 w 297"/>
                  <a:gd name="T15" fmla="*/ 119 h 598"/>
                  <a:gd name="T16" fmla="*/ 297 w 297"/>
                  <a:gd name="T17" fmla="*/ 150 h 598"/>
                  <a:gd name="T18" fmla="*/ 297 w 297"/>
                  <a:gd name="T19" fmla="*/ 449 h 598"/>
                  <a:gd name="T20" fmla="*/ 294 w 297"/>
                  <a:gd name="T21" fmla="*/ 479 h 598"/>
                  <a:gd name="T22" fmla="*/ 286 w 297"/>
                  <a:gd name="T23" fmla="*/ 507 h 598"/>
                  <a:gd name="T24" fmla="*/ 272 w 297"/>
                  <a:gd name="T25" fmla="*/ 532 h 598"/>
                  <a:gd name="T26" fmla="*/ 254 w 297"/>
                  <a:gd name="T27" fmla="*/ 554 h 598"/>
                  <a:gd name="T28" fmla="*/ 232 w 297"/>
                  <a:gd name="T29" fmla="*/ 573 h 598"/>
                  <a:gd name="T30" fmla="*/ 207 w 297"/>
                  <a:gd name="T31" fmla="*/ 587 h 598"/>
                  <a:gd name="T32" fmla="*/ 178 w 297"/>
                  <a:gd name="T33" fmla="*/ 595 h 598"/>
                  <a:gd name="T34" fmla="*/ 148 w 297"/>
                  <a:gd name="T35" fmla="*/ 598 h 598"/>
                  <a:gd name="T36" fmla="*/ 119 w 297"/>
                  <a:gd name="T37" fmla="*/ 595 h 598"/>
                  <a:gd name="T38" fmla="*/ 91 w 297"/>
                  <a:gd name="T39" fmla="*/ 587 h 598"/>
                  <a:gd name="T40" fmla="*/ 66 w 297"/>
                  <a:gd name="T41" fmla="*/ 573 h 598"/>
                  <a:gd name="T42" fmla="*/ 44 w 297"/>
                  <a:gd name="T43" fmla="*/ 554 h 598"/>
                  <a:gd name="T44" fmla="*/ 25 w 297"/>
                  <a:gd name="T45" fmla="*/ 532 h 598"/>
                  <a:gd name="T46" fmla="*/ 12 w 297"/>
                  <a:gd name="T47" fmla="*/ 507 h 598"/>
                  <a:gd name="T48" fmla="*/ 3 w 297"/>
                  <a:gd name="T49" fmla="*/ 479 h 598"/>
                  <a:gd name="T50" fmla="*/ 0 w 297"/>
                  <a:gd name="T51" fmla="*/ 449 h 598"/>
                  <a:gd name="T52" fmla="*/ 0 w 297"/>
                  <a:gd name="T53" fmla="*/ 150 h 598"/>
                  <a:gd name="T54" fmla="*/ 3 w 297"/>
                  <a:gd name="T55" fmla="*/ 119 h 598"/>
                  <a:gd name="T56" fmla="*/ 12 w 297"/>
                  <a:gd name="T57" fmla="*/ 91 h 598"/>
                  <a:gd name="T58" fmla="*/ 25 w 297"/>
                  <a:gd name="T59" fmla="*/ 66 h 598"/>
                  <a:gd name="T60" fmla="*/ 44 w 297"/>
                  <a:gd name="T61" fmla="*/ 44 h 598"/>
                  <a:gd name="T62" fmla="*/ 66 w 297"/>
                  <a:gd name="T63" fmla="*/ 26 h 598"/>
                  <a:gd name="T64" fmla="*/ 91 w 297"/>
                  <a:gd name="T65" fmla="*/ 12 h 598"/>
                  <a:gd name="T66" fmla="*/ 119 w 297"/>
                  <a:gd name="T67" fmla="*/ 3 h 598"/>
                  <a:gd name="T68" fmla="*/ 148 w 297"/>
                  <a:gd name="T69" fmla="*/ 0 h 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97" h="598">
                    <a:moveTo>
                      <a:pt x="148" y="0"/>
                    </a:moveTo>
                    <a:lnTo>
                      <a:pt x="178" y="3"/>
                    </a:lnTo>
                    <a:lnTo>
                      <a:pt x="207" y="12"/>
                    </a:lnTo>
                    <a:lnTo>
                      <a:pt x="232" y="26"/>
                    </a:lnTo>
                    <a:lnTo>
                      <a:pt x="254" y="44"/>
                    </a:lnTo>
                    <a:lnTo>
                      <a:pt x="272" y="66"/>
                    </a:lnTo>
                    <a:lnTo>
                      <a:pt x="286" y="91"/>
                    </a:lnTo>
                    <a:lnTo>
                      <a:pt x="294" y="119"/>
                    </a:lnTo>
                    <a:lnTo>
                      <a:pt x="297" y="150"/>
                    </a:lnTo>
                    <a:lnTo>
                      <a:pt x="297" y="449"/>
                    </a:lnTo>
                    <a:lnTo>
                      <a:pt x="294" y="479"/>
                    </a:lnTo>
                    <a:lnTo>
                      <a:pt x="286" y="507"/>
                    </a:lnTo>
                    <a:lnTo>
                      <a:pt x="272" y="532"/>
                    </a:lnTo>
                    <a:lnTo>
                      <a:pt x="254" y="554"/>
                    </a:lnTo>
                    <a:lnTo>
                      <a:pt x="232" y="573"/>
                    </a:lnTo>
                    <a:lnTo>
                      <a:pt x="207" y="587"/>
                    </a:lnTo>
                    <a:lnTo>
                      <a:pt x="178" y="595"/>
                    </a:lnTo>
                    <a:lnTo>
                      <a:pt x="148" y="598"/>
                    </a:lnTo>
                    <a:lnTo>
                      <a:pt x="119" y="595"/>
                    </a:lnTo>
                    <a:lnTo>
                      <a:pt x="91" y="587"/>
                    </a:lnTo>
                    <a:lnTo>
                      <a:pt x="66" y="573"/>
                    </a:lnTo>
                    <a:lnTo>
                      <a:pt x="44" y="554"/>
                    </a:lnTo>
                    <a:lnTo>
                      <a:pt x="25" y="532"/>
                    </a:lnTo>
                    <a:lnTo>
                      <a:pt x="12" y="507"/>
                    </a:lnTo>
                    <a:lnTo>
                      <a:pt x="3" y="479"/>
                    </a:lnTo>
                    <a:lnTo>
                      <a:pt x="0" y="449"/>
                    </a:lnTo>
                    <a:lnTo>
                      <a:pt x="0" y="150"/>
                    </a:lnTo>
                    <a:lnTo>
                      <a:pt x="3" y="119"/>
                    </a:lnTo>
                    <a:lnTo>
                      <a:pt x="12" y="91"/>
                    </a:lnTo>
                    <a:lnTo>
                      <a:pt x="25" y="66"/>
                    </a:lnTo>
                    <a:lnTo>
                      <a:pt x="44" y="44"/>
                    </a:lnTo>
                    <a:lnTo>
                      <a:pt x="66" y="26"/>
                    </a:lnTo>
                    <a:lnTo>
                      <a:pt x="91" y="12"/>
                    </a:lnTo>
                    <a:lnTo>
                      <a:pt x="119" y="3"/>
                    </a:lnTo>
                    <a:lnTo>
                      <a:pt x="14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grpSp>
      <p:sp>
        <p:nvSpPr>
          <p:cNvPr id="73" name="文本框 72">
            <a:extLst>
              <a:ext uri="{FF2B5EF4-FFF2-40B4-BE49-F238E27FC236}">
                <a16:creationId xmlns:a16="http://schemas.microsoft.com/office/drawing/2014/main" id="{E46753CC-886A-4B14-AD04-80EEBF06DF7F}"/>
              </a:ext>
            </a:extLst>
          </p:cNvPr>
          <p:cNvSpPr txBox="1"/>
          <p:nvPr/>
        </p:nvSpPr>
        <p:spPr>
          <a:xfrm>
            <a:off x="2049240" y="4057312"/>
            <a:ext cx="2053485" cy="55399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a:t>
            </a:r>
          </a:p>
        </p:txBody>
      </p:sp>
      <p:sp>
        <p:nvSpPr>
          <p:cNvPr id="74" name="矩形 73">
            <a:extLst>
              <a:ext uri="{FF2B5EF4-FFF2-40B4-BE49-F238E27FC236}">
                <a16:creationId xmlns:a16="http://schemas.microsoft.com/office/drawing/2014/main" id="{00EF20AA-49E1-4685-8129-F06759BE44DB}"/>
              </a:ext>
            </a:extLst>
          </p:cNvPr>
          <p:cNvSpPr/>
          <p:nvPr/>
        </p:nvSpPr>
        <p:spPr>
          <a:xfrm>
            <a:off x="2356312" y="3734815"/>
            <a:ext cx="1494974" cy="338554"/>
          </a:xfrm>
          <a:prstGeom prst="rect">
            <a:avLst/>
          </a:prstGeom>
        </p:spPr>
        <p:txBody>
          <a:bodyPr wrap="square">
            <a:spAutoFit/>
          </a:bodyPr>
          <a:lstStyle/>
          <a:p>
            <a:r>
              <a:rPr lang="zh-CN" altLang="en-US" sz="1600" b="1" dirty="0">
                <a:solidFill>
                  <a:schemeClr val="tx1">
                    <a:lumMod val="65000"/>
                    <a:lumOff val="35000"/>
                  </a:schemeClr>
                </a:solidFill>
                <a:cs typeface="+mn-ea"/>
                <a:sym typeface="+mn-lt"/>
              </a:rPr>
              <a:t>项目功能</a:t>
            </a:r>
          </a:p>
        </p:txBody>
      </p:sp>
      <p:sp>
        <p:nvSpPr>
          <p:cNvPr id="75" name="文本框 74">
            <a:extLst>
              <a:ext uri="{FF2B5EF4-FFF2-40B4-BE49-F238E27FC236}">
                <a16:creationId xmlns:a16="http://schemas.microsoft.com/office/drawing/2014/main" id="{894168D2-D26B-4DEF-B0D9-EB523BF9071A}"/>
              </a:ext>
            </a:extLst>
          </p:cNvPr>
          <p:cNvSpPr txBox="1"/>
          <p:nvPr/>
        </p:nvSpPr>
        <p:spPr>
          <a:xfrm>
            <a:off x="4262376" y="3362978"/>
            <a:ext cx="2053485" cy="55399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a:t>
            </a:r>
          </a:p>
        </p:txBody>
      </p:sp>
      <p:sp>
        <p:nvSpPr>
          <p:cNvPr id="76" name="矩形 75">
            <a:extLst>
              <a:ext uri="{FF2B5EF4-FFF2-40B4-BE49-F238E27FC236}">
                <a16:creationId xmlns:a16="http://schemas.microsoft.com/office/drawing/2014/main" id="{0238B1EF-F885-49B0-809F-987CA99B0965}"/>
              </a:ext>
            </a:extLst>
          </p:cNvPr>
          <p:cNvSpPr/>
          <p:nvPr/>
        </p:nvSpPr>
        <p:spPr>
          <a:xfrm>
            <a:off x="4569448" y="3040481"/>
            <a:ext cx="1494974" cy="338554"/>
          </a:xfrm>
          <a:prstGeom prst="rect">
            <a:avLst/>
          </a:prstGeom>
        </p:spPr>
        <p:txBody>
          <a:bodyPr wrap="square">
            <a:spAutoFit/>
          </a:bodyPr>
          <a:lstStyle/>
          <a:p>
            <a:r>
              <a:rPr lang="zh-CN" altLang="en-US" sz="1600" b="1" dirty="0">
                <a:solidFill>
                  <a:schemeClr val="tx1">
                    <a:lumMod val="65000"/>
                    <a:lumOff val="35000"/>
                  </a:schemeClr>
                </a:solidFill>
                <a:cs typeface="+mn-ea"/>
                <a:sym typeface="+mn-lt"/>
              </a:rPr>
              <a:t>项目功能</a:t>
            </a:r>
          </a:p>
        </p:txBody>
      </p:sp>
      <p:sp>
        <p:nvSpPr>
          <p:cNvPr id="77" name="文本框 76">
            <a:extLst>
              <a:ext uri="{FF2B5EF4-FFF2-40B4-BE49-F238E27FC236}">
                <a16:creationId xmlns:a16="http://schemas.microsoft.com/office/drawing/2014/main" id="{D666F172-71FA-4F53-BD1F-EAEFEC862017}"/>
              </a:ext>
            </a:extLst>
          </p:cNvPr>
          <p:cNvSpPr txBox="1"/>
          <p:nvPr/>
        </p:nvSpPr>
        <p:spPr>
          <a:xfrm>
            <a:off x="6443539" y="3412465"/>
            <a:ext cx="2053485" cy="55399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a:t>
            </a:r>
          </a:p>
        </p:txBody>
      </p:sp>
      <p:sp>
        <p:nvSpPr>
          <p:cNvPr id="78" name="矩形 77">
            <a:extLst>
              <a:ext uri="{FF2B5EF4-FFF2-40B4-BE49-F238E27FC236}">
                <a16:creationId xmlns:a16="http://schemas.microsoft.com/office/drawing/2014/main" id="{19FF1EF6-EF2B-4450-8A8D-FEE56A354D8F}"/>
              </a:ext>
            </a:extLst>
          </p:cNvPr>
          <p:cNvSpPr/>
          <p:nvPr/>
        </p:nvSpPr>
        <p:spPr>
          <a:xfrm>
            <a:off x="6750611" y="3089968"/>
            <a:ext cx="1494974" cy="338554"/>
          </a:xfrm>
          <a:prstGeom prst="rect">
            <a:avLst/>
          </a:prstGeom>
        </p:spPr>
        <p:txBody>
          <a:bodyPr wrap="square">
            <a:spAutoFit/>
          </a:bodyPr>
          <a:lstStyle/>
          <a:p>
            <a:r>
              <a:rPr lang="zh-CN" altLang="en-US" sz="1600" b="1" dirty="0">
                <a:solidFill>
                  <a:schemeClr val="tx1">
                    <a:lumMod val="65000"/>
                    <a:lumOff val="35000"/>
                  </a:schemeClr>
                </a:solidFill>
                <a:cs typeface="+mn-ea"/>
                <a:sym typeface="+mn-lt"/>
              </a:rPr>
              <a:t>项目功能</a:t>
            </a:r>
          </a:p>
        </p:txBody>
      </p:sp>
      <p:sp>
        <p:nvSpPr>
          <p:cNvPr id="79" name="文本框 78">
            <a:extLst>
              <a:ext uri="{FF2B5EF4-FFF2-40B4-BE49-F238E27FC236}">
                <a16:creationId xmlns:a16="http://schemas.microsoft.com/office/drawing/2014/main" id="{9C53D4B0-A6D5-43C6-A06E-3F248DCCCEFB}"/>
              </a:ext>
            </a:extLst>
          </p:cNvPr>
          <p:cNvSpPr txBox="1"/>
          <p:nvPr/>
        </p:nvSpPr>
        <p:spPr>
          <a:xfrm>
            <a:off x="8218453" y="4464802"/>
            <a:ext cx="2053485" cy="55399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a:t>
            </a:r>
          </a:p>
        </p:txBody>
      </p:sp>
      <p:sp>
        <p:nvSpPr>
          <p:cNvPr id="80" name="矩形 79">
            <a:extLst>
              <a:ext uri="{FF2B5EF4-FFF2-40B4-BE49-F238E27FC236}">
                <a16:creationId xmlns:a16="http://schemas.microsoft.com/office/drawing/2014/main" id="{F04F4023-86A1-4FAA-9A47-B36928233A71}"/>
              </a:ext>
            </a:extLst>
          </p:cNvPr>
          <p:cNvSpPr/>
          <p:nvPr/>
        </p:nvSpPr>
        <p:spPr>
          <a:xfrm>
            <a:off x="8239735" y="4142305"/>
            <a:ext cx="1494974" cy="338554"/>
          </a:xfrm>
          <a:prstGeom prst="rect">
            <a:avLst/>
          </a:prstGeom>
        </p:spPr>
        <p:txBody>
          <a:bodyPr wrap="square">
            <a:spAutoFit/>
          </a:bodyPr>
          <a:lstStyle/>
          <a:p>
            <a:pPr algn="r"/>
            <a:r>
              <a:rPr lang="zh-CN" altLang="en-US" sz="1600" b="1" dirty="0">
                <a:solidFill>
                  <a:schemeClr val="tx1">
                    <a:lumMod val="65000"/>
                    <a:lumOff val="35000"/>
                  </a:schemeClr>
                </a:solidFill>
                <a:cs typeface="+mn-ea"/>
                <a:sym typeface="+mn-lt"/>
              </a:rPr>
              <a:t>项目功能</a:t>
            </a:r>
          </a:p>
        </p:txBody>
      </p:sp>
    </p:spTree>
    <p:extLst>
      <p:ext uri="{BB962C8B-B14F-4D97-AF65-F5344CB8AC3E}">
        <p14:creationId xmlns:p14="http://schemas.microsoft.com/office/powerpoint/2010/main" val="19989255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6">
            <a:extLst>
              <a:ext uri="{FF2B5EF4-FFF2-40B4-BE49-F238E27FC236}">
                <a16:creationId xmlns:a16="http://schemas.microsoft.com/office/drawing/2014/main" id="{4F1A6BD7-D88E-4640-A16E-8248A5608ABF}"/>
              </a:ext>
            </a:extLst>
          </p:cNvPr>
          <p:cNvSpPr txBox="1">
            <a:spLocks noChangeArrowheads="1"/>
          </p:cNvSpPr>
          <p:nvPr/>
        </p:nvSpPr>
        <p:spPr bwMode="auto">
          <a:xfrm>
            <a:off x="4901745" y="697393"/>
            <a:ext cx="238850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800" b="1" dirty="0">
                <a:solidFill>
                  <a:schemeClr val="tx1">
                    <a:lumMod val="65000"/>
                    <a:lumOff val="35000"/>
                  </a:schemeClr>
                </a:solidFill>
                <a:cs typeface="+mn-ea"/>
                <a:sym typeface="+mn-lt"/>
              </a:rPr>
              <a:t>解决痛点</a:t>
            </a:r>
          </a:p>
        </p:txBody>
      </p:sp>
      <p:cxnSp>
        <p:nvCxnSpPr>
          <p:cNvPr id="4" name="直接连接符 3">
            <a:extLst>
              <a:ext uri="{FF2B5EF4-FFF2-40B4-BE49-F238E27FC236}">
                <a16:creationId xmlns:a16="http://schemas.microsoft.com/office/drawing/2014/main" id="{71B85FAD-C3A7-421B-A019-B017E30A6986}"/>
              </a:ext>
            </a:extLst>
          </p:cNvPr>
          <p:cNvCxnSpPr>
            <a:cxnSpLocks/>
          </p:cNvCxnSpPr>
          <p:nvPr/>
        </p:nvCxnSpPr>
        <p:spPr>
          <a:xfrm>
            <a:off x="4901745" y="1265569"/>
            <a:ext cx="2388509" cy="0"/>
          </a:xfrm>
          <a:prstGeom prst="line">
            <a:avLst/>
          </a:prstGeom>
          <a:ln w="19050">
            <a:solidFill>
              <a:srgbClr val="347FC2"/>
            </a:solidFill>
          </a:ln>
        </p:spPr>
        <p:style>
          <a:lnRef idx="1">
            <a:schemeClr val="accent1"/>
          </a:lnRef>
          <a:fillRef idx="0">
            <a:schemeClr val="accent1"/>
          </a:fillRef>
          <a:effectRef idx="0">
            <a:schemeClr val="accent1"/>
          </a:effectRef>
          <a:fontRef idx="minor">
            <a:schemeClr val="tx1"/>
          </a:fontRef>
        </p:style>
      </p:cxnSp>
      <p:grpSp>
        <p:nvGrpSpPr>
          <p:cNvPr id="55" name="组合 54">
            <a:extLst>
              <a:ext uri="{FF2B5EF4-FFF2-40B4-BE49-F238E27FC236}">
                <a16:creationId xmlns:a16="http://schemas.microsoft.com/office/drawing/2014/main" id="{F8D33AD8-3CF8-499B-9B37-F8E34DD375BB}"/>
              </a:ext>
            </a:extLst>
          </p:cNvPr>
          <p:cNvGrpSpPr/>
          <p:nvPr/>
        </p:nvGrpSpPr>
        <p:grpSpPr>
          <a:xfrm>
            <a:off x="1749654" y="2303278"/>
            <a:ext cx="4697790" cy="3015576"/>
            <a:chOff x="2374570" y="1412528"/>
            <a:chExt cx="6564807" cy="4214040"/>
          </a:xfrm>
          <a:effectLst>
            <a:outerShdw blurRad="177800" dist="101600" dir="5400000" algn="ctr" rotWithShape="0">
              <a:srgbClr val="000000">
                <a:alpha val="43137"/>
              </a:srgbClr>
            </a:outerShdw>
          </a:effectLst>
        </p:grpSpPr>
        <p:sp>
          <p:nvSpPr>
            <p:cNvPr id="26" name="Arrow: Right 2">
              <a:extLst>
                <a:ext uri="{FF2B5EF4-FFF2-40B4-BE49-F238E27FC236}">
                  <a16:creationId xmlns:a16="http://schemas.microsoft.com/office/drawing/2014/main" id="{65776DDC-6B82-4FFF-BA10-B076245C8CD9}"/>
                </a:ext>
              </a:extLst>
            </p:cNvPr>
            <p:cNvSpPr/>
            <p:nvPr/>
          </p:nvSpPr>
          <p:spPr>
            <a:xfrm>
              <a:off x="6302904" y="3376715"/>
              <a:ext cx="1429247" cy="197187"/>
            </a:xfrm>
            <a:prstGeom prst="rightArrow">
              <a:avLst/>
            </a:prstGeom>
            <a:solidFill>
              <a:srgbClr val="347F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27" name="Arrow: Curved Down 80">
              <a:extLst>
                <a:ext uri="{FF2B5EF4-FFF2-40B4-BE49-F238E27FC236}">
                  <a16:creationId xmlns:a16="http://schemas.microsoft.com/office/drawing/2014/main" id="{58533150-F01F-4922-9D98-036A5EB135B0}"/>
                </a:ext>
              </a:extLst>
            </p:cNvPr>
            <p:cNvSpPr/>
            <p:nvPr/>
          </p:nvSpPr>
          <p:spPr>
            <a:xfrm rot="1850214" flipV="1">
              <a:off x="6096299" y="4856370"/>
              <a:ext cx="1751401" cy="423460"/>
            </a:xfrm>
            <a:prstGeom prst="curvedDownArrow">
              <a:avLst>
                <a:gd name="adj1" fmla="val 18947"/>
                <a:gd name="adj2" fmla="val 52391"/>
                <a:gd name="adj3" fmla="val 36746"/>
              </a:avLst>
            </a:prstGeom>
            <a:solidFill>
              <a:srgbClr val="347F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cs typeface="+mn-ea"/>
                <a:sym typeface="+mn-lt"/>
              </a:endParaRPr>
            </a:p>
          </p:txBody>
        </p:sp>
        <p:sp>
          <p:nvSpPr>
            <p:cNvPr id="28" name="Arrow: Curved Down 1">
              <a:extLst>
                <a:ext uri="{FF2B5EF4-FFF2-40B4-BE49-F238E27FC236}">
                  <a16:creationId xmlns:a16="http://schemas.microsoft.com/office/drawing/2014/main" id="{F716C359-643A-46F1-930D-1AE53D01C1E9}"/>
                </a:ext>
              </a:extLst>
            </p:cNvPr>
            <p:cNvSpPr/>
            <p:nvPr/>
          </p:nvSpPr>
          <p:spPr>
            <a:xfrm rot="19749786">
              <a:off x="6096298" y="1733144"/>
              <a:ext cx="1751401" cy="423460"/>
            </a:xfrm>
            <a:prstGeom prst="curvedDownArrow">
              <a:avLst>
                <a:gd name="adj1" fmla="val 18947"/>
                <a:gd name="adj2" fmla="val 52391"/>
                <a:gd name="adj3" fmla="val 36746"/>
              </a:avLst>
            </a:prstGeom>
            <a:solidFill>
              <a:srgbClr val="347F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cs typeface="+mn-ea"/>
                <a:sym typeface="+mn-lt"/>
              </a:endParaRPr>
            </a:p>
          </p:txBody>
        </p:sp>
        <p:sp>
          <p:nvSpPr>
            <p:cNvPr id="29" name="Freeform 6">
              <a:extLst>
                <a:ext uri="{FF2B5EF4-FFF2-40B4-BE49-F238E27FC236}">
                  <a16:creationId xmlns:a16="http://schemas.microsoft.com/office/drawing/2014/main" id="{C95D29DD-249D-424E-A85D-C62869CF58E2}"/>
                </a:ext>
              </a:extLst>
            </p:cNvPr>
            <p:cNvSpPr>
              <a:spLocks/>
            </p:cNvSpPr>
            <p:nvPr/>
          </p:nvSpPr>
          <p:spPr bwMode="auto">
            <a:xfrm>
              <a:off x="3335746" y="2766355"/>
              <a:ext cx="3251362" cy="256986"/>
            </a:xfrm>
            <a:custGeom>
              <a:avLst/>
              <a:gdLst>
                <a:gd name="T0" fmla="*/ 576 w 4581"/>
                <a:gd name="T1" fmla="*/ 0 h 362"/>
                <a:gd name="T2" fmla="*/ 4581 w 4581"/>
                <a:gd name="T3" fmla="*/ 0 h 362"/>
                <a:gd name="T4" fmla="*/ 3990 w 4581"/>
                <a:gd name="T5" fmla="*/ 362 h 362"/>
                <a:gd name="T6" fmla="*/ 0 w 4581"/>
                <a:gd name="T7" fmla="*/ 362 h 362"/>
                <a:gd name="T8" fmla="*/ 576 w 4581"/>
                <a:gd name="T9" fmla="*/ 0 h 362"/>
              </a:gdLst>
              <a:ahLst/>
              <a:cxnLst>
                <a:cxn ang="0">
                  <a:pos x="T0" y="T1"/>
                </a:cxn>
                <a:cxn ang="0">
                  <a:pos x="T2" y="T3"/>
                </a:cxn>
                <a:cxn ang="0">
                  <a:pos x="T4" y="T5"/>
                </a:cxn>
                <a:cxn ang="0">
                  <a:pos x="T6" y="T7"/>
                </a:cxn>
                <a:cxn ang="0">
                  <a:pos x="T8" y="T9"/>
                </a:cxn>
              </a:cxnLst>
              <a:rect l="0" t="0" r="r" b="b"/>
              <a:pathLst>
                <a:path w="4581" h="362">
                  <a:moveTo>
                    <a:pt x="576" y="0"/>
                  </a:moveTo>
                  <a:lnTo>
                    <a:pt x="4581" y="0"/>
                  </a:lnTo>
                  <a:lnTo>
                    <a:pt x="3990" y="362"/>
                  </a:lnTo>
                  <a:lnTo>
                    <a:pt x="0" y="362"/>
                  </a:lnTo>
                  <a:lnTo>
                    <a:pt x="576" y="0"/>
                  </a:lnTo>
                  <a:close/>
                </a:path>
              </a:pathLst>
            </a:custGeom>
            <a:solidFill>
              <a:schemeClr val="bg1"/>
            </a:solidFill>
            <a:ln w="0">
              <a:noFill/>
              <a:prstDash val="solid"/>
              <a:round/>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0" name="Freeform 10">
              <a:extLst>
                <a:ext uri="{FF2B5EF4-FFF2-40B4-BE49-F238E27FC236}">
                  <a16:creationId xmlns:a16="http://schemas.microsoft.com/office/drawing/2014/main" id="{A22FD9CB-A1BC-4339-B764-F606B31D6E99}"/>
                </a:ext>
              </a:extLst>
            </p:cNvPr>
            <p:cNvSpPr>
              <a:spLocks/>
            </p:cNvSpPr>
            <p:nvPr/>
          </p:nvSpPr>
          <p:spPr bwMode="auto">
            <a:xfrm>
              <a:off x="4122320" y="3808495"/>
              <a:ext cx="2464788" cy="255566"/>
            </a:xfrm>
            <a:custGeom>
              <a:avLst/>
              <a:gdLst>
                <a:gd name="T0" fmla="*/ 577 w 3473"/>
                <a:gd name="T1" fmla="*/ 0 h 360"/>
                <a:gd name="T2" fmla="*/ 3473 w 3473"/>
                <a:gd name="T3" fmla="*/ 0 h 360"/>
                <a:gd name="T4" fmla="*/ 2882 w 3473"/>
                <a:gd name="T5" fmla="*/ 360 h 360"/>
                <a:gd name="T6" fmla="*/ 0 w 3473"/>
                <a:gd name="T7" fmla="*/ 360 h 360"/>
                <a:gd name="T8" fmla="*/ 577 w 3473"/>
                <a:gd name="T9" fmla="*/ 0 h 360"/>
              </a:gdLst>
              <a:ahLst/>
              <a:cxnLst>
                <a:cxn ang="0">
                  <a:pos x="T0" y="T1"/>
                </a:cxn>
                <a:cxn ang="0">
                  <a:pos x="T2" y="T3"/>
                </a:cxn>
                <a:cxn ang="0">
                  <a:pos x="T4" y="T5"/>
                </a:cxn>
                <a:cxn ang="0">
                  <a:pos x="T6" y="T7"/>
                </a:cxn>
                <a:cxn ang="0">
                  <a:pos x="T8" y="T9"/>
                </a:cxn>
              </a:cxnLst>
              <a:rect l="0" t="0" r="r" b="b"/>
              <a:pathLst>
                <a:path w="3473" h="360">
                  <a:moveTo>
                    <a:pt x="577" y="0"/>
                  </a:moveTo>
                  <a:lnTo>
                    <a:pt x="3473" y="0"/>
                  </a:lnTo>
                  <a:lnTo>
                    <a:pt x="2882" y="360"/>
                  </a:lnTo>
                  <a:lnTo>
                    <a:pt x="0" y="360"/>
                  </a:lnTo>
                  <a:lnTo>
                    <a:pt x="577" y="0"/>
                  </a:lnTo>
                  <a:close/>
                </a:path>
              </a:pathLst>
            </a:custGeom>
            <a:solidFill>
              <a:schemeClr val="bg1"/>
            </a:solidFill>
            <a:ln w="0">
              <a:noFill/>
              <a:prstDash val="solid"/>
              <a:round/>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1" name="Freeform 14">
              <a:extLst>
                <a:ext uri="{FF2B5EF4-FFF2-40B4-BE49-F238E27FC236}">
                  <a16:creationId xmlns:a16="http://schemas.microsoft.com/office/drawing/2014/main" id="{77D4431B-A32D-4C33-9069-AD470DAB8259}"/>
                </a:ext>
              </a:extLst>
            </p:cNvPr>
            <p:cNvSpPr>
              <a:spLocks/>
            </p:cNvSpPr>
            <p:nvPr/>
          </p:nvSpPr>
          <p:spPr bwMode="auto">
            <a:xfrm>
              <a:off x="5293663" y="4850635"/>
              <a:ext cx="1293446" cy="607678"/>
            </a:xfrm>
            <a:custGeom>
              <a:avLst/>
              <a:gdLst>
                <a:gd name="T0" fmla="*/ 0 w 1823"/>
                <a:gd name="T1" fmla="*/ 0 h 857"/>
                <a:gd name="T2" fmla="*/ 1823 w 1823"/>
                <a:gd name="T3" fmla="*/ 0 h 857"/>
                <a:gd name="T4" fmla="*/ 389 w 1823"/>
                <a:gd name="T5" fmla="*/ 857 h 857"/>
                <a:gd name="T6" fmla="*/ 0 w 1823"/>
                <a:gd name="T7" fmla="*/ 0 h 857"/>
              </a:gdLst>
              <a:ahLst/>
              <a:cxnLst>
                <a:cxn ang="0">
                  <a:pos x="T0" y="T1"/>
                </a:cxn>
                <a:cxn ang="0">
                  <a:pos x="T2" y="T3"/>
                </a:cxn>
                <a:cxn ang="0">
                  <a:pos x="T4" y="T5"/>
                </a:cxn>
                <a:cxn ang="0">
                  <a:pos x="T6" y="T7"/>
                </a:cxn>
              </a:cxnLst>
              <a:rect l="0" t="0" r="r" b="b"/>
              <a:pathLst>
                <a:path w="1823" h="857">
                  <a:moveTo>
                    <a:pt x="0" y="0"/>
                  </a:moveTo>
                  <a:lnTo>
                    <a:pt x="1823" y="0"/>
                  </a:lnTo>
                  <a:lnTo>
                    <a:pt x="389" y="857"/>
                  </a:lnTo>
                  <a:lnTo>
                    <a:pt x="0" y="0"/>
                  </a:lnTo>
                  <a:close/>
                </a:path>
              </a:pathLst>
            </a:custGeom>
            <a:solidFill>
              <a:schemeClr val="bg1"/>
            </a:solidFill>
            <a:ln w="0">
              <a:noFill/>
              <a:prstDash val="solid"/>
              <a:round/>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2" name="Freeform 18">
              <a:extLst>
                <a:ext uri="{FF2B5EF4-FFF2-40B4-BE49-F238E27FC236}">
                  <a16:creationId xmlns:a16="http://schemas.microsoft.com/office/drawing/2014/main" id="{901C44BD-DF92-4425-9C54-CC703FA9A396}"/>
                </a:ext>
              </a:extLst>
            </p:cNvPr>
            <p:cNvSpPr>
              <a:spLocks/>
            </p:cNvSpPr>
            <p:nvPr/>
          </p:nvSpPr>
          <p:spPr bwMode="auto">
            <a:xfrm>
              <a:off x="2577568" y="1984041"/>
              <a:ext cx="4009540" cy="785155"/>
            </a:xfrm>
            <a:custGeom>
              <a:avLst/>
              <a:gdLst>
                <a:gd name="T0" fmla="*/ 0 w 5649"/>
                <a:gd name="T1" fmla="*/ 0 h 1105"/>
                <a:gd name="T2" fmla="*/ 5058 w 5649"/>
                <a:gd name="T3" fmla="*/ 0 h 1105"/>
                <a:gd name="T4" fmla="*/ 5649 w 5649"/>
                <a:gd name="T5" fmla="*/ 1105 h 1105"/>
                <a:gd name="T6" fmla="*/ 592 w 5649"/>
                <a:gd name="T7" fmla="*/ 1105 h 1105"/>
                <a:gd name="T8" fmla="*/ 0 w 5649"/>
                <a:gd name="T9" fmla="*/ 0 h 1105"/>
              </a:gdLst>
              <a:ahLst/>
              <a:cxnLst>
                <a:cxn ang="0">
                  <a:pos x="T0" y="T1"/>
                </a:cxn>
                <a:cxn ang="0">
                  <a:pos x="T2" y="T3"/>
                </a:cxn>
                <a:cxn ang="0">
                  <a:pos x="T4" y="T5"/>
                </a:cxn>
                <a:cxn ang="0">
                  <a:pos x="T6" y="T7"/>
                </a:cxn>
                <a:cxn ang="0">
                  <a:pos x="T8" y="T9"/>
                </a:cxn>
              </a:cxnLst>
              <a:rect l="0" t="0" r="r" b="b"/>
              <a:pathLst>
                <a:path w="5649" h="1105">
                  <a:moveTo>
                    <a:pt x="0" y="0"/>
                  </a:moveTo>
                  <a:lnTo>
                    <a:pt x="5058" y="0"/>
                  </a:lnTo>
                  <a:lnTo>
                    <a:pt x="5649" y="1105"/>
                  </a:lnTo>
                  <a:lnTo>
                    <a:pt x="592" y="1105"/>
                  </a:lnTo>
                  <a:lnTo>
                    <a:pt x="0" y="0"/>
                  </a:lnTo>
                  <a:close/>
                </a:path>
              </a:pathLst>
            </a:custGeom>
            <a:solidFill>
              <a:srgbClr val="347FC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3" name="Freeform 22">
              <a:extLst>
                <a:ext uri="{FF2B5EF4-FFF2-40B4-BE49-F238E27FC236}">
                  <a16:creationId xmlns:a16="http://schemas.microsoft.com/office/drawing/2014/main" id="{74CF1107-3D3A-4D35-A85D-2330DFCDB6EE}"/>
                </a:ext>
              </a:extLst>
            </p:cNvPr>
            <p:cNvSpPr>
              <a:spLocks/>
            </p:cNvSpPr>
            <p:nvPr/>
          </p:nvSpPr>
          <p:spPr bwMode="auto">
            <a:xfrm>
              <a:off x="3335746" y="3023341"/>
              <a:ext cx="3251362" cy="785155"/>
            </a:xfrm>
            <a:custGeom>
              <a:avLst/>
              <a:gdLst>
                <a:gd name="T0" fmla="*/ 0 w 4581"/>
                <a:gd name="T1" fmla="*/ 0 h 1106"/>
                <a:gd name="T2" fmla="*/ 3990 w 4581"/>
                <a:gd name="T3" fmla="*/ 0 h 1106"/>
                <a:gd name="T4" fmla="*/ 4581 w 4581"/>
                <a:gd name="T5" fmla="*/ 1106 h 1106"/>
                <a:gd name="T6" fmla="*/ 592 w 4581"/>
                <a:gd name="T7" fmla="*/ 1106 h 1106"/>
                <a:gd name="T8" fmla="*/ 0 w 4581"/>
                <a:gd name="T9" fmla="*/ 0 h 1106"/>
              </a:gdLst>
              <a:ahLst/>
              <a:cxnLst>
                <a:cxn ang="0">
                  <a:pos x="T0" y="T1"/>
                </a:cxn>
                <a:cxn ang="0">
                  <a:pos x="T2" y="T3"/>
                </a:cxn>
                <a:cxn ang="0">
                  <a:pos x="T4" y="T5"/>
                </a:cxn>
                <a:cxn ang="0">
                  <a:pos x="T6" y="T7"/>
                </a:cxn>
                <a:cxn ang="0">
                  <a:pos x="T8" y="T9"/>
                </a:cxn>
              </a:cxnLst>
              <a:rect l="0" t="0" r="r" b="b"/>
              <a:pathLst>
                <a:path w="4581" h="1106">
                  <a:moveTo>
                    <a:pt x="0" y="0"/>
                  </a:moveTo>
                  <a:lnTo>
                    <a:pt x="3990" y="0"/>
                  </a:lnTo>
                  <a:lnTo>
                    <a:pt x="4581" y="1106"/>
                  </a:lnTo>
                  <a:lnTo>
                    <a:pt x="592" y="1106"/>
                  </a:lnTo>
                  <a:lnTo>
                    <a:pt x="0" y="0"/>
                  </a:lnTo>
                  <a:close/>
                </a:path>
              </a:pathLst>
            </a:custGeom>
            <a:solidFill>
              <a:srgbClr val="347FC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4" name="Freeform 26">
              <a:extLst>
                <a:ext uri="{FF2B5EF4-FFF2-40B4-BE49-F238E27FC236}">
                  <a16:creationId xmlns:a16="http://schemas.microsoft.com/office/drawing/2014/main" id="{DFC0B0DB-49C4-46DD-B33F-D03286A6D764}"/>
                </a:ext>
              </a:extLst>
            </p:cNvPr>
            <p:cNvSpPr>
              <a:spLocks/>
            </p:cNvSpPr>
            <p:nvPr/>
          </p:nvSpPr>
          <p:spPr bwMode="auto">
            <a:xfrm>
              <a:off x="4122320" y="4064061"/>
              <a:ext cx="2464788" cy="786574"/>
            </a:xfrm>
            <a:custGeom>
              <a:avLst/>
              <a:gdLst>
                <a:gd name="T0" fmla="*/ 0 w 3473"/>
                <a:gd name="T1" fmla="*/ 0 h 1107"/>
                <a:gd name="T2" fmla="*/ 2882 w 3473"/>
                <a:gd name="T3" fmla="*/ 0 h 1107"/>
                <a:gd name="T4" fmla="*/ 3473 w 3473"/>
                <a:gd name="T5" fmla="*/ 1107 h 1107"/>
                <a:gd name="T6" fmla="*/ 592 w 3473"/>
                <a:gd name="T7" fmla="*/ 1107 h 1107"/>
                <a:gd name="T8" fmla="*/ 0 w 3473"/>
                <a:gd name="T9" fmla="*/ 0 h 1107"/>
              </a:gdLst>
              <a:ahLst/>
              <a:cxnLst>
                <a:cxn ang="0">
                  <a:pos x="T0" y="T1"/>
                </a:cxn>
                <a:cxn ang="0">
                  <a:pos x="T2" y="T3"/>
                </a:cxn>
                <a:cxn ang="0">
                  <a:pos x="T4" y="T5"/>
                </a:cxn>
                <a:cxn ang="0">
                  <a:pos x="T6" y="T7"/>
                </a:cxn>
                <a:cxn ang="0">
                  <a:pos x="T8" y="T9"/>
                </a:cxn>
              </a:cxnLst>
              <a:rect l="0" t="0" r="r" b="b"/>
              <a:pathLst>
                <a:path w="3473" h="1107">
                  <a:moveTo>
                    <a:pt x="0" y="0"/>
                  </a:moveTo>
                  <a:lnTo>
                    <a:pt x="2882" y="0"/>
                  </a:lnTo>
                  <a:lnTo>
                    <a:pt x="3473" y="1107"/>
                  </a:lnTo>
                  <a:lnTo>
                    <a:pt x="592" y="1107"/>
                  </a:lnTo>
                  <a:lnTo>
                    <a:pt x="0" y="0"/>
                  </a:lnTo>
                  <a:close/>
                </a:path>
              </a:pathLst>
            </a:custGeom>
            <a:solidFill>
              <a:srgbClr val="347FC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5" name="Oval 84">
              <a:extLst>
                <a:ext uri="{FF2B5EF4-FFF2-40B4-BE49-F238E27FC236}">
                  <a16:creationId xmlns:a16="http://schemas.microsoft.com/office/drawing/2014/main" id="{2E69F7D8-4398-4744-BCF8-25D5AEA61DB6}"/>
                </a:ext>
              </a:extLst>
            </p:cNvPr>
            <p:cNvSpPr/>
            <p:nvPr/>
          </p:nvSpPr>
          <p:spPr>
            <a:xfrm>
              <a:off x="7908863" y="1412528"/>
              <a:ext cx="1030514" cy="1030514"/>
            </a:xfrm>
            <a:prstGeom prst="ellipse">
              <a:avLst/>
            </a:prstGeom>
            <a:solidFill>
              <a:srgbClr val="347F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cs typeface="+mn-ea"/>
                <a:sym typeface="+mn-lt"/>
              </a:endParaRPr>
            </a:p>
          </p:txBody>
        </p:sp>
        <p:sp>
          <p:nvSpPr>
            <p:cNvPr id="36" name="Oval 87">
              <a:extLst>
                <a:ext uri="{FF2B5EF4-FFF2-40B4-BE49-F238E27FC236}">
                  <a16:creationId xmlns:a16="http://schemas.microsoft.com/office/drawing/2014/main" id="{CF95A688-5BC6-4144-91F1-00D989D4159D}"/>
                </a:ext>
              </a:extLst>
            </p:cNvPr>
            <p:cNvSpPr/>
            <p:nvPr/>
          </p:nvSpPr>
          <p:spPr>
            <a:xfrm flipV="1">
              <a:off x="7908863" y="3004291"/>
              <a:ext cx="1030514" cy="1030514"/>
            </a:xfrm>
            <a:prstGeom prst="ellipse">
              <a:avLst/>
            </a:prstGeom>
            <a:solidFill>
              <a:srgbClr val="347F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cs typeface="+mn-ea"/>
                <a:sym typeface="+mn-lt"/>
              </a:endParaRPr>
            </a:p>
          </p:txBody>
        </p:sp>
        <p:sp>
          <p:nvSpPr>
            <p:cNvPr id="37" name="Oval 90">
              <a:extLst>
                <a:ext uri="{FF2B5EF4-FFF2-40B4-BE49-F238E27FC236}">
                  <a16:creationId xmlns:a16="http://schemas.microsoft.com/office/drawing/2014/main" id="{45136B40-2296-4F52-A9C8-69E02C201BC0}"/>
                </a:ext>
              </a:extLst>
            </p:cNvPr>
            <p:cNvSpPr/>
            <p:nvPr/>
          </p:nvSpPr>
          <p:spPr>
            <a:xfrm flipH="1" flipV="1">
              <a:off x="7907009" y="4596054"/>
              <a:ext cx="1030514" cy="1030514"/>
            </a:xfrm>
            <a:prstGeom prst="ellipse">
              <a:avLst/>
            </a:prstGeom>
            <a:solidFill>
              <a:srgbClr val="347F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cs typeface="+mn-ea"/>
                <a:sym typeface="+mn-lt"/>
              </a:endParaRPr>
            </a:p>
          </p:txBody>
        </p:sp>
        <p:grpSp>
          <p:nvGrpSpPr>
            <p:cNvPr id="38" name="Group 92">
              <a:extLst>
                <a:ext uri="{FF2B5EF4-FFF2-40B4-BE49-F238E27FC236}">
                  <a16:creationId xmlns:a16="http://schemas.microsoft.com/office/drawing/2014/main" id="{0B4F19B6-6351-4BF5-B300-DD49BCFB6B26}"/>
                </a:ext>
              </a:extLst>
            </p:cNvPr>
            <p:cNvGrpSpPr/>
            <p:nvPr/>
          </p:nvGrpSpPr>
          <p:grpSpPr>
            <a:xfrm>
              <a:off x="8078572" y="3223612"/>
              <a:ext cx="700804" cy="615491"/>
              <a:chOff x="4031070" y="6152418"/>
              <a:chExt cx="508652" cy="446731"/>
            </a:xfrm>
            <a:solidFill>
              <a:schemeClr val="bg1"/>
            </a:solidFill>
          </p:grpSpPr>
          <p:sp>
            <p:nvSpPr>
              <p:cNvPr id="39" name="Freeform 759">
                <a:extLst>
                  <a:ext uri="{FF2B5EF4-FFF2-40B4-BE49-F238E27FC236}">
                    <a16:creationId xmlns:a16="http://schemas.microsoft.com/office/drawing/2014/main" id="{B19A43B0-CA7A-4965-A4D1-755BBFD67EA2}"/>
                  </a:ext>
                </a:extLst>
              </p:cNvPr>
              <p:cNvSpPr>
                <a:spLocks/>
              </p:cNvSpPr>
              <p:nvPr/>
            </p:nvSpPr>
            <p:spPr bwMode="auto">
              <a:xfrm>
                <a:off x="4210294" y="6231914"/>
                <a:ext cx="150205" cy="150000"/>
              </a:xfrm>
              <a:custGeom>
                <a:avLst/>
                <a:gdLst>
                  <a:gd name="T0" fmla="*/ 733 w 1469"/>
                  <a:gd name="T1" fmla="*/ 0 h 1469"/>
                  <a:gd name="T2" fmla="*/ 814 w 1469"/>
                  <a:gd name="T3" fmla="*/ 4 h 1469"/>
                  <a:gd name="T4" fmla="*/ 891 w 1469"/>
                  <a:gd name="T5" fmla="*/ 18 h 1469"/>
                  <a:gd name="T6" fmla="*/ 966 w 1469"/>
                  <a:gd name="T7" fmla="*/ 37 h 1469"/>
                  <a:gd name="T8" fmla="*/ 1037 w 1469"/>
                  <a:gd name="T9" fmla="*/ 66 h 1469"/>
                  <a:gd name="T10" fmla="*/ 1104 w 1469"/>
                  <a:gd name="T11" fmla="*/ 101 h 1469"/>
                  <a:gd name="T12" fmla="*/ 1168 w 1469"/>
                  <a:gd name="T13" fmla="*/ 142 h 1469"/>
                  <a:gd name="T14" fmla="*/ 1225 w 1469"/>
                  <a:gd name="T15" fmla="*/ 189 h 1469"/>
                  <a:gd name="T16" fmla="*/ 1278 w 1469"/>
                  <a:gd name="T17" fmla="*/ 242 h 1469"/>
                  <a:gd name="T18" fmla="*/ 1326 w 1469"/>
                  <a:gd name="T19" fmla="*/ 301 h 1469"/>
                  <a:gd name="T20" fmla="*/ 1367 w 1469"/>
                  <a:gd name="T21" fmla="*/ 365 h 1469"/>
                  <a:gd name="T22" fmla="*/ 1402 w 1469"/>
                  <a:gd name="T23" fmla="*/ 431 h 1469"/>
                  <a:gd name="T24" fmla="*/ 1431 w 1469"/>
                  <a:gd name="T25" fmla="*/ 502 h 1469"/>
                  <a:gd name="T26" fmla="*/ 1450 w 1469"/>
                  <a:gd name="T27" fmla="*/ 577 h 1469"/>
                  <a:gd name="T28" fmla="*/ 1464 w 1469"/>
                  <a:gd name="T29" fmla="*/ 654 h 1469"/>
                  <a:gd name="T30" fmla="*/ 1469 w 1469"/>
                  <a:gd name="T31" fmla="*/ 734 h 1469"/>
                  <a:gd name="T32" fmla="*/ 1464 w 1469"/>
                  <a:gd name="T33" fmla="*/ 814 h 1469"/>
                  <a:gd name="T34" fmla="*/ 1450 w 1469"/>
                  <a:gd name="T35" fmla="*/ 892 h 1469"/>
                  <a:gd name="T36" fmla="*/ 1431 w 1469"/>
                  <a:gd name="T37" fmla="*/ 966 h 1469"/>
                  <a:gd name="T38" fmla="*/ 1402 w 1469"/>
                  <a:gd name="T39" fmla="*/ 1037 h 1469"/>
                  <a:gd name="T40" fmla="*/ 1367 w 1469"/>
                  <a:gd name="T41" fmla="*/ 1105 h 1469"/>
                  <a:gd name="T42" fmla="*/ 1326 w 1469"/>
                  <a:gd name="T43" fmla="*/ 1169 h 1469"/>
                  <a:gd name="T44" fmla="*/ 1278 w 1469"/>
                  <a:gd name="T45" fmla="*/ 1226 h 1469"/>
                  <a:gd name="T46" fmla="*/ 1225 w 1469"/>
                  <a:gd name="T47" fmla="*/ 1279 h 1469"/>
                  <a:gd name="T48" fmla="*/ 1168 w 1469"/>
                  <a:gd name="T49" fmla="*/ 1328 h 1469"/>
                  <a:gd name="T50" fmla="*/ 1104 w 1469"/>
                  <a:gd name="T51" fmla="*/ 1369 h 1469"/>
                  <a:gd name="T52" fmla="*/ 1037 w 1469"/>
                  <a:gd name="T53" fmla="*/ 1403 h 1469"/>
                  <a:gd name="T54" fmla="*/ 966 w 1469"/>
                  <a:gd name="T55" fmla="*/ 1432 h 1469"/>
                  <a:gd name="T56" fmla="*/ 891 w 1469"/>
                  <a:gd name="T57" fmla="*/ 1452 h 1469"/>
                  <a:gd name="T58" fmla="*/ 814 w 1469"/>
                  <a:gd name="T59" fmla="*/ 1464 h 1469"/>
                  <a:gd name="T60" fmla="*/ 733 w 1469"/>
                  <a:gd name="T61" fmla="*/ 1469 h 1469"/>
                  <a:gd name="T62" fmla="*/ 655 w 1469"/>
                  <a:gd name="T63" fmla="*/ 1464 h 1469"/>
                  <a:gd name="T64" fmla="*/ 578 w 1469"/>
                  <a:gd name="T65" fmla="*/ 1452 h 1469"/>
                  <a:gd name="T66" fmla="*/ 502 w 1469"/>
                  <a:gd name="T67" fmla="*/ 1432 h 1469"/>
                  <a:gd name="T68" fmla="*/ 431 w 1469"/>
                  <a:gd name="T69" fmla="*/ 1403 h 1469"/>
                  <a:gd name="T70" fmla="*/ 364 w 1469"/>
                  <a:gd name="T71" fmla="*/ 1369 h 1469"/>
                  <a:gd name="T72" fmla="*/ 301 w 1469"/>
                  <a:gd name="T73" fmla="*/ 1328 h 1469"/>
                  <a:gd name="T74" fmla="*/ 243 w 1469"/>
                  <a:gd name="T75" fmla="*/ 1279 h 1469"/>
                  <a:gd name="T76" fmla="*/ 189 w 1469"/>
                  <a:gd name="T77" fmla="*/ 1226 h 1469"/>
                  <a:gd name="T78" fmla="*/ 142 w 1469"/>
                  <a:gd name="T79" fmla="*/ 1169 h 1469"/>
                  <a:gd name="T80" fmla="*/ 101 w 1469"/>
                  <a:gd name="T81" fmla="*/ 1105 h 1469"/>
                  <a:gd name="T82" fmla="*/ 66 w 1469"/>
                  <a:gd name="T83" fmla="*/ 1037 h 1469"/>
                  <a:gd name="T84" fmla="*/ 38 w 1469"/>
                  <a:gd name="T85" fmla="*/ 966 h 1469"/>
                  <a:gd name="T86" fmla="*/ 18 w 1469"/>
                  <a:gd name="T87" fmla="*/ 892 h 1469"/>
                  <a:gd name="T88" fmla="*/ 4 w 1469"/>
                  <a:gd name="T89" fmla="*/ 814 h 1469"/>
                  <a:gd name="T90" fmla="*/ 0 w 1469"/>
                  <a:gd name="T91" fmla="*/ 734 h 1469"/>
                  <a:gd name="T92" fmla="*/ 4 w 1469"/>
                  <a:gd name="T93" fmla="*/ 654 h 1469"/>
                  <a:gd name="T94" fmla="*/ 18 w 1469"/>
                  <a:gd name="T95" fmla="*/ 577 h 1469"/>
                  <a:gd name="T96" fmla="*/ 38 w 1469"/>
                  <a:gd name="T97" fmla="*/ 502 h 1469"/>
                  <a:gd name="T98" fmla="*/ 66 w 1469"/>
                  <a:gd name="T99" fmla="*/ 431 h 1469"/>
                  <a:gd name="T100" fmla="*/ 101 w 1469"/>
                  <a:gd name="T101" fmla="*/ 365 h 1469"/>
                  <a:gd name="T102" fmla="*/ 142 w 1469"/>
                  <a:gd name="T103" fmla="*/ 301 h 1469"/>
                  <a:gd name="T104" fmla="*/ 189 w 1469"/>
                  <a:gd name="T105" fmla="*/ 242 h 1469"/>
                  <a:gd name="T106" fmla="*/ 243 w 1469"/>
                  <a:gd name="T107" fmla="*/ 189 h 1469"/>
                  <a:gd name="T108" fmla="*/ 301 w 1469"/>
                  <a:gd name="T109" fmla="*/ 142 h 1469"/>
                  <a:gd name="T110" fmla="*/ 364 w 1469"/>
                  <a:gd name="T111" fmla="*/ 101 h 1469"/>
                  <a:gd name="T112" fmla="*/ 431 w 1469"/>
                  <a:gd name="T113" fmla="*/ 66 h 1469"/>
                  <a:gd name="T114" fmla="*/ 502 w 1469"/>
                  <a:gd name="T115" fmla="*/ 37 h 1469"/>
                  <a:gd name="T116" fmla="*/ 578 w 1469"/>
                  <a:gd name="T117" fmla="*/ 18 h 1469"/>
                  <a:gd name="T118" fmla="*/ 655 w 1469"/>
                  <a:gd name="T119" fmla="*/ 4 h 1469"/>
                  <a:gd name="T120" fmla="*/ 733 w 1469"/>
                  <a:gd name="T121" fmla="*/ 0 h 1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69" h="1469">
                    <a:moveTo>
                      <a:pt x="733" y="0"/>
                    </a:moveTo>
                    <a:lnTo>
                      <a:pt x="814" y="4"/>
                    </a:lnTo>
                    <a:lnTo>
                      <a:pt x="891" y="18"/>
                    </a:lnTo>
                    <a:lnTo>
                      <a:pt x="966" y="37"/>
                    </a:lnTo>
                    <a:lnTo>
                      <a:pt x="1037" y="66"/>
                    </a:lnTo>
                    <a:lnTo>
                      <a:pt x="1104" y="101"/>
                    </a:lnTo>
                    <a:lnTo>
                      <a:pt x="1168" y="142"/>
                    </a:lnTo>
                    <a:lnTo>
                      <a:pt x="1225" y="189"/>
                    </a:lnTo>
                    <a:lnTo>
                      <a:pt x="1278" y="242"/>
                    </a:lnTo>
                    <a:lnTo>
                      <a:pt x="1326" y="301"/>
                    </a:lnTo>
                    <a:lnTo>
                      <a:pt x="1367" y="365"/>
                    </a:lnTo>
                    <a:lnTo>
                      <a:pt x="1402" y="431"/>
                    </a:lnTo>
                    <a:lnTo>
                      <a:pt x="1431" y="502"/>
                    </a:lnTo>
                    <a:lnTo>
                      <a:pt x="1450" y="577"/>
                    </a:lnTo>
                    <a:lnTo>
                      <a:pt x="1464" y="654"/>
                    </a:lnTo>
                    <a:lnTo>
                      <a:pt x="1469" y="734"/>
                    </a:lnTo>
                    <a:lnTo>
                      <a:pt x="1464" y="814"/>
                    </a:lnTo>
                    <a:lnTo>
                      <a:pt x="1450" y="892"/>
                    </a:lnTo>
                    <a:lnTo>
                      <a:pt x="1431" y="966"/>
                    </a:lnTo>
                    <a:lnTo>
                      <a:pt x="1402" y="1037"/>
                    </a:lnTo>
                    <a:lnTo>
                      <a:pt x="1367" y="1105"/>
                    </a:lnTo>
                    <a:lnTo>
                      <a:pt x="1326" y="1169"/>
                    </a:lnTo>
                    <a:lnTo>
                      <a:pt x="1278" y="1226"/>
                    </a:lnTo>
                    <a:lnTo>
                      <a:pt x="1225" y="1279"/>
                    </a:lnTo>
                    <a:lnTo>
                      <a:pt x="1168" y="1328"/>
                    </a:lnTo>
                    <a:lnTo>
                      <a:pt x="1104" y="1369"/>
                    </a:lnTo>
                    <a:lnTo>
                      <a:pt x="1037" y="1403"/>
                    </a:lnTo>
                    <a:lnTo>
                      <a:pt x="966" y="1432"/>
                    </a:lnTo>
                    <a:lnTo>
                      <a:pt x="891" y="1452"/>
                    </a:lnTo>
                    <a:lnTo>
                      <a:pt x="814" y="1464"/>
                    </a:lnTo>
                    <a:lnTo>
                      <a:pt x="733" y="1469"/>
                    </a:lnTo>
                    <a:lnTo>
                      <a:pt x="655" y="1464"/>
                    </a:lnTo>
                    <a:lnTo>
                      <a:pt x="578" y="1452"/>
                    </a:lnTo>
                    <a:lnTo>
                      <a:pt x="502" y="1432"/>
                    </a:lnTo>
                    <a:lnTo>
                      <a:pt x="431" y="1403"/>
                    </a:lnTo>
                    <a:lnTo>
                      <a:pt x="364" y="1369"/>
                    </a:lnTo>
                    <a:lnTo>
                      <a:pt x="301" y="1328"/>
                    </a:lnTo>
                    <a:lnTo>
                      <a:pt x="243" y="1279"/>
                    </a:lnTo>
                    <a:lnTo>
                      <a:pt x="189" y="1226"/>
                    </a:lnTo>
                    <a:lnTo>
                      <a:pt x="142" y="1169"/>
                    </a:lnTo>
                    <a:lnTo>
                      <a:pt x="101" y="1105"/>
                    </a:lnTo>
                    <a:lnTo>
                      <a:pt x="66" y="1037"/>
                    </a:lnTo>
                    <a:lnTo>
                      <a:pt x="38" y="966"/>
                    </a:lnTo>
                    <a:lnTo>
                      <a:pt x="18" y="892"/>
                    </a:lnTo>
                    <a:lnTo>
                      <a:pt x="4" y="814"/>
                    </a:lnTo>
                    <a:lnTo>
                      <a:pt x="0" y="734"/>
                    </a:lnTo>
                    <a:lnTo>
                      <a:pt x="4" y="654"/>
                    </a:lnTo>
                    <a:lnTo>
                      <a:pt x="18" y="577"/>
                    </a:lnTo>
                    <a:lnTo>
                      <a:pt x="38" y="502"/>
                    </a:lnTo>
                    <a:lnTo>
                      <a:pt x="66" y="431"/>
                    </a:lnTo>
                    <a:lnTo>
                      <a:pt x="101" y="365"/>
                    </a:lnTo>
                    <a:lnTo>
                      <a:pt x="142" y="301"/>
                    </a:lnTo>
                    <a:lnTo>
                      <a:pt x="189" y="242"/>
                    </a:lnTo>
                    <a:lnTo>
                      <a:pt x="243" y="189"/>
                    </a:lnTo>
                    <a:lnTo>
                      <a:pt x="301" y="142"/>
                    </a:lnTo>
                    <a:lnTo>
                      <a:pt x="364" y="101"/>
                    </a:lnTo>
                    <a:lnTo>
                      <a:pt x="431" y="66"/>
                    </a:lnTo>
                    <a:lnTo>
                      <a:pt x="502" y="37"/>
                    </a:lnTo>
                    <a:lnTo>
                      <a:pt x="578" y="18"/>
                    </a:lnTo>
                    <a:lnTo>
                      <a:pt x="655" y="4"/>
                    </a:lnTo>
                    <a:lnTo>
                      <a:pt x="73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sp>
            <p:nvSpPr>
              <p:cNvPr id="40" name="Freeform 760">
                <a:extLst>
                  <a:ext uri="{FF2B5EF4-FFF2-40B4-BE49-F238E27FC236}">
                    <a16:creationId xmlns:a16="http://schemas.microsoft.com/office/drawing/2014/main" id="{83779E55-000A-47E5-BB2D-233C4A8A680B}"/>
                  </a:ext>
                </a:extLst>
              </p:cNvPr>
              <p:cNvSpPr>
                <a:spLocks/>
              </p:cNvSpPr>
              <p:nvPr/>
            </p:nvSpPr>
            <p:spPr bwMode="auto">
              <a:xfrm>
                <a:off x="4176779" y="6374149"/>
                <a:ext cx="217235" cy="119142"/>
              </a:xfrm>
              <a:custGeom>
                <a:avLst/>
                <a:gdLst>
                  <a:gd name="T0" fmla="*/ 618 w 2125"/>
                  <a:gd name="T1" fmla="*/ 0 h 1166"/>
                  <a:gd name="T2" fmla="*/ 633 w 2125"/>
                  <a:gd name="T3" fmla="*/ 1 h 1166"/>
                  <a:gd name="T4" fmla="*/ 648 w 2125"/>
                  <a:gd name="T5" fmla="*/ 10 h 1166"/>
                  <a:gd name="T6" fmla="*/ 1061 w 2125"/>
                  <a:gd name="T7" fmla="*/ 444 h 1166"/>
                  <a:gd name="T8" fmla="*/ 1476 w 2125"/>
                  <a:gd name="T9" fmla="*/ 10 h 1166"/>
                  <a:gd name="T10" fmla="*/ 1491 w 2125"/>
                  <a:gd name="T11" fmla="*/ 1 h 1166"/>
                  <a:gd name="T12" fmla="*/ 1506 w 2125"/>
                  <a:gd name="T13" fmla="*/ 0 h 1166"/>
                  <a:gd name="T14" fmla="*/ 1523 w 2125"/>
                  <a:gd name="T15" fmla="*/ 4 h 1166"/>
                  <a:gd name="T16" fmla="*/ 1598 w 2125"/>
                  <a:gd name="T17" fmla="*/ 51 h 1166"/>
                  <a:gd name="T18" fmla="*/ 1671 w 2125"/>
                  <a:gd name="T19" fmla="*/ 106 h 1166"/>
                  <a:gd name="T20" fmla="*/ 1739 w 2125"/>
                  <a:gd name="T21" fmla="*/ 168 h 1166"/>
                  <a:gd name="T22" fmla="*/ 1803 w 2125"/>
                  <a:gd name="T23" fmla="*/ 235 h 1166"/>
                  <a:gd name="T24" fmla="*/ 1860 w 2125"/>
                  <a:gd name="T25" fmla="*/ 306 h 1166"/>
                  <a:gd name="T26" fmla="*/ 1913 w 2125"/>
                  <a:gd name="T27" fmla="*/ 383 h 1166"/>
                  <a:gd name="T28" fmla="*/ 1960 w 2125"/>
                  <a:gd name="T29" fmla="*/ 465 h 1166"/>
                  <a:gd name="T30" fmla="*/ 2002 w 2125"/>
                  <a:gd name="T31" fmla="*/ 551 h 1166"/>
                  <a:gd name="T32" fmla="*/ 2039 w 2125"/>
                  <a:gd name="T33" fmla="*/ 640 h 1166"/>
                  <a:gd name="T34" fmla="*/ 2069 w 2125"/>
                  <a:gd name="T35" fmla="*/ 733 h 1166"/>
                  <a:gd name="T36" fmla="*/ 2093 w 2125"/>
                  <a:gd name="T37" fmla="*/ 828 h 1166"/>
                  <a:gd name="T38" fmla="*/ 2110 w 2125"/>
                  <a:gd name="T39" fmla="*/ 927 h 1166"/>
                  <a:gd name="T40" fmla="*/ 2120 w 2125"/>
                  <a:gd name="T41" fmla="*/ 1025 h 1166"/>
                  <a:gd name="T42" fmla="*/ 2125 w 2125"/>
                  <a:gd name="T43" fmla="*/ 1127 h 1166"/>
                  <a:gd name="T44" fmla="*/ 2122 w 2125"/>
                  <a:gd name="T45" fmla="*/ 1142 h 1166"/>
                  <a:gd name="T46" fmla="*/ 2113 w 2125"/>
                  <a:gd name="T47" fmla="*/ 1154 h 1166"/>
                  <a:gd name="T48" fmla="*/ 2101 w 2125"/>
                  <a:gd name="T49" fmla="*/ 1163 h 1166"/>
                  <a:gd name="T50" fmla="*/ 2086 w 2125"/>
                  <a:gd name="T51" fmla="*/ 1166 h 1166"/>
                  <a:gd name="T52" fmla="*/ 39 w 2125"/>
                  <a:gd name="T53" fmla="*/ 1166 h 1166"/>
                  <a:gd name="T54" fmla="*/ 24 w 2125"/>
                  <a:gd name="T55" fmla="*/ 1163 h 1166"/>
                  <a:gd name="T56" fmla="*/ 12 w 2125"/>
                  <a:gd name="T57" fmla="*/ 1154 h 1166"/>
                  <a:gd name="T58" fmla="*/ 3 w 2125"/>
                  <a:gd name="T59" fmla="*/ 1142 h 1166"/>
                  <a:gd name="T60" fmla="*/ 0 w 2125"/>
                  <a:gd name="T61" fmla="*/ 1127 h 1166"/>
                  <a:gd name="T62" fmla="*/ 3 w 2125"/>
                  <a:gd name="T63" fmla="*/ 1025 h 1166"/>
                  <a:gd name="T64" fmla="*/ 13 w 2125"/>
                  <a:gd name="T65" fmla="*/ 927 h 1166"/>
                  <a:gd name="T66" fmla="*/ 31 w 2125"/>
                  <a:gd name="T67" fmla="*/ 828 h 1166"/>
                  <a:gd name="T68" fmla="*/ 55 w 2125"/>
                  <a:gd name="T69" fmla="*/ 733 h 1166"/>
                  <a:gd name="T70" fmla="*/ 86 w 2125"/>
                  <a:gd name="T71" fmla="*/ 640 h 1166"/>
                  <a:gd name="T72" fmla="*/ 122 w 2125"/>
                  <a:gd name="T73" fmla="*/ 551 h 1166"/>
                  <a:gd name="T74" fmla="*/ 163 w 2125"/>
                  <a:gd name="T75" fmla="*/ 465 h 1166"/>
                  <a:gd name="T76" fmla="*/ 211 w 2125"/>
                  <a:gd name="T77" fmla="*/ 383 h 1166"/>
                  <a:gd name="T78" fmla="*/ 264 w 2125"/>
                  <a:gd name="T79" fmla="*/ 306 h 1166"/>
                  <a:gd name="T80" fmla="*/ 322 w 2125"/>
                  <a:gd name="T81" fmla="*/ 235 h 1166"/>
                  <a:gd name="T82" fmla="*/ 385 w 2125"/>
                  <a:gd name="T83" fmla="*/ 168 h 1166"/>
                  <a:gd name="T84" fmla="*/ 453 w 2125"/>
                  <a:gd name="T85" fmla="*/ 106 h 1166"/>
                  <a:gd name="T86" fmla="*/ 524 w 2125"/>
                  <a:gd name="T87" fmla="*/ 51 h 1166"/>
                  <a:gd name="T88" fmla="*/ 602 w 2125"/>
                  <a:gd name="T89" fmla="*/ 4 h 1166"/>
                  <a:gd name="T90" fmla="*/ 618 w 2125"/>
                  <a:gd name="T91" fmla="*/ 0 h 1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25" h="1166">
                    <a:moveTo>
                      <a:pt x="618" y="0"/>
                    </a:moveTo>
                    <a:lnTo>
                      <a:pt x="633" y="1"/>
                    </a:lnTo>
                    <a:lnTo>
                      <a:pt x="648" y="10"/>
                    </a:lnTo>
                    <a:lnTo>
                      <a:pt x="1061" y="444"/>
                    </a:lnTo>
                    <a:lnTo>
                      <a:pt x="1476" y="10"/>
                    </a:lnTo>
                    <a:lnTo>
                      <a:pt x="1491" y="1"/>
                    </a:lnTo>
                    <a:lnTo>
                      <a:pt x="1506" y="0"/>
                    </a:lnTo>
                    <a:lnTo>
                      <a:pt x="1523" y="4"/>
                    </a:lnTo>
                    <a:lnTo>
                      <a:pt x="1598" y="51"/>
                    </a:lnTo>
                    <a:lnTo>
                      <a:pt x="1671" y="106"/>
                    </a:lnTo>
                    <a:lnTo>
                      <a:pt x="1739" y="168"/>
                    </a:lnTo>
                    <a:lnTo>
                      <a:pt x="1803" y="235"/>
                    </a:lnTo>
                    <a:lnTo>
                      <a:pt x="1860" y="306"/>
                    </a:lnTo>
                    <a:lnTo>
                      <a:pt x="1913" y="383"/>
                    </a:lnTo>
                    <a:lnTo>
                      <a:pt x="1960" y="465"/>
                    </a:lnTo>
                    <a:lnTo>
                      <a:pt x="2002" y="551"/>
                    </a:lnTo>
                    <a:lnTo>
                      <a:pt x="2039" y="640"/>
                    </a:lnTo>
                    <a:lnTo>
                      <a:pt x="2069" y="733"/>
                    </a:lnTo>
                    <a:lnTo>
                      <a:pt x="2093" y="828"/>
                    </a:lnTo>
                    <a:lnTo>
                      <a:pt x="2110" y="927"/>
                    </a:lnTo>
                    <a:lnTo>
                      <a:pt x="2120" y="1025"/>
                    </a:lnTo>
                    <a:lnTo>
                      <a:pt x="2125" y="1127"/>
                    </a:lnTo>
                    <a:lnTo>
                      <a:pt x="2122" y="1142"/>
                    </a:lnTo>
                    <a:lnTo>
                      <a:pt x="2113" y="1154"/>
                    </a:lnTo>
                    <a:lnTo>
                      <a:pt x="2101" y="1163"/>
                    </a:lnTo>
                    <a:lnTo>
                      <a:pt x="2086" y="1166"/>
                    </a:lnTo>
                    <a:lnTo>
                      <a:pt x="39" y="1166"/>
                    </a:lnTo>
                    <a:lnTo>
                      <a:pt x="24" y="1163"/>
                    </a:lnTo>
                    <a:lnTo>
                      <a:pt x="12" y="1154"/>
                    </a:lnTo>
                    <a:lnTo>
                      <a:pt x="3" y="1142"/>
                    </a:lnTo>
                    <a:lnTo>
                      <a:pt x="0" y="1127"/>
                    </a:lnTo>
                    <a:lnTo>
                      <a:pt x="3" y="1025"/>
                    </a:lnTo>
                    <a:lnTo>
                      <a:pt x="13" y="927"/>
                    </a:lnTo>
                    <a:lnTo>
                      <a:pt x="31" y="828"/>
                    </a:lnTo>
                    <a:lnTo>
                      <a:pt x="55" y="733"/>
                    </a:lnTo>
                    <a:lnTo>
                      <a:pt x="86" y="640"/>
                    </a:lnTo>
                    <a:lnTo>
                      <a:pt x="122" y="551"/>
                    </a:lnTo>
                    <a:lnTo>
                      <a:pt x="163" y="465"/>
                    </a:lnTo>
                    <a:lnTo>
                      <a:pt x="211" y="383"/>
                    </a:lnTo>
                    <a:lnTo>
                      <a:pt x="264" y="306"/>
                    </a:lnTo>
                    <a:lnTo>
                      <a:pt x="322" y="235"/>
                    </a:lnTo>
                    <a:lnTo>
                      <a:pt x="385" y="168"/>
                    </a:lnTo>
                    <a:lnTo>
                      <a:pt x="453" y="106"/>
                    </a:lnTo>
                    <a:lnTo>
                      <a:pt x="524" y="51"/>
                    </a:lnTo>
                    <a:lnTo>
                      <a:pt x="602" y="4"/>
                    </a:lnTo>
                    <a:lnTo>
                      <a:pt x="6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sp>
            <p:nvSpPr>
              <p:cNvPr id="41" name="Freeform 761">
                <a:extLst>
                  <a:ext uri="{FF2B5EF4-FFF2-40B4-BE49-F238E27FC236}">
                    <a16:creationId xmlns:a16="http://schemas.microsoft.com/office/drawing/2014/main" id="{7BE58595-75BE-4496-9F42-C95C79A65FC4}"/>
                  </a:ext>
                </a:extLst>
              </p:cNvPr>
              <p:cNvSpPr>
                <a:spLocks/>
              </p:cNvSpPr>
              <p:nvPr/>
            </p:nvSpPr>
            <p:spPr bwMode="auto">
              <a:xfrm>
                <a:off x="4067650" y="6152418"/>
                <a:ext cx="472072" cy="226227"/>
              </a:xfrm>
              <a:custGeom>
                <a:avLst/>
                <a:gdLst>
                  <a:gd name="T0" fmla="*/ 2322 w 4621"/>
                  <a:gd name="T1" fmla="*/ 17 h 2216"/>
                  <a:gd name="T2" fmla="*/ 2718 w 4621"/>
                  <a:gd name="T3" fmla="*/ 105 h 2216"/>
                  <a:gd name="T4" fmla="*/ 3091 w 4621"/>
                  <a:gd name="T5" fmla="*/ 264 h 2216"/>
                  <a:gd name="T6" fmla="*/ 3420 w 4621"/>
                  <a:gd name="T7" fmla="*/ 486 h 2216"/>
                  <a:gd name="T8" fmla="*/ 3702 w 4621"/>
                  <a:gd name="T9" fmla="*/ 762 h 2216"/>
                  <a:gd name="T10" fmla="*/ 3927 w 4621"/>
                  <a:gd name="T11" fmla="*/ 1083 h 2216"/>
                  <a:gd name="T12" fmla="*/ 4092 w 4621"/>
                  <a:gd name="T13" fmla="*/ 1442 h 2216"/>
                  <a:gd name="T14" fmla="*/ 4385 w 4621"/>
                  <a:gd name="T15" fmla="*/ 1263 h 2216"/>
                  <a:gd name="T16" fmla="*/ 4423 w 4621"/>
                  <a:gd name="T17" fmla="*/ 1231 h 2216"/>
                  <a:gd name="T18" fmla="*/ 4472 w 4621"/>
                  <a:gd name="T19" fmla="*/ 1234 h 2216"/>
                  <a:gd name="T20" fmla="*/ 4611 w 4621"/>
                  <a:gd name="T21" fmla="*/ 1315 h 2216"/>
                  <a:gd name="T22" fmla="*/ 4620 w 4621"/>
                  <a:gd name="T23" fmla="*/ 1363 h 2216"/>
                  <a:gd name="T24" fmla="*/ 4199 w 4621"/>
                  <a:gd name="T25" fmla="*/ 2196 h 2216"/>
                  <a:gd name="T26" fmla="*/ 4152 w 4621"/>
                  <a:gd name="T27" fmla="*/ 2216 h 2216"/>
                  <a:gd name="T28" fmla="*/ 3322 w 4621"/>
                  <a:gd name="T29" fmla="*/ 1804 h 2216"/>
                  <a:gd name="T30" fmla="*/ 3290 w 4621"/>
                  <a:gd name="T31" fmla="*/ 1766 h 2216"/>
                  <a:gd name="T32" fmla="*/ 3295 w 4621"/>
                  <a:gd name="T33" fmla="*/ 1718 h 2216"/>
                  <a:gd name="T34" fmla="*/ 3379 w 4621"/>
                  <a:gd name="T35" fmla="*/ 1575 h 2216"/>
                  <a:gd name="T36" fmla="*/ 3438 w 4621"/>
                  <a:gd name="T37" fmla="*/ 1575 h 2216"/>
                  <a:gd name="T38" fmla="*/ 3870 w 4621"/>
                  <a:gd name="T39" fmla="*/ 1586 h 2216"/>
                  <a:gd name="T40" fmla="*/ 3729 w 4621"/>
                  <a:gd name="T41" fmla="*/ 1253 h 2216"/>
                  <a:gd name="T42" fmla="*/ 3529 w 4621"/>
                  <a:gd name="T43" fmla="*/ 954 h 2216"/>
                  <a:gd name="T44" fmla="*/ 3277 w 4621"/>
                  <a:gd name="T45" fmla="*/ 700 h 2216"/>
                  <a:gd name="T46" fmla="*/ 2979 w 4621"/>
                  <a:gd name="T47" fmla="*/ 495 h 2216"/>
                  <a:gd name="T48" fmla="*/ 2640 w 4621"/>
                  <a:gd name="T49" fmla="*/ 348 h 2216"/>
                  <a:gd name="T50" fmla="*/ 2290 w 4621"/>
                  <a:gd name="T51" fmla="*/ 271 h 2216"/>
                  <a:gd name="T52" fmla="*/ 1926 w 4621"/>
                  <a:gd name="T53" fmla="*/ 261 h 2216"/>
                  <a:gd name="T54" fmla="*/ 1549 w 4621"/>
                  <a:gd name="T55" fmla="*/ 324 h 2216"/>
                  <a:gd name="T56" fmla="*/ 1189 w 4621"/>
                  <a:gd name="T57" fmla="*/ 467 h 2216"/>
                  <a:gd name="T58" fmla="*/ 873 w 4621"/>
                  <a:gd name="T59" fmla="*/ 670 h 2216"/>
                  <a:gd name="T60" fmla="*/ 607 w 4621"/>
                  <a:gd name="T61" fmla="*/ 927 h 2216"/>
                  <a:gd name="T62" fmla="*/ 396 w 4621"/>
                  <a:gd name="T63" fmla="*/ 1231 h 2216"/>
                  <a:gd name="T64" fmla="*/ 247 w 4621"/>
                  <a:gd name="T65" fmla="*/ 1577 h 2216"/>
                  <a:gd name="T66" fmla="*/ 206 w 4621"/>
                  <a:gd name="T67" fmla="*/ 1618 h 2216"/>
                  <a:gd name="T68" fmla="*/ 44 w 4621"/>
                  <a:gd name="T69" fmla="*/ 1578 h 2216"/>
                  <a:gd name="T70" fmla="*/ 6 w 4621"/>
                  <a:gd name="T71" fmla="*/ 1548 h 2216"/>
                  <a:gd name="T72" fmla="*/ 3 w 4621"/>
                  <a:gd name="T73" fmla="*/ 1498 h 2216"/>
                  <a:gd name="T74" fmla="*/ 156 w 4621"/>
                  <a:gd name="T75" fmla="*/ 1136 h 2216"/>
                  <a:gd name="T76" fmla="*/ 371 w 4621"/>
                  <a:gd name="T77" fmla="*/ 810 h 2216"/>
                  <a:gd name="T78" fmla="*/ 638 w 4621"/>
                  <a:gd name="T79" fmla="*/ 532 h 2216"/>
                  <a:gd name="T80" fmla="*/ 956 w 4621"/>
                  <a:gd name="T81" fmla="*/ 302 h 2216"/>
                  <a:gd name="T82" fmla="*/ 1307 w 4621"/>
                  <a:gd name="T83" fmla="*/ 135 h 2216"/>
                  <a:gd name="T84" fmla="*/ 1675 w 4621"/>
                  <a:gd name="T85" fmla="*/ 33 h 2216"/>
                  <a:gd name="T86" fmla="*/ 2054 w 4621"/>
                  <a:gd name="T87" fmla="*/ 0 h 2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621" h="2216">
                    <a:moveTo>
                      <a:pt x="2054" y="0"/>
                    </a:moveTo>
                    <a:lnTo>
                      <a:pt x="2189" y="3"/>
                    </a:lnTo>
                    <a:lnTo>
                      <a:pt x="2322" y="17"/>
                    </a:lnTo>
                    <a:lnTo>
                      <a:pt x="2455" y="38"/>
                    </a:lnTo>
                    <a:lnTo>
                      <a:pt x="2588" y="67"/>
                    </a:lnTo>
                    <a:lnTo>
                      <a:pt x="2718" y="105"/>
                    </a:lnTo>
                    <a:lnTo>
                      <a:pt x="2847" y="150"/>
                    </a:lnTo>
                    <a:lnTo>
                      <a:pt x="2971" y="205"/>
                    </a:lnTo>
                    <a:lnTo>
                      <a:pt x="3091" y="264"/>
                    </a:lnTo>
                    <a:lnTo>
                      <a:pt x="3205" y="332"/>
                    </a:lnTo>
                    <a:lnTo>
                      <a:pt x="3316" y="406"/>
                    </a:lnTo>
                    <a:lnTo>
                      <a:pt x="3420" y="486"/>
                    </a:lnTo>
                    <a:lnTo>
                      <a:pt x="3520" y="573"/>
                    </a:lnTo>
                    <a:lnTo>
                      <a:pt x="3614" y="663"/>
                    </a:lnTo>
                    <a:lnTo>
                      <a:pt x="3702" y="762"/>
                    </a:lnTo>
                    <a:lnTo>
                      <a:pt x="3783" y="863"/>
                    </a:lnTo>
                    <a:lnTo>
                      <a:pt x="3859" y="971"/>
                    </a:lnTo>
                    <a:lnTo>
                      <a:pt x="3927" y="1083"/>
                    </a:lnTo>
                    <a:lnTo>
                      <a:pt x="3989" y="1198"/>
                    </a:lnTo>
                    <a:lnTo>
                      <a:pt x="4045" y="1319"/>
                    </a:lnTo>
                    <a:lnTo>
                      <a:pt x="4092" y="1442"/>
                    </a:lnTo>
                    <a:lnTo>
                      <a:pt x="4133" y="1569"/>
                    </a:lnTo>
                    <a:lnTo>
                      <a:pt x="4166" y="1699"/>
                    </a:lnTo>
                    <a:lnTo>
                      <a:pt x="4385" y="1263"/>
                    </a:lnTo>
                    <a:lnTo>
                      <a:pt x="4396" y="1250"/>
                    </a:lnTo>
                    <a:lnTo>
                      <a:pt x="4408" y="1239"/>
                    </a:lnTo>
                    <a:lnTo>
                      <a:pt x="4423" y="1231"/>
                    </a:lnTo>
                    <a:lnTo>
                      <a:pt x="4440" y="1228"/>
                    </a:lnTo>
                    <a:lnTo>
                      <a:pt x="4456" y="1230"/>
                    </a:lnTo>
                    <a:lnTo>
                      <a:pt x="4472" y="1234"/>
                    </a:lnTo>
                    <a:lnTo>
                      <a:pt x="4587" y="1293"/>
                    </a:lnTo>
                    <a:lnTo>
                      <a:pt x="4600" y="1303"/>
                    </a:lnTo>
                    <a:lnTo>
                      <a:pt x="4611" y="1315"/>
                    </a:lnTo>
                    <a:lnTo>
                      <a:pt x="4618" y="1330"/>
                    </a:lnTo>
                    <a:lnTo>
                      <a:pt x="4621" y="1346"/>
                    </a:lnTo>
                    <a:lnTo>
                      <a:pt x="4620" y="1363"/>
                    </a:lnTo>
                    <a:lnTo>
                      <a:pt x="4614" y="1378"/>
                    </a:lnTo>
                    <a:lnTo>
                      <a:pt x="4208" y="2181"/>
                    </a:lnTo>
                    <a:lnTo>
                      <a:pt x="4199" y="2196"/>
                    </a:lnTo>
                    <a:lnTo>
                      <a:pt x="4186" y="2207"/>
                    </a:lnTo>
                    <a:lnTo>
                      <a:pt x="4169" y="2214"/>
                    </a:lnTo>
                    <a:lnTo>
                      <a:pt x="4152" y="2216"/>
                    </a:lnTo>
                    <a:lnTo>
                      <a:pt x="4137" y="2214"/>
                    </a:lnTo>
                    <a:lnTo>
                      <a:pt x="4124" y="2210"/>
                    </a:lnTo>
                    <a:lnTo>
                      <a:pt x="3322" y="1804"/>
                    </a:lnTo>
                    <a:lnTo>
                      <a:pt x="3308" y="1793"/>
                    </a:lnTo>
                    <a:lnTo>
                      <a:pt x="3298" y="1781"/>
                    </a:lnTo>
                    <a:lnTo>
                      <a:pt x="3290" y="1766"/>
                    </a:lnTo>
                    <a:lnTo>
                      <a:pt x="3287" y="1749"/>
                    </a:lnTo>
                    <a:lnTo>
                      <a:pt x="3289" y="1733"/>
                    </a:lnTo>
                    <a:lnTo>
                      <a:pt x="3295" y="1718"/>
                    </a:lnTo>
                    <a:lnTo>
                      <a:pt x="3352" y="1602"/>
                    </a:lnTo>
                    <a:lnTo>
                      <a:pt x="3364" y="1586"/>
                    </a:lnTo>
                    <a:lnTo>
                      <a:pt x="3379" y="1575"/>
                    </a:lnTo>
                    <a:lnTo>
                      <a:pt x="3399" y="1569"/>
                    </a:lnTo>
                    <a:lnTo>
                      <a:pt x="3419" y="1568"/>
                    </a:lnTo>
                    <a:lnTo>
                      <a:pt x="3438" y="1575"/>
                    </a:lnTo>
                    <a:lnTo>
                      <a:pt x="3929" y="1824"/>
                    </a:lnTo>
                    <a:lnTo>
                      <a:pt x="3903" y="1702"/>
                    </a:lnTo>
                    <a:lnTo>
                      <a:pt x="3870" y="1586"/>
                    </a:lnTo>
                    <a:lnTo>
                      <a:pt x="3830" y="1471"/>
                    </a:lnTo>
                    <a:lnTo>
                      <a:pt x="3783" y="1360"/>
                    </a:lnTo>
                    <a:lnTo>
                      <a:pt x="3729" y="1253"/>
                    </a:lnTo>
                    <a:lnTo>
                      <a:pt x="3668" y="1150"/>
                    </a:lnTo>
                    <a:lnTo>
                      <a:pt x="3602" y="1050"/>
                    </a:lnTo>
                    <a:lnTo>
                      <a:pt x="3529" y="954"/>
                    </a:lnTo>
                    <a:lnTo>
                      <a:pt x="3451" y="865"/>
                    </a:lnTo>
                    <a:lnTo>
                      <a:pt x="3367" y="780"/>
                    </a:lnTo>
                    <a:lnTo>
                      <a:pt x="3277" y="700"/>
                    </a:lnTo>
                    <a:lnTo>
                      <a:pt x="3183" y="626"/>
                    </a:lnTo>
                    <a:lnTo>
                      <a:pt x="3083" y="557"/>
                    </a:lnTo>
                    <a:lnTo>
                      <a:pt x="2979" y="495"/>
                    </a:lnTo>
                    <a:lnTo>
                      <a:pt x="2870" y="439"/>
                    </a:lnTo>
                    <a:lnTo>
                      <a:pt x="2756" y="391"/>
                    </a:lnTo>
                    <a:lnTo>
                      <a:pt x="2640" y="348"/>
                    </a:lnTo>
                    <a:lnTo>
                      <a:pt x="2525" y="315"/>
                    </a:lnTo>
                    <a:lnTo>
                      <a:pt x="2408" y="289"/>
                    </a:lnTo>
                    <a:lnTo>
                      <a:pt x="2290" y="271"/>
                    </a:lnTo>
                    <a:lnTo>
                      <a:pt x="2172" y="259"/>
                    </a:lnTo>
                    <a:lnTo>
                      <a:pt x="2054" y="256"/>
                    </a:lnTo>
                    <a:lnTo>
                      <a:pt x="1926" y="261"/>
                    </a:lnTo>
                    <a:lnTo>
                      <a:pt x="1799" y="273"/>
                    </a:lnTo>
                    <a:lnTo>
                      <a:pt x="1673" y="294"/>
                    </a:lnTo>
                    <a:lnTo>
                      <a:pt x="1549" y="324"/>
                    </a:lnTo>
                    <a:lnTo>
                      <a:pt x="1427" y="364"/>
                    </a:lnTo>
                    <a:lnTo>
                      <a:pt x="1307" y="411"/>
                    </a:lnTo>
                    <a:lnTo>
                      <a:pt x="1189" y="467"/>
                    </a:lnTo>
                    <a:lnTo>
                      <a:pt x="1079" y="527"/>
                    </a:lnTo>
                    <a:lnTo>
                      <a:pt x="973" y="595"/>
                    </a:lnTo>
                    <a:lnTo>
                      <a:pt x="873" y="670"/>
                    </a:lnTo>
                    <a:lnTo>
                      <a:pt x="778" y="750"/>
                    </a:lnTo>
                    <a:lnTo>
                      <a:pt x="690" y="836"/>
                    </a:lnTo>
                    <a:lnTo>
                      <a:pt x="607" y="927"/>
                    </a:lnTo>
                    <a:lnTo>
                      <a:pt x="529" y="1024"/>
                    </a:lnTo>
                    <a:lnTo>
                      <a:pt x="460" y="1125"/>
                    </a:lnTo>
                    <a:lnTo>
                      <a:pt x="396" y="1231"/>
                    </a:lnTo>
                    <a:lnTo>
                      <a:pt x="339" y="1342"/>
                    </a:lnTo>
                    <a:lnTo>
                      <a:pt x="289" y="1457"/>
                    </a:lnTo>
                    <a:lnTo>
                      <a:pt x="247" y="1577"/>
                    </a:lnTo>
                    <a:lnTo>
                      <a:pt x="238" y="1595"/>
                    </a:lnTo>
                    <a:lnTo>
                      <a:pt x="222" y="1608"/>
                    </a:lnTo>
                    <a:lnTo>
                      <a:pt x="206" y="1618"/>
                    </a:lnTo>
                    <a:lnTo>
                      <a:pt x="186" y="1621"/>
                    </a:lnTo>
                    <a:lnTo>
                      <a:pt x="165" y="1618"/>
                    </a:lnTo>
                    <a:lnTo>
                      <a:pt x="44" y="1578"/>
                    </a:lnTo>
                    <a:lnTo>
                      <a:pt x="29" y="1572"/>
                    </a:lnTo>
                    <a:lnTo>
                      <a:pt x="17" y="1562"/>
                    </a:lnTo>
                    <a:lnTo>
                      <a:pt x="6" y="1548"/>
                    </a:lnTo>
                    <a:lnTo>
                      <a:pt x="2" y="1531"/>
                    </a:lnTo>
                    <a:lnTo>
                      <a:pt x="0" y="1515"/>
                    </a:lnTo>
                    <a:lnTo>
                      <a:pt x="3" y="1498"/>
                    </a:lnTo>
                    <a:lnTo>
                      <a:pt x="47" y="1374"/>
                    </a:lnTo>
                    <a:lnTo>
                      <a:pt x="98" y="1253"/>
                    </a:lnTo>
                    <a:lnTo>
                      <a:pt x="156" y="1136"/>
                    </a:lnTo>
                    <a:lnTo>
                      <a:pt x="221" y="1022"/>
                    </a:lnTo>
                    <a:lnTo>
                      <a:pt x="292" y="915"/>
                    </a:lnTo>
                    <a:lnTo>
                      <a:pt x="371" y="810"/>
                    </a:lnTo>
                    <a:lnTo>
                      <a:pt x="454" y="712"/>
                    </a:lnTo>
                    <a:lnTo>
                      <a:pt x="543" y="620"/>
                    </a:lnTo>
                    <a:lnTo>
                      <a:pt x="638" y="532"/>
                    </a:lnTo>
                    <a:lnTo>
                      <a:pt x="740" y="448"/>
                    </a:lnTo>
                    <a:lnTo>
                      <a:pt x="846" y="373"/>
                    </a:lnTo>
                    <a:lnTo>
                      <a:pt x="956" y="302"/>
                    </a:lnTo>
                    <a:lnTo>
                      <a:pt x="1073" y="238"/>
                    </a:lnTo>
                    <a:lnTo>
                      <a:pt x="1187" y="183"/>
                    </a:lnTo>
                    <a:lnTo>
                      <a:pt x="1307" y="135"/>
                    </a:lnTo>
                    <a:lnTo>
                      <a:pt x="1428" y="94"/>
                    </a:lnTo>
                    <a:lnTo>
                      <a:pt x="1551" y="61"/>
                    </a:lnTo>
                    <a:lnTo>
                      <a:pt x="1675" y="33"/>
                    </a:lnTo>
                    <a:lnTo>
                      <a:pt x="1802" y="15"/>
                    </a:lnTo>
                    <a:lnTo>
                      <a:pt x="1927" y="3"/>
                    </a:lnTo>
                    <a:lnTo>
                      <a:pt x="20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sp>
            <p:nvSpPr>
              <p:cNvPr id="42" name="Freeform 762">
                <a:extLst>
                  <a:ext uri="{FF2B5EF4-FFF2-40B4-BE49-F238E27FC236}">
                    <a16:creationId xmlns:a16="http://schemas.microsoft.com/office/drawing/2014/main" id="{2BDE52BD-2F20-4B35-8D65-6E357AB692D2}"/>
                  </a:ext>
                </a:extLst>
              </p:cNvPr>
              <p:cNvSpPr>
                <a:spLocks/>
              </p:cNvSpPr>
              <p:nvPr/>
            </p:nvSpPr>
            <p:spPr bwMode="auto">
              <a:xfrm>
                <a:off x="4031070" y="6372922"/>
                <a:ext cx="472276" cy="226227"/>
              </a:xfrm>
              <a:custGeom>
                <a:avLst/>
                <a:gdLst>
                  <a:gd name="T0" fmla="*/ 1299 w 4621"/>
                  <a:gd name="T1" fmla="*/ 412 h 2216"/>
                  <a:gd name="T2" fmla="*/ 1331 w 4621"/>
                  <a:gd name="T3" fmla="*/ 449 h 2216"/>
                  <a:gd name="T4" fmla="*/ 1327 w 4621"/>
                  <a:gd name="T5" fmla="*/ 498 h 2216"/>
                  <a:gd name="T6" fmla="*/ 1242 w 4621"/>
                  <a:gd name="T7" fmla="*/ 641 h 2216"/>
                  <a:gd name="T8" fmla="*/ 1183 w 4621"/>
                  <a:gd name="T9" fmla="*/ 641 h 2216"/>
                  <a:gd name="T10" fmla="*/ 752 w 4621"/>
                  <a:gd name="T11" fmla="*/ 629 h 2216"/>
                  <a:gd name="T12" fmla="*/ 893 w 4621"/>
                  <a:gd name="T13" fmla="*/ 962 h 2216"/>
                  <a:gd name="T14" fmla="*/ 1092 w 4621"/>
                  <a:gd name="T15" fmla="*/ 1260 h 2216"/>
                  <a:gd name="T16" fmla="*/ 1343 w 4621"/>
                  <a:gd name="T17" fmla="*/ 1515 h 2216"/>
                  <a:gd name="T18" fmla="*/ 1643 w 4621"/>
                  <a:gd name="T19" fmla="*/ 1719 h 2216"/>
                  <a:gd name="T20" fmla="*/ 1982 w 4621"/>
                  <a:gd name="T21" fmla="*/ 1866 h 2216"/>
                  <a:gd name="T22" fmla="*/ 2330 w 4621"/>
                  <a:gd name="T23" fmla="*/ 1945 h 2216"/>
                  <a:gd name="T24" fmla="*/ 2696 w 4621"/>
                  <a:gd name="T25" fmla="*/ 1955 h 2216"/>
                  <a:gd name="T26" fmla="*/ 3072 w 4621"/>
                  <a:gd name="T27" fmla="*/ 1890 h 2216"/>
                  <a:gd name="T28" fmla="*/ 3432 w 4621"/>
                  <a:gd name="T29" fmla="*/ 1748 h 2216"/>
                  <a:gd name="T30" fmla="*/ 3749 w 4621"/>
                  <a:gd name="T31" fmla="*/ 1545 h 2216"/>
                  <a:gd name="T32" fmla="*/ 4015 w 4621"/>
                  <a:gd name="T33" fmla="*/ 1288 h 2216"/>
                  <a:gd name="T34" fmla="*/ 4225 w 4621"/>
                  <a:gd name="T35" fmla="*/ 983 h 2216"/>
                  <a:gd name="T36" fmla="*/ 4375 w 4621"/>
                  <a:gd name="T37" fmla="*/ 638 h 2216"/>
                  <a:gd name="T38" fmla="*/ 4416 w 4621"/>
                  <a:gd name="T39" fmla="*/ 597 h 2216"/>
                  <a:gd name="T40" fmla="*/ 4578 w 4621"/>
                  <a:gd name="T41" fmla="*/ 636 h 2216"/>
                  <a:gd name="T42" fmla="*/ 4615 w 4621"/>
                  <a:gd name="T43" fmla="*/ 668 h 2216"/>
                  <a:gd name="T44" fmla="*/ 4618 w 4621"/>
                  <a:gd name="T45" fmla="*/ 717 h 2216"/>
                  <a:gd name="T46" fmla="*/ 4464 w 4621"/>
                  <a:gd name="T47" fmla="*/ 1080 h 2216"/>
                  <a:gd name="T48" fmla="*/ 4251 w 4621"/>
                  <a:gd name="T49" fmla="*/ 1404 h 2216"/>
                  <a:gd name="T50" fmla="*/ 3983 w 4621"/>
                  <a:gd name="T51" fmla="*/ 1684 h 2216"/>
                  <a:gd name="T52" fmla="*/ 3665 w 4621"/>
                  <a:gd name="T53" fmla="*/ 1913 h 2216"/>
                  <a:gd name="T54" fmla="*/ 3314 w 4621"/>
                  <a:gd name="T55" fmla="*/ 2080 h 2216"/>
                  <a:gd name="T56" fmla="*/ 2945 w 4621"/>
                  <a:gd name="T57" fmla="*/ 2181 h 2216"/>
                  <a:gd name="T58" fmla="*/ 2567 w 4621"/>
                  <a:gd name="T59" fmla="*/ 2216 h 2216"/>
                  <a:gd name="T60" fmla="*/ 2165 w 4621"/>
                  <a:gd name="T61" fmla="*/ 2178 h 2216"/>
                  <a:gd name="T62" fmla="*/ 1774 w 4621"/>
                  <a:gd name="T63" fmla="*/ 2064 h 2216"/>
                  <a:gd name="T64" fmla="*/ 1416 w 4621"/>
                  <a:gd name="T65" fmla="*/ 1883 h 2216"/>
                  <a:gd name="T66" fmla="*/ 1101 w 4621"/>
                  <a:gd name="T67" fmla="*/ 1643 h 2216"/>
                  <a:gd name="T68" fmla="*/ 838 w 4621"/>
                  <a:gd name="T69" fmla="*/ 1351 h 2216"/>
                  <a:gd name="T70" fmla="*/ 632 w 4621"/>
                  <a:gd name="T71" fmla="*/ 1016 h 2216"/>
                  <a:gd name="T72" fmla="*/ 489 w 4621"/>
                  <a:gd name="T73" fmla="*/ 645 h 2216"/>
                  <a:gd name="T74" fmla="*/ 225 w 4621"/>
                  <a:gd name="T75" fmla="*/ 965 h 2216"/>
                  <a:gd name="T76" fmla="*/ 188 w 4621"/>
                  <a:gd name="T77" fmla="*/ 986 h 2216"/>
                  <a:gd name="T78" fmla="*/ 150 w 4621"/>
                  <a:gd name="T79" fmla="*/ 980 h 2216"/>
                  <a:gd name="T80" fmla="*/ 11 w 4621"/>
                  <a:gd name="T81" fmla="*/ 900 h 2216"/>
                  <a:gd name="T82" fmla="*/ 2 w 4621"/>
                  <a:gd name="T83" fmla="*/ 851 h 2216"/>
                  <a:gd name="T84" fmla="*/ 424 w 4621"/>
                  <a:gd name="T85" fmla="*/ 18 h 2216"/>
                  <a:gd name="T86" fmla="*/ 478 w 4621"/>
                  <a:gd name="T87" fmla="*/ 0 h 2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621" h="2216">
                    <a:moveTo>
                      <a:pt x="478" y="0"/>
                    </a:moveTo>
                    <a:lnTo>
                      <a:pt x="498" y="6"/>
                    </a:lnTo>
                    <a:lnTo>
                      <a:pt x="1299" y="412"/>
                    </a:lnTo>
                    <a:lnTo>
                      <a:pt x="1313" y="421"/>
                    </a:lnTo>
                    <a:lnTo>
                      <a:pt x="1324" y="433"/>
                    </a:lnTo>
                    <a:lnTo>
                      <a:pt x="1331" y="449"/>
                    </a:lnTo>
                    <a:lnTo>
                      <a:pt x="1334" y="465"/>
                    </a:lnTo>
                    <a:lnTo>
                      <a:pt x="1333" y="482"/>
                    </a:lnTo>
                    <a:lnTo>
                      <a:pt x="1327" y="498"/>
                    </a:lnTo>
                    <a:lnTo>
                      <a:pt x="1269" y="612"/>
                    </a:lnTo>
                    <a:lnTo>
                      <a:pt x="1257" y="629"/>
                    </a:lnTo>
                    <a:lnTo>
                      <a:pt x="1242" y="641"/>
                    </a:lnTo>
                    <a:lnTo>
                      <a:pt x="1222" y="647"/>
                    </a:lnTo>
                    <a:lnTo>
                      <a:pt x="1203" y="647"/>
                    </a:lnTo>
                    <a:lnTo>
                      <a:pt x="1183" y="641"/>
                    </a:lnTo>
                    <a:lnTo>
                      <a:pt x="693" y="392"/>
                    </a:lnTo>
                    <a:lnTo>
                      <a:pt x="719" y="512"/>
                    </a:lnTo>
                    <a:lnTo>
                      <a:pt x="752" y="629"/>
                    </a:lnTo>
                    <a:lnTo>
                      <a:pt x="791" y="744"/>
                    </a:lnTo>
                    <a:lnTo>
                      <a:pt x="838" y="854"/>
                    </a:lnTo>
                    <a:lnTo>
                      <a:pt x="893" y="962"/>
                    </a:lnTo>
                    <a:lnTo>
                      <a:pt x="953" y="1066"/>
                    </a:lnTo>
                    <a:lnTo>
                      <a:pt x="1020" y="1165"/>
                    </a:lnTo>
                    <a:lnTo>
                      <a:pt x="1092" y="1260"/>
                    </a:lnTo>
                    <a:lnTo>
                      <a:pt x="1171" y="1350"/>
                    </a:lnTo>
                    <a:lnTo>
                      <a:pt x="1254" y="1436"/>
                    </a:lnTo>
                    <a:lnTo>
                      <a:pt x="1343" y="1515"/>
                    </a:lnTo>
                    <a:lnTo>
                      <a:pt x="1439" y="1589"/>
                    </a:lnTo>
                    <a:lnTo>
                      <a:pt x="1538" y="1657"/>
                    </a:lnTo>
                    <a:lnTo>
                      <a:pt x="1643" y="1719"/>
                    </a:lnTo>
                    <a:lnTo>
                      <a:pt x="1752" y="1775"/>
                    </a:lnTo>
                    <a:lnTo>
                      <a:pt x="1864" y="1824"/>
                    </a:lnTo>
                    <a:lnTo>
                      <a:pt x="1982" y="1866"/>
                    </a:lnTo>
                    <a:lnTo>
                      <a:pt x="2097" y="1899"/>
                    </a:lnTo>
                    <a:lnTo>
                      <a:pt x="2213" y="1925"/>
                    </a:lnTo>
                    <a:lnTo>
                      <a:pt x="2330" y="1945"/>
                    </a:lnTo>
                    <a:lnTo>
                      <a:pt x="2449" y="1955"/>
                    </a:lnTo>
                    <a:lnTo>
                      <a:pt x="2567" y="1958"/>
                    </a:lnTo>
                    <a:lnTo>
                      <a:pt x="2696" y="1955"/>
                    </a:lnTo>
                    <a:lnTo>
                      <a:pt x="2823" y="1942"/>
                    </a:lnTo>
                    <a:lnTo>
                      <a:pt x="2948" y="1921"/>
                    </a:lnTo>
                    <a:lnTo>
                      <a:pt x="3072" y="1890"/>
                    </a:lnTo>
                    <a:lnTo>
                      <a:pt x="3195" y="1851"/>
                    </a:lnTo>
                    <a:lnTo>
                      <a:pt x="3314" y="1804"/>
                    </a:lnTo>
                    <a:lnTo>
                      <a:pt x="3432" y="1748"/>
                    </a:lnTo>
                    <a:lnTo>
                      <a:pt x="3543" y="1687"/>
                    </a:lnTo>
                    <a:lnTo>
                      <a:pt x="3649" y="1619"/>
                    </a:lnTo>
                    <a:lnTo>
                      <a:pt x="3749" y="1545"/>
                    </a:lnTo>
                    <a:lnTo>
                      <a:pt x="3842" y="1465"/>
                    </a:lnTo>
                    <a:lnTo>
                      <a:pt x="3932" y="1380"/>
                    </a:lnTo>
                    <a:lnTo>
                      <a:pt x="4015" y="1288"/>
                    </a:lnTo>
                    <a:lnTo>
                      <a:pt x="4092" y="1191"/>
                    </a:lnTo>
                    <a:lnTo>
                      <a:pt x="4162" y="1089"/>
                    </a:lnTo>
                    <a:lnTo>
                      <a:pt x="4225" y="983"/>
                    </a:lnTo>
                    <a:lnTo>
                      <a:pt x="4283" y="873"/>
                    </a:lnTo>
                    <a:lnTo>
                      <a:pt x="4332" y="757"/>
                    </a:lnTo>
                    <a:lnTo>
                      <a:pt x="4375" y="638"/>
                    </a:lnTo>
                    <a:lnTo>
                      <a:pt x="4384" y="620"/>
                    </a:lnTo>
                    <a:lnTo>
                      <a:pt x="4399" y="606"/>
                    </a:lnTo>
                    <a:lnTo>
                      <a:pt x="4416" y="597"/>
                    </a:lnTo>
                    <a:lnTo>
                      <a:pt x="4435" y="594"/>
                    </a:lnTo>
                    <a:lnTo>
                      <a:pt x="4455" y="597"/>
                    </a:lnTo>
                    <a:lnTo>
                      <a:pt x="4578" y="636"/>
                    </a:lnTo>
                    <a:lnTo>
                      <a:pt x="4593" y="644"/>
                    </a:lnTo>
                    <a:lnTo>
                      <a:pt x="4605" y="654"/>
                    </a:lnTo>
                    <a:lnTo>
                      <a:pt x="4615" y="668"/>
                    </a:lnTo>
                    <a:lnTo>
                      <a:pt x="4620" y="683"/>
                    </a:lnTo>
                    <a:lnTo>
                      <a:pt x="4621" y="700"/>
                    </a:lnTo>
                    <a:lnTo>
                      <a:pt x="4618" y="717"/>
                    </a:lnTo>
                    <a:lnTo>
                      <a:pt x="4574" y="842"/>
                    </a:lnTo>
                    <a:lnTo>
                      <a:pt x="4523" y="962"/>
                    </a:lnTo>
                    <a:lnTo>
                      <a:pt x="4464" y="1080"/>
                    </a:lnTo>
                    <a:lnTo>
                      <a:pt x="4401" y="1192"/>
                    </a:lnTo>
                    <a:lnTo>
                      <a:pt x="4328" y="1301"/>
                    </a:lnTo>
                    <a:lnTo>
                      <a:pt x="4251" y="1404"/>
                    </a:lnTo>
                    <a:lnTo>
                      <a:pt x="4168" y="1503"/>
                    </a:lnTo>
                    <a:lnTo>
                      <a:pt x="4078" y="1596"/>
                    </a:lnTo>
                    <a:lnTo>
                      <a:pt x="3983" y="1684"/>
                    </a:lnTo>
                    <a:lnTo>
                      <a:pt x="3882" y="1766"/>
                    </a:lnTo>
                    <a:lnTo>
                      <a:pt x="3776" y="1842"/>
                    </a:lnTo>
                    <a:lnTo>
                      <a:pt x="3665" y="1913"/>
                    </a:lnTo>
                    <a:lnTo>
                      <a:pt x="3549" y="1977"/>
                    </a:lnTo>
                    <a:lnTo>
                      <a:pt x="3434" y="2031"/>
                    </a:lnTo>
                    <a:lnTo>
                      <a:pt x="3314" y="2080"/>
                    </a:lnTo>
                    <a:lnTo>
                      <a:pt x="3193" y="2120"/>
                    </a:lnTo>
                    <a:lnTo>
                      <a:pt x="3071" y="2155"/>
                    </a:lnTo>
                    <a:lnTo>
                      <a:pt x="2945" y="2181"/>
                    </a:lnTo>
                    <a:lnTo>
                      <a:pt x="2820" y="2201"/>
                    </a:lnTo>
                    <a:lnTo>
                      <a:pt x="2694" y="2211"/>
                    </a:lnTo>
                    <a:lnTo>
                      <a:pt x="2567" y="2216"/>
                    </a:lnTo>
                    <a:lnTo>
                      <a:pt x="2432" y="2211"/>
                    </a:lnTo>
                    <a:lnTo>
                      <a:pt x="2298" y="2199"/>
                    </a:lnTo>
                    <a:lnTo>
                      <a:pt x="2165" y="2178"/>
                    </a:lnTo>
                    <a:lnTo>
                      <a:pt x="2033" y="2148"/>
                    </a:lnTo>
                    <a:lnTo>
                      <a:pt x="1903" y="2110"/>
                    </a:lnTo>
                    <a:lnTo>
                      <a:pt x="1774" y="2064"/>
                    </a:lnTo>
                    <a:lnTo>
                      <a:pt x="1650" y="2011"/>
                    </a:lnTo>
                    <a:lnTo>
                      <a:pt x="1531" y="1951"/>
                    </a:lnTo>
                    <a:lnTo>
                      <a:pt x="1416" y="1883"/>
                    </a:lnTo>
                    <a:lnTo>
                      <a:pt x="1305" y="1810"/>
                    </a:lnTo>
                    <a:lnTo>
                      <a:pt x="1201" y="1730"/>
                    </a:lnTo>
                    <a:lnTo>
                      <a:pt x="1101" y="1643"/>
                    </a:lnTo>
                    <a:lnTo>
                      <a:pt x="1007" y="1551"/>
                    </a:lnTo>
                    <a:lnTo>
                      <a:pt x="920" y="1454"/>
                    </a:lnTo>
                    <a:lnTo>
                      <a:pt x="838" y="1351"/>
                    </a:lnTo>
                    <a:lnTo>
                      <a:pt x="762" y="1244"/>
                    </a:lnTo>
                    <a:lnTo>
                      <a:pt x="694" y="1132"/>
                    </a:lnTo>
                    <a:lnTo>
                      <a:pt x="632" y="1016"/>
                    </a:lnTo>
                    <a:lnTo>
                      <a:pt x="576" y="897"/>
                    </a:lnTo>
                    <a:lnTo>
                      <a:pt x="529" y="773"/>
                    </a:lnTo>
                    <a:lnTo>
                      <a:pt x="489" y="645"/>
                    </a:lnTo>
                    <a:lnTo>
                      <a:pt x="455" y="515"/>
                    </a:lnTo>
                    <a:lnTo>
                      <a:pt x="236" y="951"/>
                    </a:lnTo>
                    <a:lnTo>
                      <a:pt x="225" y="965"/>
                    </a:lnTo>
                    <a:lnTo>
                      <a:pt x="213" y="977"/>
                    </a:lnTo>
                    <a:lnTo>
                      <a:pt x="198" y="983"/>
                    </a:lnTo>
                    <a:lnTo>
                      <a:pt x="188" y="986"/>
                    </a:lnTo>
                    <a:lnTo>
                      <a:pt x="179" y="986"/>
                    </a:lnTo>
                    <a:lnTo>
                      <a:pt x="163" y="985"/>
                    </a:lnTo>
                    <a:lnTo>
                      <a:pt x="150" y="980"/>
                    </a:lnTo>
                    <a:lnTo>
                      <a:pt x="35" y="923"/>
                    </a:lnTo>
                    <a:lnTo>
                      <a:pt x="21" y="912"/>
                    </a:lnTo>
                    <a:lnTo>
                      <a:pt x="11" y="900"/>
                    </a:lnTo>
                    <a:lnTo>
                      <a:pt x="3" y="885"/>
                    </a:lnTo>
                    <a:lnTo>
                      <a:pt x="0" y="868"/>
                    </a:lnTo>
                    <a:lnTo>
                      <a:pt x="2" y="851"/>
                    </a:lnTo>
                    <a:lnTo>
                      <a:pt x="8" y="836"/>
                    </a:lnTo>
                    <a:lnTo>
                      <a:pt x="411" y="34"/>
                    </a:lnTo>
                    <a:lnTo>
                      <a:pt x="424" y="18"/>
                    </a:lnTo>
                    <a:lnTo>
                      <a:pt x="440" y="6"/>
                    </a:lnTo>
                    <a:lnTo>
                      <a:pt x="458" y="0"/>
                    </a:lnTo>
                    <a:lnTo>
                      <a:pt x="47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grpSp>
        <p:sp>
          <p:nvSpPr>
            <p:cNvPr id="43" name="Freeform 1171">
              <a:extLst>
                <a:ext uri="{FF2B5EF4-FFF2-40B4-BE49-F238E27FC236}">
                  <a16:creationId xmlns:a16="http://schemas.microsoft.com/office/drawing/2014/main" id="{BCD06912-381A-4386-814C-CCD3197393A4}"/>
                </a:ext>
              </a:extLst>
            </p:cNvPr>
            <p:cNvSpPr>
              <a:spLocks/>
            </p:cNvSpPr>
            <p:nvPr/>
          </p:nvSpPr>
          <p:spPr bwMode="auto">
            <a:xfrm>
              <a:off x="8069243" y="1686619"/>
              <a:ext cx="633553" cy="475114"/>
            </a:xfrm>
            <a:custGeom>
              <a:avLst/>
              <a:gdLst>
                <a:gd name="T0" fmla="*/ 6189 w 6231"/>
                <a:gd name="T1" fmla="*/ 0 h 4673"/>
                <a:gd name="T2" fmla="*/ 6206 w 6231"/>
                <a:gd name="T3" fmla="*/ 6 h 4673"/>
                <a:gd name="T4" fmla="*/ 6219 w 6231"/>
                <a:gd name="T5" fmla="*/ 17 h 4673"/>
                <a:gd name="T6" fmla="*/ 6229 w 6231"/>
                <a:gd name="T7" fmla="*/ 34 h 4673"/>
                <a:gd name="T8" fmla="*/ 6231 w 6231"/>
                <a:gd name="T9" fmla="*/ 53 h 4673"/>
                <a:gd name="T10" fmla="*/ 6223 w 6231"/>
                <a:gd name="T11" fmla="*/ 72 h 4673"/>
                <a:gd name="T12" fmla="*/ 3477 w 6231"/>
                <a:gd name="T13" fmla="*/ 4603 h 4673"/>
                <a:gd name="T14" fmla="*/ 3455 w 6231"/>
                <a:gd name="T15" fmla="*/ 4631 h 4673"/>
                <a:gd name="T16" fmla="*/ 3428 w 6231"/>
                <a:gd name="T17" fmla="*/ 4652 h 4673"/>
                <a:gd name="T18" fmla="*/ 3398 w 6231"/>
                <a:gd name="T19" fmla="*/ 4665 h 4673"/>
                <a:gd name="T20" fmla="*/ 3366 w 6231"/>
                <a:gd name="T21" fmla="*/ 4673 h 4673"/>
                <a:gd name="T22" fmla="*/ 3332 w 6231"/>
                <a:gd name="T23" fmla="*/ 4673 h 4673"/>
                <a:gd name="T24" fmla="*/ 3300 w 6231"/>
                <a:gd name="T25" fmla="*/ 4664 h 4673"/>
                <a:gd name="T26" fmla="*/ 3269 w 6231"/>
                <a:gd name="T27" fmla="*/ 4648 h 4673"/>
                <a:gd name="T28" fmla="*/ 2513 w 6231"/>
                <a:gd name="T29" fmla="*/ 4132 h 4673"/>
                <a:gd name="T30" fmla="*/ 1745 w 6231"/>
                <a:gd name="T31" fmla="*/ 4641 h 4673"/>
                <a:gd name="T32" fmla="*/ 1717 w 6231"/>
                <a:gd name="T33" fmla="*/ 4654 h 4673"/>
                <a:gd name="T34" fmla="*/ 1690 w 6231"/>
                <a:gd name="T35" fmla="*/ 4656 h 4673"/>
                <a:gd name="T36" fmla="*/ 1664 w 6231"/>
                <a:gd name="T37" fmla="*/ 4650 h 4673"/>
                <a:gd name="T38" fmla="*/ 1639 w 6231"/>
                <a:gd name="T39" fmla="*/ 4639 h 4673"/>
                <a:gd name="T40" fmla="*/ 1621 w 6231"/>
                <a:gd name="T41" fmla="*/ 4618 h 4673"/>
                <a:gd name="T42" fmla="*/ 1609 w 6231"/>
                <a:gd name="T43" fmla="*/ 4595 h 4673"/>
                <a:gd name="T44" fmla="*/ 1603 w 6231"/>
                <a:gd name="T45" fmla="*/ 4565 h 4673"/>
                <a:gd name="T46" fmla="*/ 1603 w 6231"/>
                <a:gd name="T47" fmla="*/ 3511 h 4673"/>
                <a:gd name="T48" fmla="*/ 5090 w 6231"/>
                <a:gd name="T49" fmla="*/ 905 h 4673"/>
                <a:gd name="T50" fmla="*/ 972 w 6231"/>
                <a:gd name="T51" fmla="*/ 3077 h 4673"/>
                <a:gd name="T52" fmla="*/ 64 w 6231"/>
                <a:gd name="T53" fmla="*/ 2459 h 4673"/>
                <a:gd name="T54" fmla="*/ 36 w 6231"/>
                <a:gd name="T55" fmla="*/ 2434 h 4673"/>
                <a:gd name="T56" fmla="*/ 15 w 6231"/>
                <a:gd name="T57" fmla="*/ 2404 h 4673"/>
                <a:gd name="T58" fmla="*/ 4 w 6231"/>
                <a:gd name="T59" fmla="*/ 2370 h 4673"/>
                <a:gd name="T60" fmla="*/ 0 w 6231"/>
                <a:gd name="T61" fmla="*/ 2335 h 4673"/>
                <a:gd name="T62" fmla="*/ 0 w 6231"/>
                <a:gd name="T63" fmla="*/ 2335 h 4673"/>
                <a:gd name="T64" fmla="*/ 4 w 6231"/>
                <a:gd name="T65" fmla="*/ 2301 h 4673"/>
                <a:gd name="T66" fmla="*/ 17 w 6231"/>
                <a:gd name="T67" fmla="*/ 2269 h 4673"/>
                <a:gd name="T68" fmla="*/ 36 w 6231"/>
                <a:gd name="T69" fmla="*/ 2241 h 4673"/>
                <a:gd name="T70" fmla="*/ 62 w 6231"/>
                <a:gd name="T71" fmla="*/ 2216 h 4673"/>
                <a:gd name="T72" fmla="*/ 96 w 6231"/>
                <a:gd name="T73" fmla="*/ 2199 h 4673"/>
                <a:gd name="T74" fmla="*/ 6168 w 6231"/>
                <a:gd name="T75" fmla="*/ 4 h 4673"/>
                <a:gd name="T76" fmla="*/ 6189 w 6231"/>
                <a:gd name="T77" fmla="*/ 0 h 4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231" h="4673">
                  <a:moveTo>
                    <a:pt x="6189" y="0"/>
                  </a:moveTo>
                  <a:lnTo>
                    <a:pt x="6206" y="6"/>
                  </a:lnTo>
                  <a:lnTo>
                    <a:pt x="6219" y="17"/>
                  </a:lnTo>
                  <a:lnTo>
                    <a:pt x="6229" y="34"/>
                  </a:lnTo>
                  <a:lnTo>
                    <a:pt x="6231" y="53"/>
                  </a:lnTo>
                  <a:lnTo>
                    <a:pt x="6223" y="72"/>
                  </a:lnTo>
                  <a:lnTo>
                    <a:pt x="3477" y="4603"/>
                  </a:lnTo>
                  <a:lnTo>
                    <a:pt x="3455" y="4631"/>
                  </a:lnTo>
                  <a:lnTo>
                    <a:pt x="3428" y="4652"/>
                  </a:lnTo>
                  <a:lnTo>
                    <a:pt x="3398" y="4665"/>
                  </a:lnTo>
                  <a:lnTo>
                    <a:pt x="3366" y="4673"/>
                  </a:lnTo>
                  <a:lnTo>
                    <a:pt x="3332" y="4673"/>
                  </a:lnTo>
                  <a:lnTo>
                    <a:pt x="3300" y="4664"/>
                  </a:lnTo>
                  <a:lnTo>
                    <a:pt x="3269" y="4648"/>
                  </a:lnTo>
                  <a:lnTo>
                    <a:pt x="2513" y="4132"/>
                  </a:lnTo>
                  <a:lnTo>
                    <a:pt x="1745" y="4641"/>
                  </a:lnTo>
                  <a:lnTo>
                    <a:pt x="1717" y="4654"/>
                  </a:lnTo>
                  <a:lnTo>
                    <a:pt x="1690" y="4656"/>
                  </a:lnTo>
                  <a:lnTo>
                    <a:pt x="1664" y="4650"/>
                  </a:lnTo>
                  <a:lnTo>
                    <a:pt x="1639" y="4639"/>
                  </a:lnTo>
                  <a:lnTo>
                    <a:pt x="1621" y="4618"/>
                  </a:lnTo>
                  <a:lnTo>
                    <a:pt x="1609" y="4595"/>
                  </a:lnTo>
                  <a:lnTo>
                    <a:pt x="1603" y="4565"/>
                  </a:lnTo>
                  <a:lnTo>
                    <a:pt x="1603" y="3511"/>
                  </a:lnTo>
                  <a:lnTo>
                    <a:pt x="5090" y="905"/>
                  </a:lnTo>
                  <a:lnTo>
                    <a:pt x="972" y="3077"/>
                  </a:lnTo>
                  <a:lnTo>
                    <a:pt x="64" y="2459"/>
                  </a:lnTo>
                  <a:lnTo>
                    <a:pt x="36" y="2434"/>
                  </a:lnTo>
                  <a:lnTo>
                    <a:pt x="15" y="2404"/>
                  </a:lnTo>
                  <a:lnTo>
                    <a:pt x="4" y="2370"/>
                  </a:lnTo>
                  <a:lnTo>
                    <a:pt x="0" y="2335"/>
                  </a:lnTo>
                  <a:lnTo>
                    <a:pt x="0" y="2335"/>
                  </a:lnTo>
                  <a:lnTo>
                    <a:pt x="4" y="2301"/>
                  </a:lnTo>
                  <a:lnTo>
                    <a:pt x="17" y="2269"/>
                  </a:lnTo>
                  <a:lnTo>
                    <a:pt x="36" y="2241"/>
                  </a:lnTo>
                  <a:lnTo>
                    <a:pt x="62" y="2216"/>
                  </a:lnTo>
                  <a:lnTo>
                    <a:pt x="96" y="2199"/>
                  </a:lnTo>
                  <a:lnTo>
                    <a:pt x="6168" y="4"/>
                  </a:lnTo>
                  <a:lnTo>
                    <a:pt x="6189"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grpSp>
          <p:nvGrpSpPr>
            <p:cNvPr id="44" name="Group 1271">
              <a:extLst>
                <a:ext uri="{FF2B5EF4-FFF2-40B4-BE49-F238E27FC236}">
                  <a16:creationId xmlns:a16="http://schemas.microsoft.com/office/drawing/2014/main" id="{8E0EB000-6940-429C-B508-20511A565E82}"/>
                </a:ext>
              </a:extLst>
            </p:cNvPr>
            <p:cNvGrpSpPr>
              <a:grpSpLocks noChangeAspect="1"/>
            </p:cNvGrpSpPr>
            <p:nvPr/>
          </p:nvGrpSpPr>
          <p:grpSpPr bwMode="auto">
            <a:xfrm>
              <a:off x="8143777" y="4859155"/>
              <a:ext cx="535802" cy="535262"/>
              <a:chOff x="5516" y="3626"/>
              <a:chExt cx="1981" cy="1979"/>
            </a:xfrm>
            <a:solidFill>
              <a:schemeClr val="bg1"/>
            </a:solidFill>
          </p:grpSpPr>
          <p:sp>
            <p:nvSpPr>
              <p:cNvPr id="45" name="Freeform 1273">
                <a:extLst>
                  <a:ext uri="{FF2B5EF4-FFF2-40B4-BE49-F238E27FC236}">
                    <a16:creationId xmlns:a16="http://schemas.microsoft.com/office/drawing/2014/main" id="{B01DE6F0-5E3B-4BD3-842B-F65FB8DB644F}"/>
                  </a:ext>
                </a:extLst>
              </p:cNvPr>
              <p:cNvSpPr>
                <a:spLocks/>
              </p:cNvSpPr>
              <p:nvPr/>
            </p:nvSpPr>
            <p:spPr bwMode="auto">
              <a:xfrm>
                <a:off x="5524" y="4270"/>
                <a:ext cx="491" cy="498"/>
              </a:xfrm>
              <a:custGeom>
                <a:avLst/>
                <a:gdLst>
                  <a:gd name="T0" fmla="*/ 980 w 980"/>
                  <a:gd name="T1" fmla="*/ 0 h 996"/>
                  <a:gd name="T2" fmla="*/ 952 w 980"/>
                  <a:gd name="T3" fmla="*/ 46 h 996"/>
                  <a:gd name="T4" fmla="*/ 921 w 980"/>
                  <a:gd name="T5" fmla="*/ 94 h 996"/>
                  <a:gd name="T6" fmla="*/ 890 w 980"/>
                  <a:gd name="T7" fmla="*/ 145 h 996"/>
                  <a:gd name="T8" fmla="*/ 856 w 980"/>
                  <a:gd name="T9" fmla="*/ 198 h 996"/>
                  <a:gd name="T10" fmla="*/ 819 w 980"/>
                  <a:gd name="T11" fmla="*/ 255 h 996"/>
                  <a:gd name="T12" fmla="*/ 781 w 980"/>
                  <a:gd name="T13" fmla="*/ 314 h 996"/>
                  <a:gd name="T14" fmla="*/ 740 w 980"/>
                  <a:gd name="T15" fmla="*/ 376 h 996"/>
                  <a:gd name="T16" fmla="*/ 696 w 980"/>
                  <a:gd name="T17" fmla="*/ 444 h 996"/>
                  <a:gd name="T18" fmla="*/ 649 w 980"/>
                  <a:gd name="T19" fmla="*/ 514 h 996"/>
                  <a:gd name="T20" fmla="*/ 599 w 980"/>
                  <a:gd name="T21" fmla="*/ 588 h 996"/>
                  <a:gd name="T22" fmla="*/ 546 w 980"/>
                  <a:gd name="T23" fmla="*/ 665 h 996"/>
                  <a:gd name="T24" fmla="*/ 491 w 980"/>
                  <a:gd name="T25" fmla="*/ 748 h 996"/>
                  <a:gd name="T26" fmla="*/ 431 w 980"/>
                  <a:gd name="T27" fmla="*/ 834 h 996"/>
                  <a:gd name="T28" fmla="*/ 369 w 980"/>
                  <a:gd name="T29" fmla="*/ 926 h 996"/>
                  <a:gd name="T30" fmla="*/ 347 w 980"/>
                  <a:gd name="T31" fmla="*/ 960 h 996"/>
                  <a:gd name="T32" fmla="*/ 331 w 980"/>
                  <a:gd name="T33" fmla="*/ 996 h 996"/>
                  <a:gd name="T34" fmla="*/ 0 w 980"/>
                  <a:gd name="T35" fmla="*/ 666 h 996"/>
                  <a:gd name="T36" fmla="*/ 2 w 980"/>
                  <a:gd name="T37" fmla="*/ 664 h 996"/>
                  <a:gd name="T38" fmla="*/ 8 w 980"/>
                  <a:gd name="T39" fmla="*/ 657 h 996"/>
                  <a:gd name="T40" fmla="*/ 18 w 980"/>
                  <a:gd name="T41" fmla="*/ 645 h 996"/>
                  <a:gd name="T42" fmla="*/ 30 w 980"/>
                  <a:gd name="T43" fmla="*/ 629 h 996"/>
                  <a:gd name="T44" fmla="*/ 47 w 980"/>
                  <a:gd name="T45" fmla="*/ 609 h 996"/>
                  <a:gd name="T46" fmla="*/ 66 w 980"/>
                  <a:gd name="T47" fmla="*/ 588 h 996"/>
                  <a:gd name="T48" fmla="*/ 89 w 980"/>
                  <a:gd name="T49" fmla="*/ 561 h 996"/>
                  <a:gd name="T50" fmla="*/ 115 w 980"/>
                  <a:gd name="T51" fmla="*/ 533 h 996"/>
                  <a:gd name="T52" fmla="*/ 144 w 980"/>
                  <a:gd name="T53" fmla="*/ 503 h 996"/>
                  <a:gd name="T54" fmla="*/ 174 w 980"/>
                  <a:gd name="T55" fmla="*/ 471 h 996"/>
                  <a:gd name="T56" fmla="*/ 208 w 980"/>
                  <a:gd name="T57" fmla="*/ 438 h 996"/>
                  <a:gd name="T58" fmla="*/ 244 w 980"/>
                  <a:gd name="T59" fmla="*/ 403 h 996"/>
                  <a:gd name="T60" fmla="*/ 283 w 980"/>
                  <a:gd name="T61" fmla="*/ 368 h 996"/>
                  <a:gd name="T62" fmla="*/ 324 w 980"/>
                  <a:gd name="T63" fmla="*/ 332 h 996"/>
                  <a:gd name="T64" fmla="*/ 366 w 980"/>
                  <a:gd name="T65" fmla="*/ 296 h 996"/>
                  <a:gd name="T66" fmla="*/ 410 w 980"/>
                  <a:gd name="T67" fmla="*/ 261 h 996"/>
                  <a:gd name="T68" fmla="*/ 457 w 980"/>
                  <a:gd name="T69" fmla="*/ 226 h 996"/>
                  <a:gd name="T70" fmla="*/ 504 w 980"/>
                  <a:gd name="T71" fmla="*/ 192 h 996"/>
                  <a:gd name="T72" fmla="*/ 554 w 980"/>
                  <a:gd name="T73" fmla="*/ 160 h 996"/>
                  <a:gd name="T74" fmla="*/ 603 w 980"/>
                  <a:gd name="T75" fmla="*/ 130 h 996"/>
                  <a:gd name="T76" fmla="*/ 655 w 980"/>
                  <a:gd name="T77" fmla="*/ 102 h 996"/>
                  <a:gd name="T78" fmla="*/ 707 w 980"/>
                  <a:gd name="T79" fmla="*/ 76 h 996"/>
                  <a:gd name="T80" fmla="*/ 761 w 980"/>
                  <a:gd name="T81" fmla="*/ 54 h 996"/>
                  <a:gd name="T82" fmla="*/ 815 w 980"/>
                  <a:gd name="T83" fmla="*/ 35 h 996"/>
                  <a:gd name="T84" fmla="*/ 870 w 980"/>
                  <a:gd name="T85" fmla="*/ 19 h 996"/>
                  <a:gd name="T86" fmla="*/ 925 w 980"/>
                  <a:gd name="T87" fmla="*/ 7 h 996"/>
                  <a:gd name="T88" fmla="*/ 980 w 980"/>
                  <a:gd name="T89" fmla="*/ 0 h 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80" h="996">
                    <a:moveTo>
                      <a:pt x="980" y="0"/>
                    </a:moveTo>
                    <a:lnTo>
                      <a:pt x="952" y="46"/>
                    </a:lnTo>
                    <a:lnTo>
                      <a:pt x="921" y="94"/>
                    </a:lnTo>
                    <a:lnTo>
                      <a:pt x="890" y="145"/>
                    </a:lnTo>
                    <a:lnTo>
                      <a:pt x="856" y="198"/>
                    </a:lnTo>
                    <a:lnTo>
                      <a:pt x="819" y="255"/>
                    </a:lnTo>
                    <a:lnTo>
                      <a:pt x="781" y="314"/>
                    </a:lnTo>
                    <a:lnTo>
                      <a:pt x="740" y="376"/>
                    </a:lnTo>
                    <a:lnTo>
                      <a:pt x="696" y="444"/>
                    </a:lnTo>
                    <a:lnTo>
                      <a:pt x="649" y="514"/>
                    </a:lnTo>
                    <a:lnTo>
                      <a:pt x="599" y="588"/>
                    </a:lnTo>
                    <a:lnTo>
                      <a:pt x="546" y="665"/>
                    </a:lnTo>
                    <a:lnTo>
                      <a:pt x="491" y="748"/>
                    </a:lnTo>
                    <a:lnTo>
                      <a:pt x="431" y="834"/>
                    </a:lnTo>
                    <a:lnTo>
                      <a:pt x="369" y="926"/>
                    </a:lnTo>
                    <a:lnTo>
                      <a:pt x="347" y="960"/>
                    </a:lnTo>
                    <a:lnTo>
                      <a:pt x="331" y="996"/>
                    </a:lnTo>
                    <a:lnTo>
                      <a:pt x="0" y="666"/>
                    </a:lnTo>
                    <a:lnTo>
                      <a:pt x="2" y="664"/>
                    </a:lnTo>
                    <a:lnTo>
                      <a:pt x="8" y="657"/>
                    </a:lnTo>
                    <a:lnTo>
                      <a:pt x="18" y="645"/>
                    </a:lnTo>
                    <a:lnTo>
                      <a:pt x="30" y="629"/>
                    </a:lnTo>
                    <a:lnTo>
                      <a:pt x="47" y="609"/>
                    </a:lnTo>
                    <a:lnTo>
                      <a:pt x="66" y="588"/>
                    </a:lnTo>
                    <a:lnTo>
                      <a:pt x="89" y="561"/>
                    </a:lnTo>
                    <a:lnTo>
                      <a:pt x="115" y="533"/>
                    </a:lnTo>
                    <a:lnTo>
                      <a:pt x="144" y="503"/>
                    </a:lnTo>
                    <a:lnTo>
                      <a:pt x="174" y="471"/>
                    </a:lnTo>
                    <a:lnTo>
                      <a:pt x="208" y="438"/>
                    </a:lnTo>
                    <a:lnTo>
                      <a:pt x="244" y="403"/>
                    </a:lnTo>
                    <a:lnTo>
                      <a:pt x="283" y="368"/>
                    </a:lnTo>
                    <a:lnTo>
                      <a:pt x="324" y="332"/>
                    </a:lnTo>
                    <a:lnTo>
                      <a:pt x="366" y="296"/>
                    </a:lnTo>
                    <a:lnTo>
                      <a:pt x="410" y="261"/>
                    </a:lnTo>
                    <a:lnTo>
                      <a:pt x="457" y="226"/>
                    </a:lnTo>
                    <a:lnTo>
                      <a:pt x="504" y="192"/>
                    </a:lnTo>
                    <a:lnTo>
                      <a:pt x="554" y="160"/>
                    </a:lnTo>
                    <a:lnTo>
                      <a:pt x="603" y="130"/>
                    </a:lnTo>
                    <a:lnTo>
                      <a:pt x="655" y="102"/>
                    </a:lnTo>
                    <a:lnTo>
                      <a:pt x="707" y="76"/>
                    </a:lnTo>
                    <a:lnTo>
                      <a:pt x="761" y="54"/>
                    </a:lnTo>
                    <a:lnTo>
                      <a:pt x="815" y="35"/>
                    </a:lnTo>
                    <a:lnTo>
                      <a:pt x="870" y="19"/>
                    </a:lnTo>
                    <a:lnTo>
                      <a:pt x="925" y="7"/>
                    </a:lnTo>
                    <a:lnTo>
                      <a:pt x="98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sp>
            <p:nvSpPr>
              <p:cNvPr id="46" name="Freeform 1274">
                <a:extLst>
                  <a:ext uri="{FF2B5EF4-FFF2-40B4-BE49-F238E27FC236}">
                    <a16:creationId xmlns:a16="http://schemas.microsoft.com/office/drawing/2014/main" id="{44FE26FA-4613-47EB-B622-0123BAB49270}"/>
                  </a:ext>
                </a:extLst>
              </p:cNvPr>
              <p:cNvSpPr>
                <a:spLocks/>
              </p:cNvSpPr>
              <p:nvPr/>
            </p:nvSpPr>
            <p:spPr bwMode="auto">
              <a:xfrm>
                <a:off x="6354" y="5106"/>
                <a:ext cx="498" cy="489"/>
              </a:xfrm>
              <a:custGeom>
                <a:avLst/>
                <a:gdLst>
                  <a:gd name="T0" fmla="*/ 998 w 998"/>
                  <a:gd name="T1" fmla="*/ 0 h 979"/>
                  <a:gd name="T2" fmla="*/ 990 w 998"/>
                  <a:gd name="T3" fmla="*/ 55 h 979"/>
                  <a:gd name="T4" fmla="*/ 978 w 998"/>
                  <a:gd name="T5" fmla="*/ 111 h 979"/>
                  <a:gd name="T6" fmla="*/ 963 w 998"/>
                  <a:gd name="T7" fmla="*/ 165 h 979"/>
                  <a:gd name="T8" fmla="*/ 943 w 998"/>
                  <a:gd name="T9" fmla="*/ 220 h 979"/>
                  <a:gd name="T10" fmla="*/ 920 w 998"/>
                  <a:gd name="T11" fmla="*/ 273 h 979"/>
                  <a:gd name="T12" fmla="*/ 895 w 998"/>
                  <a:gd name="T13" fmla="*/ 326 h 979"/>
                  <a:gd name="T14" fmla="*/ 867 w 998"/>
                  <a:gd name="T15" fmla="*/ 377 h 979"/>
                  <a:gd name="T16" fmla="*/ 837 w 998"/>
                  <a:gd name="T17" fmla="*/ 427 h 979"/>
                  <a:gd name="T18" fmla="*/ 804 w 998"/>
                  <a:gd name="T19" fmla="*/ 477 h 979"/>
                  <a:gd name="T20" fmla="*/ 770 w 998"/>
                  <a:gd name="T21" fmla="*/ 524 h 979"/>
                  <a:gd name="T22" fmla="*/ 736 w 998"/>
                  <a:gd name="T23" fmla="*/ 570 h 979"/>
                  <a:gd name="T24" fmla="*/ 700 w 998"/>
                  <a:gd name="T25" fmla="*/ 614 h 979"/>
                  <a:gd name="T26" fmla="*/ 665 w 998"/>
                  <a:gd name="T27" fmla="*/ 657 h 979"/>
                  <a:gd name="T28" fmla="*/ 629 w 998"/>
                  <a:gd name="T29" fmla="*/ 698 h 979"/>
                  <a:gd name="T30" fmla="*/ 594 w 998"/>
                  <a:gd name="T31" fmla="*/ 736 h 979"/>
                  <a:gd name="T32" fmla="*/ 559 w 998"/>
                  <a:gd name="T33" fmla="*/ 771 h 979"/>
                  <a:gd name="T34" fmla="*/ 525 w 998"/>
                  <a:gd name="T35" fmla="*/ 805 h 979"/>
                  <a:gd name="T36" fmla="*/ 494 w 998"/>
                  <a:gd name="T37" fmla="*/ 837 h 979"/>
                  <a:gd name="T38" fmla="*/ 463 w 998"/>
                  <a:gd name="T39" fmla="*/ 866 h 979"/>
                  <a:gd name="T40" fmla="*/ 434 w 998"/>
                  <a:gd name="T41" fmla="*/ 891 h 979"/>
                  <a:gd name="T42" fmla="*/ 409 w 998"/>
                  <a:gd name="T43" fmla="*/ 914 h 979"/>
                  <a:gd name="T44" fmla="*/ 386 w 998"/>
                  <a:gd name="T45" fmla="*/ 933 h 979"/>
                  <a:gd name="T46" fmla="*/ 367 w 998"/>
                  <a:gd name="T47" fmla="*/ 949 h 979"/>
                  <a:gd name="T48" fmla="*/ 351 w 998"/>
                  <a:gd name="T49" fmla="*/ 962 h 979"/>
                  <a:gd name="T50" fmla="*/ 340 w 998"/>
                  <a:gd name="T51" fmla="*/ 972 h 979"/>
                  <a:gd name="T52" fmla="*/ 333 w 998"/>
                  <a:gd name="T53" fmla="*/ 978 h 979"/>
                  <a:gd name="T54" fmla="*/ 330 w 998"/>
                  <a:gd name="T55" fmla="*/ 979 h 979"/>
                  <a:gd name="T56" fmla="*/ 0 w 998"/>
                  <a:gd name="T57" fmla="*/ 649 h 979"/>
                  <a:gd name="T58" fmla="*/ 35 w 998"/>
                  <a:gd name="T59" fmla="*/ 633 h 979"/>
                  <a:gd name="T60" fmla="*/ 70 w 998"/>
                  <a:gd name="T61" fmla="*/ 612 h 979"/>
                  <a:gd name="T62" fmla="*/ 161 w 998"/>
                  <a:gd name="T63" fmla="*/ 549 h 979"/>
                  <a:gd name="T64" fmla="*/ 248 w 998"/>
                  <a:gd name="T65" fmla="*/ 490 h 979"/>
                  <a:gd name="T66" fmla="*/ 330 w 998"/>
                  <a:gd name="T67" fmla="*/ 433 h 979"/>
                  <a:gd name="T68" fmla="*/ 409 w 998"/>
                  <a:gd name="T69" fmla="*/ 381 h 979"/>
                  <a:gd name="T70" fmla="*/ 483 w 998"/>
                  <a:gd name="T71" fmla="*/ 332 h 979"/>
                  <a:gd name="T72" fmla="*/ 553 w 998"/>
                  <a:gd name="T73" fmla="*/ 285 h 979"/>
                  <a:gd name="T74" fmla="*/ 619 w 998"/>
                  <a:gd name="T75" fmla="*/ 241 h 979"/>
                  <a:gd name="T76" fmla="*/ 682 w 998"/>
                  <a:gd name="T77" fmla="*/ 200 h 979"/>
                  <a:gd name="T78" fmla="*/ 743 w 998"/>
                  <a:gd name="T79" fmla="*/ 162 h 979"/>
                  <a:gd name="T80" fmla="*/ 799 w 998"/>
                  <a:gd name="T81" fmla="*/ 125 h 979"/>
                  <a:gd name="T82" fmla="*/ 853 w 998"/>
                  <a:gd name="T83" fmla="*/ 92 h 979"/>
                  <a:gd name="T84" fmla="*/ 903 w 998"/>
                  <a:gd name="T85" fmla="*/ 59 h 979"/>
                  <a:gd name="T86" fmla="*/ 952 w 998"/>
                  <a:gd name="T87" fmla="*/ 29 h 979"/>
                  <a:gd name="T88" fmla="*/ 998 w 998"/>
                  <a:gd name="T89" fmla="*/ 0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98" h="979">
                    <a:moveTo>
                      <a:pt x="998" y="0"/>
                    </a:moveTo>
                    <a:lnTo>
                      <a:pt x="990" y="55"/>
                    </a:lnTo>
                    <a:lnTo>
                      <a:pt x="978" y="111"/>
                    </a:lnTo>
                    <a:lnTo>
                      <a:pt x="963" y="165"/>
                    </a:lnTo>
                    <a:lnTo>
                      <a:pt x="943" y="220"/>
                    </a:lnTo>
                    <a:lnTo>
                      <a:pt x="920" y="273"/>
                    </a:lnTo>
                    <a:lnTo>
                      <a:pt x="895" y="326"/>
                    </a:lnTo>
                    <a:lnTo>
                      <a:pt x="867" y="377"/>
                    </a:lnTo>
                    <a:lnTo>
                      <a:pt x="837" y="427"/>
                    </a:lnTo>
                    <a:lnTo>
                      <a:pt x="804" y="477"/>
                    </a:lnTo>
                    <a:lnTo>
                      <a:pt x="770" y="524"/>
                    </a:lnTo>
                    <a:lnTo>
                      <a:pt x="736" y="570"/>
                    </a:lnTo>
                    <a:lnTo>
                      <a:pt x="700" y="614"/>
                    </a:lnTo>
                    <a:lnTo>
                      <a:pt x="665" y="657"/>
                    </a:lnTo>
                    <a:lnTo>
                      <a:pt x="629" y="698"/>
                    </a:lnTo>
                    <a:lnTo>
                      <a:pt x="594" y="736"/>
                    </a:lnTo>
                    <a:lnTo>
                      <a:pt x="559" y="771"/>
                    </a:lnTo>
                    <a:lnTo>
                      <a:pt x="525" y="805"/>
                    </a:lnTo>
                    <a:lnTo>
                      <a:pt x="494" y="837"/>
                    </a:lnTo>
                    <a:lnTo>
                      <a:pt x="463" y="866"/>
                    </a:lnTo>
                    <a:lnTo>
                      <a:pt x="434" y="891"/>
                    </a:lnTo>
                    <a:lnTo>
                      <a:pt x="409" y="914"/>
                    </a:lnTo>
                    <a:lnTo>
                      <a:pt x="386" y="933"/>
                    </a:lnTo>
                    <a:lnTo>
                      <a:pt x="367" y="949"/>
                    </a:lnTo>
                    <a:lnTo>
                      <a:pt x="351" y="962"/>
                    </a:lnTo>
                    <a:lnTo>
                      <a:pt x="340" y="972"/>
                    </a:lnTo>
                    <a:lnTo>
                      <a:pt x="333" y="978"/>
                    </a:lnTo>
                    <a:lnTo>
                      <a:pt x="330" y="979"/>
                    </a:lnTo>
                    <a:lnTo>
                      <a:pt x="0" y="649"/>
                    </a:lnTo>
                    <a:lnTo>
                      <a:pt x="35" y="633"/>
                    </a:lnTo>
                    <a:lnTo>
                      <a:pt x="70" y="612"/>
                    </a:lnTo>
                    <a:lnTo>
                      <a:pt x="161" y="549"/>
                    </a:lnTo>
                    <a:lnTo>
                      <a:pt x="248" y="490"/>
                    </a:lnTo>
                    <a:lnTo>
                      <a:pt x="330" y="433"/>
                    </a:lnTo>
                    <a:lnTo>
                      <a:pt x="409" y="381"/>
                    </a:lnTo>
                    <a:lnTo>
                      <a:pt x="483" y="332"/>
                    </a:lnTo>
                    <a:lnTo>
                      <a:pt x="553" y="285"/>
                    </a:lnTo>
                    <a:lnTo>
                      <a:pt x="619" y="241"/>
                    </a:lnTo>
                    <a:lnTo>
                      <a:pt x="682" y="200"/>
                    </a:lnTo>
                    <a:lnTo>
                      <a:pt x="743" y="162"/>
                    </a:lnTo>
                    <a:lnTo>
                      <a:pt x="799" y="125"/>
                    </a:lnTo>
                    <a:lnTo>
                      <a:pt x="853" y="92"/>
                    </a:lnTo>
                    <a:lnTo>
                      <a:pt x="903" y="59"/>
                    </a:lnTo>
                    <a:lnTo>
                      <a:pt x="952" y="29"/>
                    </a:lnTo>
                    <a:lnTo>
                      <a:pt x="99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sp>
            <p:nvSpPr>
              <p:cNvPr id="47" name="Freeform 1275">
                <a:extLst>
                  <a:ext uri="{FF2B5EF4-FFF2-40B4-BE49-F238E27FC236}">
                    <a16:creationId xmlns:a16="http://schemas.microsoft.com/office/drawing/2014/main" id="{3669B771-7718-4EA6-B181-4D73868194C2}"/>
                  </a:ext>
                </a:extLst>
              </p:cNvPr>
              <p:cNvSpPr>
                <a:spLocks/>
              </p:cNvSpPr>
              <p:nvPr/>
            </p:nvSpPr>
            <p:spPr bwMode="auto">
              <a:xfrm>
                <a:off x="5516" y="4987"/>
                <a:ext cx="618" cy="618"/>
              </a:xfrm>
              <a:custGeom>
                <a:avLst/>
                <a:gdLst>
                  <a:gd name="T0" fmla="*/ 496 w 1237"/>
                  <a:gd name="T1" fmla="*/ 0 h 1235"/>
                  <a:gd name="T2" fmla="*/ 532 w 1237"/>
                  <a:gd name="T3" fmla="*/ 36 h 1235"/>
                  <a:gd name="T4" fmla="*/ 502 w 1237"/>
                  <a:gd name="T5" fmla="*/ 104 h 1235"/>
                  <a:gd name="T6" fmla="*/ 474 w 1237"/>
                  <a:gd name="T7" fmla="*/ 173 h 1235"/>
                  <a:gd name="T8" fmla="*/ 447 w 1237"/>
                  <a:gd name="T9" fmla="*/ 248 h 1235"/>
                  <a:gd name="T10" fmla="*/ 423 w 1237"/>
                  <a:gd name="T11" fmla="*/ 324 h 1235"/>
                  <a:gd name="T12" fmla="*/ 403 w 1237"/>
                  <a:gd name="T13" fmla="*/ 401 h 1235"/>
                  <a:gd name="T14" fmla="*/ 375 w 1237"/>
                  <a:gd name="T15" fmla="*/ 522 h 1235"/>
                  <a:gd name="T16" fmla="*/ 353 w 1237"/>
                  <a:gd name="T17" fmla="*/ 644 h 1235"/>
                  <a:gd name="T18" fmla="*/ 335 w 1237"/>
                  <a:gd name="T19" fmla="*/ 767 h 1235"/>
                  <a:gd name="T20" fmla="*/ 323 w 1237"/>
                  <a:gd name="T21" fmla="*/ 890 h 1235"/>
                  <a:gd name="T22" fmla="*/ 320 w 1237"/>
                  <a:gd name="T23" fmla="*/ 915 h 1235"/>
                  <a:gd name="T24" fmla="*/ 423 w 1237"/>
                  <a:gd name="T25" fmla="*/ 906 h 1235"/>
                  <a:gd name="T26" fmla="*/ 526 w 1237"/>
                  <a:gd name="T27" fmla="*/ 893 h 1235"/>
                  <a:gd name="T28" fmla="*/ 647 w 1237"/>
                  <a:gd name="T29" fmla="*/ 874 h 1235"/>
                  <a:gd name="T30" fmla="*/ 766 w 1237"/>
                  <a:gd name="T31" fmla="*/ 849 h 1235"/>
                  <a:gd name="T32" fmla="*/ 885 w 1237"/>
                  <a:gd name="T33" fmla="*/ 820 h 1235"/>
                  <a:gd name="T34" fmla="*/ 1002 w 1237"/>
                  <a:gd name="T35" fmla="*/ 784 h 1235"/>
                  <a:gd name="T36" fmla="*/ 1060 w 1237"/>
                  <a:gd name="T37" fmla="*/ 763 h 1235"/>
                  <a:gd name="T38" fmla="*/ 1117 w 1237"/>
                  <a:gd name="T39" fmla="*/ 740 h 1235"/>
                  <a:gd name="T40" fmla="*/ 1173 w 1237"/>
                  <a:gd name="T41" fmla="*/ 717 h 1235"/>
                  <a:gd name="T42" fmla="*/ 1200 w 1237"/>
                  <a:gd name="T43" fmla="*/ 704 h 1235"/>
                  <a:gd name="T44" fmla="*/ 1237 w 1237"/>
                  <a:gd name="T45" fmla="*/ 740 h 1235"/>
                  <a:gd name="T46" fmla="*/ 1194 w 1237"/>
                  <a:gd name="T47" fmla="*/ 797 h 1235"/>
                  <a:gd name="T48" fmla="*/ 1147 w 1237"/>
                  <a:gd name="T49" fmla="*/ 851 h 1235"/>
                  <a:gd name="T50" fmla="*/ 1095 w 1237"/>
                  <a:gd name="T51" fmla="*/ 901 h 1235"/>
                  <a:gd name="T52" fmla="*/ 1041 w 1237"/>
                  <a:gd name="T53" fmla="*/ 947 h 1235"/>
                  <a:gd name="T54" fmla="*/ 983 w 1237"/>
                  <a:gd name="T55" fmla="*/ 989 h 1235"/>
                  <a:gd name="T56" fmla="*/ 922 w 1237"/>
                  <a:gd name="T57" fmla="*/ 1027 h 1235"/>
                  <a:gd name="T58" fmla="*/ 858 w 1237"/>
                  <a:gd name="T59" fmla="*/ 1062 h 1235"/>
                  <a:gd name="T60" fmla="*/ 794 w 1237"/>
                  <a:gd name="T61" fmla="*/ 1094 h 1235"/>
                  <a:gd name="T62" fmla="*/ 728 w 1237"/>
                  <a:gd name="T63" fmla="*/ 1123 h 1235"/>
                  <a:gd name="T64" fmla="*/ 661 w 1237"/>
                  <a:gd name="T65" fmla="*/ 1147 h 1235"/>
                  <a:gd name="T66" fmla="*/ 594 w 1237"/>
                  <a:gd name="T67" fmla="*/ 1169 h 1235"/>
                  <a:gd name="T68" fmla="*/ 491 w 1237"/>
                  <a:gd name="T69" fmla="*/ 1196 h 1235"/>
                  <a:gd name="T70" fmla="*/ 386 w 1237"/>
                  <a:gd name="T71" fmla="*/ 1217 h 1235"/>
                  <a:gd name="T72" fmla="*/ 280 w 1237"/>
                  <a:gd name="T73" fmla="*/ 1229 h 1235"/>
                  <a:gd name="T74" fmla="*/ 174 w 1237"/>
                  <a:gd name="T75" fmla="*/ 1235 h 1235"/>
                  <a:gd name="T76" fmla="*/ 151 w 1237"/>
                  <a:gd name="T77" fmla="*/ 1235 h 1235"/>
                  <a:gd name="T78" fmla="*/ 128 w 1237"/>
                  <a:gd name="T79" fmla="*/ 1233 h 1235"/>
                  <a:gd name="T80" fmla="*/ 106 w 1237"/>
                  <a:gd name="T81" fmla="*/ 1228 h 1235"/>
                  <a:gd name="T82" fmla="*/ 80 w 1237"/>
                  <a:gd name="T83" fmla="*/ 1217 h 1235"/>
                  <a:gd name="T84" fmla="*/ 57 w 1237"/>
                  <a:gd name="T85" fmla="*/ 1201 h 1235"/>
                  <a:gd name="T86" fmla="*/ 36 w 1237"/>
                  <a:gd name="T87" fmla="*/ 1182 h 1235"/>
                  <a:gd name="T88" fmla="*/ 21 w 1237"/>
                  <a:gd name="T89" fmla="*/ 1159 h 1235"/>
                  <a:gd name="T90" fmla="*/ 8 w 1237"/>
                  <a:gd name="T91" fmla="*/ 1134 h 1235"/>
                  <a:gd name="T92" fmla="*/ 1 w 1237"/>
                  <a:gd name="T93" fmla="*/ 1106 h 1235"/>
                  <a:gd name="T94" fmla="*/ 0 w 1237"/>
                  <a:gd name="T95" fmla="*/ 1073 h 1235"/>
                  <a:gd name="T96" fmla="*/ 0 w 1237"/>
                  <a:gd name="T97" fmla="*/ 1041 h 1235"/>
                  <a:gd name="T98" fmla="*/ 6 w 1237"/>
                  <a:gd name="T99" fmla="*/ 947 h 1235"/>
                  <a:gd name="T100" fmla="*/ 18 w 1237"/>
                  <a:gd name="T101" fmla="*/ 855 h 1235"/>
                  <a:gd name="T102" fmla="*/ 35 w 1237"/>
                  <a:gd name="T103" fmla="*/ 762 h 1235"/>
                  <a:gd name="T104" fmla="*/ 57 w 1237"/>
                  <a:gd name="T105" fmla="*/ 671 h 1235"/>
                  <a:gd name="T106" fmla="*/ 85 w 1237"/>
                  <a:gd name="T107" fmla="*/ 582 h 1235"/>
                  <a:gd name="T108" fmla="*/ 115 w 1237"/>
                  <a:gd name="T109" fmla="*/ 501 h 1235"/>
                  <a:gd name="T110" fmla="*/ 150 w 1237"/>
                  <a:gd name="T111" fmla="*/ 421 h 1235"/>
                  <a:gd name="T112" fmla="*/ 190 w 1237"/>
                  <a:gd name="T113" fmla="*/ 345 h 1235"/>
                  <a:gd name="T114" fmla="*/ 235 w 1237"/>
                  <a:gd name="T115" fmla="*/ 270 h 1235"/>
                  <a:gd name="T116" fmla="*/ 285 w 1237"/>
                  <a:gd name="T117" fmla="*/ 200 h 1235"/>
                  <a:gd name="T118" fmla="*/ 331 w 1237"/>
                  <a:gd name="T119" fmla="*/ 144 h 1235"/>
                  <a:gd name="T120" fmla="*/ 382 w 1237"/>
                  <a:gd name="T121" fmla="*/ 92 h 1235"/>
                  <a:gd name="T122" fmla="*/ 438 w 1237"/>
                  <a:gd name="T123" fmla="*/ 44 h 1235"/>
                  <a:gd name="T124" fmla="*/ 496 w 1237"/>
                  <a:gd name="T125" fmla="*/ 0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37" h="1235">
                    <a:moveTo>
                      <a:pt x="496" y="0"/>
                    </a:moveTo>
                    <a:lnTo>
                      <a:pt x="532" y="36"/>
                    </a:lnTo>
                    <a:lnTo>
                      <a:pt x="502" y="104"/>
                    </a:lnTo>
                    <a:lnTo>
                      <a:pt x="474" y="173"/>
                    </a:lnTo>
                    <a:lnTo>
                      <a:pt x="447" y="248"/>
                    </a:lnTo>
                    <a:lnTo>
                      <a:pt x="423" y="324"/>
                    </a:lnTo>
                    <a:lnTo>
                      <a:pt x="403" y="401"/>
                    </a:lnTo>
                    <a:lnTo>
                      <a:pt x="375" y="522"/>
                    </a:lnTo>
                    <a:lnTo>
                      <a:pt x="353" y="644"/>
                    </a:lnTo>
                    <a:lnTo>
                      <a:pt x="335" y="767"/>
                    </a:lnTo>
                    <a:lnTo>
                      <a:pt x="323" y="890"/>
                    </a:lnTo>
                    <a:lnTo>
                      <a:pt x="320" y="915"/>
                    </a:lnTo>
                    <a:lnTo>
                      <a:pt x="423" y="906"/>
                    </a:lnTo>
                    <a:lnTo>
                      <a:pt x="526" y="893"/>
                    </a:lnTo>
                    <a:lnTo>
                      <a:pt x="647" y="874"/>
                    </a:lnTo>
                    <a:lnTo>
                      <a:pt x="766" y="849"/>
                    </a:lnTo>
                    <a:lnTo>
                      <a:pt x="885" y="820"/>
                    </a:lnTo>
                    <a:lnTo>
                      <a:pt x="1002" y="784"/>
                    </a:lnTo>
                    <a:lnTo>
                      <a:pt x="1060" y="763"/>
                    </a:lnTo>
                    <a:lnTo>
                      <a:pt x="1117" y="740"/>
                    </a:lnTo>
                    <a:lnTo>
                      <a:pt x="1173" y="717"/>
                    </a:lnTo>
                    <a:lnTo>
                      <a:pt x="1200" y="704"/>
                    </a:lnTo>
                    <a:lnTo>
                      <a:pt x="1237" y="740"/>
                    </a:lnTo>
                    <a:lnTo>
                      <a:pt x="1194" y="797"/>
                    </a:lnTo>
                    <a:lnTo>
                      <a:pt x="1147" y="851"/>
                    </a:lnTo>
                    <a:lnTo>
                      <a:pt x="1095" y="901"/>
                    </a:lnTo>
                    <a:lnTo>
                      <a:pt x="1041" y="947"/>
                    </a:lnTo>
                    <a:lnTo>
                      <a:pt x="983" y="989"/>
                    </a:lnTo>
                    <a:lnTo>
                      <a:pt x="922" y="1027"/>
                    </a:lnTo>
                    <a:lnTo>
                      <a:pt x="858" y="1062"/>
                    </a:lnTo>
                    <a:lnTo>
                      <a:pt x="794" y="1094"/>
                    </a:lnTo>
                    <a:lnTo>
                      <a:pt x="728" y="1123"/>
                    </a:lnTo>
                    <a:lnTo>
                      <a:pt x="661" y="1147"/>
                    </a:lnTo>
                    <a:lnTo>
                      <a:pt x="594" y="1169"/>
                    </a:lnTo>
                    <a:lnTo>
                      <a:pt x="491" y="1196"/>
                    </a:lnTo>
                    <a:lnTo>
                      <a:pt x="386" y="1217"/>
                    </a:lnTo>
                    <a:lnTo>
                      <a:pt x="280" y="1229"/>
                    </a:lnTo>
                    <a:lnTo>
                      <a:pt x="174" y="1235"/>
                    </a:lnTo>
                    <a:lnTo>
                      <a:pt x="151" y="1235"/>
                    </a:lnTo>
                    <a:lnTo>
                      <a:pt x="128" y="1233"/>
                    </a:lnTo>
                    <a:lnTo>
                      <a:pt x="106" y="1228"/>
                    </a:lnTo>
                    <a:lnTo>
                      <a:pt x="80" y="1217"/>
                    </a:lnTo>
                    <a:lnTo>
                      <a:pt x="57" y="1201"/>
                    </a:lnTo>
                    <a:lnTo>
                      <a:pt x="36" y="1182"/>
                    </a:lnTo>
                    <a:lnTo>
                      <a:pt x="21" y="1159"/>
                    </a:lnTo>
                    <a:lnTo>
                      <a:pt x="8" y="1134"/>
                    </a:lnTo>
                    <a:lnTo>
                      <a:pt x="1" y="1106"/>
                    </a:lnTo>
                    <a:lnTo>
                      <a:pt x="0" y="1073"/>
                    </a:lnTo>
                    <a:lnTo>
                      <a:pt x="0" y="1041"/>
                    </a:lnTo>
                    <a:lnTo>
                      <a:pt x="6" y="947"/>
                    </a:lnTo>
                    <a:lnTo>
                      <a:pt x="18" y="855"/>
                    </a:lnTo>
                    <a:lnTo>
                      <a:pt x="35" y="762"/>
                    </a:lnTo>
                    <a:lnTo>
                      <a:pt x="57" y="671"/>
                    </a:lnTo>
                    <a:lnTo>
                      <a:pt x="85" y="582"/>
                    </a:lnTo>
                    <a:lnTo>
                      <a:pt x="115" y="501"/>
                    </a:lnTo>
                    <a:lnTo>
                      <a:pt x="150" y="421"/>
                    </a:lnTo>
                    <a:lnTo>
                      <a:pt x="190" y="345"/>
                    </a:lnTo>
                    <a:lnTo>
                      <a:pt x="235" y="270"/>
                    </a:lnTo>
                    <a:lnTo>
                      <a:pt x="285" y="200"/>
                    </a:lnTo>
                    <a:lnTo>
                      <a:pt x="331" y="144"/>
                    </a:lnTo>
                    <a:lnTo>
                      <a:pt x="382" y="92"/>
                    </a:lnTo>
                    <a:lnTo>
                      <a:pt x="438" y="44"/>
                    </a:lnTo>
                    <a:lnTo>
                      <a:pt x="4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sp>
            <p:nvSpPr>
              <p:cNvPr id="48" name="Freeform 1276">
                <a:extLst>
                  <a:ext uri="{FF2B5EF4-FFF2-40B4-BE49-F238E27FC236}">
                    <a16:creationId xmlns:a16="http://schemas.microsoft.com/office/drawing/2014/main" id="{043E01C4-0090-4AD8-895F-C6FA1635D160}"/>
                  </a:ext>
                </a:extLst>
              </p:cNvPr>
              <p:cNvSpPr>
                <a:spLocks noEditPoints="1"/>
              </p:cNvSpPr>
              <p:nvPr/>
            </p:nvSpPr>
            <p:spPr bwMode="auto">
              <a:xfrm>
                <a:off x="5766" y="3626"/>
                <a:ext cx="1731" cy="1729"/>
              </a:xfrm>
              <a:custGeom>
                <a:avLst/>
                <a:gdLst>
                  <a:gd name="T0" fmla="*/ 1977 w 3461"/>
                  <a:gd name="T1" fmla="*/ 939 h 3456"/>
                  <a:gd name="T2" fmla="*/ 1837 w 3461"/>
                  <a:gd name="T3" fmla="*/ 996 h 3456"/>
                  <a:gd name="T4" fmla="*/ 1719 w 3461"/>
                  <a:gd name="T5" fmla="*/ 1101 h 3456"/>
                  <a:gd name="T6" fmla="*/ 1646 w 3461"/>
                  <a:gd name="T7" fmla="*/ 1235 h 3456"/>
                  <a:gd name="T8" fmla="*/ 1621 w 3461"/>
                  <a:gd name="T9" fmla="*/ 1382 h 3456"/>
                  <a:gd name="T10" fmla="*/ 1646 w 3461"/>
                  <a:gd name="T11" fmla="*/ 1529 h 3456"/>
                  <a:gd name="T12" fmla="*/ 1719 w 3461"/>
                  <a:gd name="T13" fmla="*/ 1665 h 3456"/>
                  <a:gd name="T14" fmla="*/ 1837 w 3461"/>
                  <a:gd name="T15" fmla="*/ 1770 h 3456"/>
                  <a:gd name="T16" fmla="*/ 1977 w 3461"/>
                  <a:gd name="T17" fmla="*/ 1826 h 3456"/>
                  <a:gd name="T18" fmla="*/ 2127 w 3461"/>
                  <a:gd name="T19" fmla="*/ 1835 h 3456"/>
                  <a:gd name="T20" fmla="*/ 2270 w 3461"/>
                  <a:gd name="T21" fmla="*/ 1794 h 3456"/>
                  <a:gd name="T22" fmla="*/ 2399 w 3461"/>
                  <a:gd name="T23" fmla="*/ 1705 h 3456"/>
                  <a:gd name="T24" fmla="*/ 2488 w 3461"/>
                  <a:gd name="T25" fmla="*/ 1577 h 3456"/>
                  <a:gd name="T26" fmla="*/ 2529 w 3461"/>
                  <a:gd name="T27" fmla="*/ 1433 h 3456"/>
                  <a:gd name="T28" fmla="*/ 2521 w 3461"/>
                  <a:gd name="T29" fmla="*/ 1283 h 3456"/>
                  <a:gd name="T30" fmla="*/ 2464 w 3461"/>
                  <a:gd name="T31" fmla="*/ 1143 h 3456"/>
                  <a:gd name="T32" fmla="*/ 2359 w 3461"/>
                  <a:gd name="T33" fmla="*/ 1026 h 3456"/>
                  <a:gd name="T34" fmla="*/ 2225 w 3461"/>
                  <a:gd name="T35" fmla="*/ 952 h 3456"/>
                  <a:gd name="T36" fmla="*/ 2076 w 3461"/>
                  <a:gd name="T37" fmla="*/ 928 h 3456"/>
                  <a:gd name="T38" fmla="*/ 3351 w 3461"/>
                  <a:gd name="T39" fmla="*/ 2 h 3456"/>
                  <a:gd name="T40" fmla="*/ 3421 w 3461"/>
                  <a:gd name="T41" fmla="*/ 40 h 3456"/>
                  <a:gd name="T42" fmla="*/ 3459 w 3461"/>
                  <a:gd name="T43" fmla="*/ 111 h 3456"/>
                  <a:gd name="T44" fmla="*/ 3457 w 3461"/>
                  <a:gd name="T45" fmla="*/ 256 h 3456"/>
                  <a:gd name="T46" fmla="*/ 3444 w 3461"/>
                  <a:gd name="T47" fmla="*/ 471 h 3456"/>
                  <a:gd name="T48" fmla="*/ 3416 w 3461"/>
                  <a:gd name="T49" fmla="*/ 722 h 3456"/>
                  <a:gd name="T50" fmla="*/ 3372 w 3461"/>
                  <a:gd name="T51" fmla="*/ 997 h 3456"/>
                  <a:gd name="T52" fmla="*/ 3304 w 3461"/>
                  <a:gd name="T53" fmla="*/ 1283 h 3456"/>
                  <a:gd name="T54" fmla="*/ 3210 w 3461"/>
                  <a:gd name="T55" fmla="*/ 1569 h 3456"/>
                  <a:gd name="T56" fmla="*/ 3083 w 3461"/>
                  <a:gd name="T57" fmla="*/ 1845 h 3456"/>
                  <a:gd name="T58" fmla="*/ 2922 w 3461"/>
                  <a:gd name="T59" fmla="*/ 2094 h 3456"/>
                  <a:gd name="T60" fmla="*/ 2738 w 3461"/>
                  <a:gd name="T61" fmla="*/ 2296 h 3456"/>
                  <a:gd name="T62" fmla="*/ 2592 w 3461"/>
                  <a:gd name="T63" fmla="*/ 2431 h 3456"/>
                  <a:gd name="T64" fmla="*/ 2457 w 3461"/>
                  <a:gd name="T65" fmla="*/ 2538 h 3456"/>
                  <a:gd name="T66" fmla="*/ 2318 w 3461"/>
                  <a:gd name="T67" fmla="*/ 2635 h 3456"/>
                  <a:gd name="T68" fmla="*/ 2156 w 3461"/>
                  <a:gd name="T69" fmla="*/ 2738 h 3456"/>
                  <a:gd name="T70" fmla="*/ 2003 w 3461"/>
                  <a:gd name="T71" fmla="*/ 2833 h 3456"/>
                  <a:gd name="T72" fmla="*/ 1849 w 3461"/>
                  <a:gd name="T73" fmla="*/ 2931 h 3456"/>
                  <a:gd name="T74" fmla="*/ 1665 w 3461"/>
                  <a:gd name="T75" fmla="*/ 3049 h 3456"/>
                  <a:gd name="T76" fmla="*/ 1449 w 3461"/>
                  <a:gd name="T77" fmla="*/ 3193 h 3456"/>
                  <a:gd name="T78" fmla="*/ 1193 w 3461"/>
                  <a:gd name="T79" fmla="*/ 3366 h 3456"/>
                  <a:gd name="T80" fmla="*/ 1048 w 3461"/>
                  <a:gd name="T81" fmla="*/ 3453 h 3456"/>
                  <a:gd name="T82" fmla="*/ 969 w 3461"/>
                  <a:gd name="T83" fmla="*/ 3445 h 3456"/>
                  <a:gd name="T84" fmla="*/ 40 w 3461"/>
                  <a:gd name="T85" fmla="*/ 2534 h 3456"/>
                  <a:gd name="T86" fmla="*/ 3 w 3461"/>
                  <a:gd name="T87" fmla="*/ 2463 h 3456"/>
                  <a:gd name="T88" fmla="*/ 11 w 3461"/>
                  <a:gd name="T89" fmla="*/ 2383 h 3456"/>
                  <a:gd name="T90" fmla="*/ 152 w 3461"/>
                  <a:gd name="T91" fmla="*/ 2175 h 3456"/>
                  <a:gd name="T92" fmla="*/ 315 w 3461"/>
                  <a:gd name="T93" fmla="*/ 1934 h 3456"/>
                  <a:gd name="T94" fmla="*/ 449 w 3461"/>
                  <a:gd name="T95" fmla="*/ 1729 h 3456"/>
                  <a:gd name="T96" fmla="*/ 560 w 3461"/>
                  <a:gd name="T97" fmla="*/ 1556 h 3456"/>
                  <a:gd name="T98" fmla="*/ 653 w 3461"/>
                  <a:gd name="T99" fmla="*/ 1409 h 3456"/>
                  <a:gd name="T100" fmla="*/ 755 w 3461"/>
                  <a:gd name="T101" fmla="*/ 1246 h 3456"/>
                  <a:gd name="T102" fmla="*/ 855 w 3461"/>
                  <a:gd name="T103" fmla="*/ 1094 h 3456"/>
                  <a:gd name="T104" fmla="*/ 953 w 3461"/>
                  <a:gd name="T105" fmla="*/ 957 h 3456"/>
                  <a:gd name="T106" fmla="*/ 1068 w 3461"/>
                  <a:gd name="T107" fmla="*/ 822 h 3456"/>
                  <a:gd name="T108" fmla="*/ 1215 w 3461"/>
                  <a:gd name="T109" fmla="*/ 667 h 3456"/>
                  <a:gd name="T110" fmla="*/ 1442 w 3461"/>
                  <a:gd name="T111" fmla="*/ 480 h 3456"/>
                  <a:gd name="T112" fmla="*/ 1704 w 3461"/>
                  <a:gd name="T113" fmla="*/ 332 h 3456"/>
                  <a:gd name="T114" fmla="*/ 1983 w 3461"/>
                  <a:gd name="T115" fmla="*/ 217 h 3456"/>
                  <a:gd name="T116" fmla="*/ 2272 w 3461"/>
                  <a:gd name="T117" fmla="*/ 131 h 3456"/>
                  <a:gd name="T118" fmla="*/ 2556 w 3461"/>
                  <a:gd name="T119" fmla="*/ 72 h 3456"/>
                  <a:gd name="T120" fmla="*/ 2824 w 3461"/>
                  <a:gd name="T121" fmla="*/ 34 h 3456"/>
                  <a:gd name="T122" fmla="*/ 3065 w 3461"/>
                  <a:gd name="T123" fmla="*/ 11 h 3456"/>
                  <a:gd name="T124" fmla="*/ 3265 w 3461"/>
                  <a:gd name="T125" fmla="*/ 1 h 3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61" h="3456">
                    <a:moveTo>
                      <a:pt x="2076" y="928"/>
                    </a:moveTo>
                    <a:lnTo>
                      <a:pt x="2026" y="931"/>
                    </a:lnTo>
                    <a:lnTo>
                      <a:pt x="1977" y="939"/>
                    </a:lnTo>
                    <a:lnTo>
                      <a:pt x="1928" y="952"/>
                    </a:lnTo>
                    <a:lnTo>
                      <a:pt x="1881" y="972"/>
                    </a:lnTo>
                    <a:lnTo>
                      <a:pt x="1837" y="996"/>
                    </a:lnTo>
                    <a:lnTo>
                      <a:pt x="1794" y="1026"/>
                    </a:lnTo>
                    <a:lnTo>
                      <a:pt x="1754" y="1061"/>
                    </a:lnTo>
                    <a:lnTo>
                      <a:pt x="1719" y="1101"/>
                    </a:lnTo>
                    <a:lnTo>
                      <a:pt x="1689" y="1143"/>
                    </a:lnTo>
                    <a:lnTo>
                      <a:pt x="1665" y="1188"/>
                    </a:lnTo>
                    <a:lnTo>
                      <a:pt x="1646" y="1235"/>
                    </a:lnTo>
                    <a:lnTo>
                      <a:pt x="1632" y="1283"/>
                    </a:lnTo>
                    <a:lnTo>
                      <a:pt x="1624" y="1333"/>
                    </a:lnTo>
                    <a:lnTo>
                      <a:pt x="1621" y="1382"/>
                    </a:lnTo>
                    <a:lnTo>
                      <a:pt x="1624" y="1433"/>
                    </a:lnTo>
                    <a:lnTo>
                      <a:pt x="1632" y="1481"/>
                    </a:lnTo>
                    <a:lnTo>
                      <a:pt x="1646" y="1529"/>
                    </a:lnTo>
                    <a:lnTo>
                      <a:pt x="1665" y="1577"/>
                    </a:lnTo>
                    <a:lnTo>
                      <a:pt x="1689" y="1622"/>
                    </a:lnTo>
                    <a:lnTo>
                      <a:pt x="1719" y="1665"/>
                    </a:lnTo>
                    <a:lnTo>
                      <a:pt x="1754" y="1705"/>
                    </a:lnTo>
                    <a:lnTo>
                      <a:pt x="1794" y="1740"/>
                    </a:lnTo>
                    <a:lnTo>
                      <a:pt x="1837" y="1770"/>
                    </a:lnTo>
                    <a:lnTo>
                      <a:pt x="1881" y="1794"/>
                    </a:lnTo>
                    <a:lnTo>
                      <a:pt x="1928" y="1813"/>
                    </a:lnTo>
                    <a:lnTo>
                      <a:pt x="1977" y="1826"/>
                    </a:lnTo>
                    <a:lnTo>
                      <a:pt x="2026" y="1835"/>
                    </a:lnTo>
                    <a:lnTo>
                      <a:pt x="2076" y="1837"/>
                    </a:lnTo>
                    <a:lnTo>
                      <a:pt x="2127" y="1835"/>
                    </a:lnTo>
                    <a:lnTo>
                      <a:pt x="2175" y="1826"/>
                    </a:lnTo>
                    <a:lnTo>
                      <a:pt x="2225" y="1813"/>
                    </a:lnTo>
                    <a:lnTo>
                      <a:pt x="2270" y="1794"/>
                    </a:lnTo>
                    <a:lnTo>
                      <a:pt x="2316" y="1770"/>
                    </a:lnTo>
                    <a:lnTo>
                      <a:pt x="2359" y="1740"/>
                    </a:lnTo>
                    <a:lnTo>
                      <a:pt x="2399" y="1705"/>
                    </a:lnTo>
                    <a:lnTo>
                      <a:pt x="2434" y="1665"/>
                    </a:lnTo>
                    <a:lnTo>
                      <a:pt x="2464" y="1622"/>
                    </a:lnTo>
                    <a:lnTo>
                      <a:pt x="2488" y="1577"/>
                    </a:lnTo>
                    <a:lnTo>
                      <a:pt x="2507" y="1529"/>
                    </a:lnTo>
                    <a:lnTo>
                      <a:pt x="2521" y="1481"/>
                    </a:lnTo>
                    <a:lnTo>
                      <a:pt x="2529" y="1433"/>
                    </a:lnTo>
                    <a:lnTo>
                      <a:pt x="2532" y="1382"/>
                    </a:lnTo>
                    <a:lnTo>
                      <a:pt x="2529" y="1333"/>
                    </a:lnTo>
                    <a:lnTo>
                      <a:pt x="2521" y="1283"/>
                    </a:lnTo>
                    <a:lnTo>
                      <a:pt x="2507" y="1235"/>
                    </a:lnTo>
                    <a:lnTo>
                      <a:pt x="2488" y="1188"/>
                    </a:lnTo>
                    <a:lnTo>
                      <a:pt x="2464" y="1143"/>
                    </a:lnTo>
                    <a:lnTo>
                      <a:pt x="2434" y="1101"/>
                    </a:lnTo>
                    <a:lnTo>
                      <a:pt x="2399" y="1061"/>
                    </a:lnTo>
                    <a:lnTo>
                      <a:pt x="2359" y="1026"/>
                    </a:lnTo>
                    <a:lnTo>
                      <a:pt x="2316" y="996"/>
                    </a:lnTo>
                    <a:lnTo>
                      <a:pt x="2270" y="972"/>
                    </a:lnTo>
                    <a:lnTo>
                      <a:pt x="2225" y="952"/>
                    </a:lnTo>
                    <a:lnTo>
                      <a:pt x="2175" y="939"/>
                    </a:lnTo>
                    <a:lnTo>
                      <a:pt x="2127" y="931"/>
                    </a:lnTo>
                    <a:lnTo>
                      <a:pt x="2076" y="928"/>
                    </a:lnTo>
                    <a:close/>
                    <a:moveTo>
                      <a:pt x="3322" y="0"/>
                    </a:moveTo>
                    <a:lnTo>
                      <a:pt x="3325" y="0"/>
                    </a:lnTo>
                    <a:lnTo>
                      <a:pt x="3351" y="2"/>
                    </a:lnTo>
                    <a:lnTo>
                      <a:pt x="3377" y="10"/>
                    </a:lnTo>
                    <a:lnTo>
                      <a:pt x="3401" y="23"/>
                    </a:lnTo>
                    <a:lnTo>
                      <a:pt x="3421" y="40"/>
                    </a:lnTo>
                    <a:lnTo>
                      <a:pt x="3438" y="60"/>
                    </a:lnTo>
                    <a:lnTo>
                      <a:pt x="3451" y="86"/>
                    </a:lnTo>
                    <a:lnTo>
                      <a:pt x="3459" y="111"/>
                    </a:lnTo>
                    <a:lnTo>
                      <a:pt x="3461" y="139"/>
                    </a:lnTo>
                    <a:lnTo>
                      <a:pt x="3460" y="194"/>
                    </a:lnTo>
                    <a:lnTo>
                      <a:pt x="3457" y="256"/>
                    </a:lnTo>
                    <a:lnTo>
                      <a:pt x="3454" y="323"/>
                    </a:lnTo>
                    <a:lnTo>
                      <a:pt x="3450" y="395"/>
                    </a:lnTo>
                    <a:lnTo>
                      <a:pt x="3444" y="471"/>
                    </a:lnTo>
                    <a:lnTo>
                      <a:pt x="3437" y="552"/>
                    </a:lnTo>
                    <a:lnTo>
                      <a:pt x="3427" y="635"/>
                    </a:lnTo>
                    <a:lnTo>
                      <a:pt x="3416" y="722"/>
                    </a:lnTo>
                    <a:lnTo>
                      <a:pt x="3404" y="811"/>
                    </a:lnTo>
                    <a:lnTo>
                      <a:pt x="3389" y="903"/>
                    </a:lnTo>
                    <a:lnTo>
                      <a:pt x="3372" y="997"/>
                    </a:lnTo>
                    <a:lnTo>
                      <a:pt x="3351" y="1091"/>
                    </a:lnTo>
                    <a:lnTo>
                      <a:pt x="3329" y="1187"/>
                    </a:lnTo>
                    <a:lnTo>
                      <a:pt x="3304" y="1283"/>
                    </a:lnTo>
                    <a:lnTo>
                      <a:pt x="3275" y="1380"/>
                    </a:lnTo>
                    <a:lnTo>
                      <a:pt x="3244" y="1475"/>
                    </a:lnTo>
                    <a:lnTo>
                      <a:pt x="3210" y="1569"/>
                    </a:lnTo>
                    <a:lnTo>
                      <a:pt x="3171" y="1663"/>
                    </a:lnTo>
                    <a:lnTo>
                      <a:pt x="3129" y="1755"/>
                    </a:lnTo>
                    <a:lnTo>
                      <a:pt x="3083" y="1845"/>
                    </a:lnTo>
                    <a:lnTo>
                      <a:pt x="3033" y="1932"/>
                    </a:lnTo>
                    <a:lnTo>
                      <a:pt x="2980" y="2015"/>
                    </a:lnTo>
                    <a:lnTo>
                      <a:pt x="2922" y="2094"/>
                    </a:lnTo>
                    <a:lnTo>
                      <a:pt x="2859" y="2172"/>
                    </a:lnTo>
                    <a:lnTo>
                      <a:pt x="2793" y="2243"/>
                    </a:lnTo>
                    <a:lnTo>
                      <a:pt x="2738" y="2296"/>
                    </a:lnTo>
                    <a:lnTo>
                      <a:pt x="2686" y="2346"/>
                    </a:lnTo>
                    <a:lnTo>
                      <a:pt x="2638" y="2390"/>
                    </a:lnTo>
                    <a:lnTo>
                      <a:pt x="2592" y="2431"/>
                    </a:lnTo>
                    <a:lnTo>
                      <a:pt x="2546" y="2469"/>
                    </a:lnTo>
                    <a:lnTo>
                      <a:pt x="2501" y="2504"/>
                    </a:lnTo>
                    <a:lnTo>
                      <a:pt x="2457" y="2538"/>
                    </a:lnTo>
                    <a:lnTo>
                      <a:pt x="2412" y="2571"/>
                    </a:lnTo>
                    <a:lnTo>
                      <a:pt x="2366" y="2603"/>
                    </a:lnTo>
                    <a:lnTo>
                      <a:pt x="2318" y="2635"/>
                    </a:lnTo>
                    <a:lnTo>
                      <a:pt x="2267" y="2668"/>
                    </a:lnTo>
                    <a:lnTo>
                      <a:pt x="2214" y="2702"/>
                    </a:lnTo>
                    <a:lnTo>
                      <a:pt x="2156" y="2738"/>
                    </a:lnTo>
                    <a:lnTo>
                      <a:pt x="2094" y="2777"/>
                    </a:lnTo>
                    <a:lnTo>
                      <a:pt x="2050" y="2804"/>
                    </a:lnTo>
                    <a:lnTo>
                      <a:pt x="2003" y="2833"/>
                    </a:lnTo>
                    <a:lnTo>
                      <a:pt x="1955" y="2865"/>
                    </a:lnTo>
                    <a:lnTo>
                      <a:pt x="1903" y="2897"/>
                    </a:lnTo>
                    <a:lnTo>
                      <a:pt x="1849" y="2931"/>
                    </a:lnTo>
                    <a:lnTo>
                      <a:pt x="1791" y="2969"/>
                    </a:lnTo>
                    <a:lnTo>
                      <a:pt x="1729" y="3007"/>
                    </a:lnTo>
                    <a:lnTo>
                      <a:pt x="1665" y="3049"/>
                    </a:lnTo>
                    <a:lnTo>
                      <a:pt x="1597" y="3094"/>
                    </a:lnTo>
                    <a:lnTo>
                      <a:pt x="1525" y="3142"/>
                    </a:lnTo>
                    <a:lnTo>
                      <a:pt x="1449" y="3193"/>
                    </a:lnTo>
                    <a:lnTo>
                      <a:pt x="1368" y="3247"/>
                    </a:lnTo>
                    <a:lnTo>
                      <a:pt x="1283" y="3304"/>
                    </a:lnTo>
                    <a:lnTo>
                      <a:pt x="1193" y="3366"/>
                    </a:lnTo>
                    <a:lnTo>
                      <a:pt x="1099" y="3431"/>
                    </a:lnTo>
                    <a:lnTo>
                      <a:pt x="1074" y="3445"/>
                    </a:lnTo>
                    <a:lnTo>
                      <a:pt x="1048" y="3453"/>
                    </a:lnTo>
                    <a:lnTo>
                      <a:pt x="1021" y="3456"/>
                    </a:lnTo>
                    <a:lnTo>
                      <a:pt x="994" y="3454"/>
                    </a:lnTo>
                    <a:lnTo>
                      <a:pt x="969" y="3445"/>
                    </a:lnTo>
                    <a:lnTo>
                      <a:pt x="946" y="3433"/>
                    </a:lnTo>
                    <a:lnTo>
                      <a:pt x="924" y="3415"/>
                    </a:lnTo>
                    <a:lnTo>
                      <a:pt x="40" y="2534"/>
                    </a:lnTo>
                    <a:lnTo>
                      <a:pt x="23" y="2512"/>
                    </a:lnTo>
                    <a:lnTo>
                      <a:pt x="10" y="2488"/>
                    </a:lnTo>
                    <a:lnTo>
                      <a:pt x="3" y="2463"/>
                    </a:lnTo>
                    <a:lnTo>
                      <a:pt x="0" y="2436"/>
                    </a:lnTo>
                    <a:lnTo>
                      <a:pt x="3" y="2408"/>
                    </a:lnTo>
                    <a:lnTo>
                      <a:pt x="11" y="2383"/>
                    </a:lnTo>
                    <a:lnTo>
                      <a:pt x="25" y="2359"/>
                    </a:lnTo>
                    <a:lnTo>
                      <a:pt x="90" y="2265"/>
                    </a:lnTo>
                    <a:lnTo>
                      <a:pt x="152" y="2175"/>
                    </a:lnTo>
                    <a:lnTo>
                      <a:pt x="210" y="2090"/>
                    </a:lnTo>
                    <a:lnTo>
                      <a:pt x="264" y="2010"/>
                    </a:lnTo>
                    <a:lnTo>
                      <a:pt x="315" y="1934"/>
                    </a:lnTo>
                    <a:lnTo>
                      <a:pt x="362" y="1861"/>
                    </a:lnTo>
                    <a:lnTo>
                      <a:pt x="407" y="1794"/>
                    </a:lnTo>
                    <a:lnTo>
                      <a:pt x="449" y="1729"/>
                    </a:lnTo>
                    <a:lnTo>
                      <a:pt x="489" y="1668"/>
                    </a:lnTo>
                    <a:lnTo>
                      <a:pt x="525" y="1610"/>
                    </a:lnTo>
                    <a:lnTo>
                      <a:pt x="560" y="1556"/>
                    </a:lnTo>
                    <a:lnTo>
                      <a:pt x="593" y="1504"/>
                    </a:lnTo>
                    <a:lnTo>
                      <a:pt x="624" y="1456"/>
                    </a:lnTo>
                    <a:lnTo>
                      <a:pt x="653" y="1409"/>
                    </a:lnTo>
                    <a:lnTo>
                      <a:pt x="681" y="1365"/>
                    </a:lnTo>
                    <a:lnTo>
                      <a:pt x="718" y="1303"/>
                    </a:lnTo>
                    <a:lnTo>
                      <a:pt x="755" y="1246"/>
                    </a:lnTo>
                    <a:lnTo>
                      <a:pt x="790" y="1193"/>
                    </a:lnTo>
                    <a:lnTo>
                      <a:pt x="822" y="1142"/>
                    </a:lnTo>
                    <a:lnTo>
                      <a:pt x="855" y="1094"/>
                    </a:lnTo>
                    <a:lnTo>
                      <a:pt x="886" y="1048"/>
                    </a:lnTo>
                    <a:lnTo>
                      <a:pt x="919" y="1002"/>
                    </a:lnTo>
                    <a:lnTo>
                      <a:pt x="953" y="957"/>
                    </a:lnTo>
                    <a:lnTo>
                      <a:pt x="989" y="914"/>
                    </a:lnTo>
                    <a:lnTo>
                      <a:pt x="1027" y="868"/>
                    </a:lnTo>
                    <a:lnTo>
                      <a:pt x="1068" y="822"/>
                    </a:lnTo>
                    <a:lnTo>
                      <a:pt x="1112" y="773"/>
                    </a:lnTo>
                    <a:lnTo>
                      <a:pt x="1161" y="722"/>
                    </a:lnTo>
                    <a:lnTo>
                      <a:pt x="1215" y="667"/>
                    </a:lnTo>
                    <a:lnTo>
                      <a:pt x="1287" y="601"/>
                    </a:lnTo>
                    <a:lnTo>
                      <a:pt x="1363" y="538"/>
                    </a:lnTo>
                    <a:lnTo>
                      <a:pt x="1442" y="480"/>
                    </a:lnTo>
                    <a:lnTo>
                      <a:pt x="1527" y="427"/>
                    </a:lnTo>
                    <a:lnTo>
                      <a:pt x="1613" y="378"/>
                    </a:lnTo>
                    <a:lnTo>
                      <a:pt x="1704" y="332"/>
                    </a:lnTo>
                    <a:lnTo>
                      <a:pt x="1794" y="290"/>
                    </a:lnTo>
                    <a:lnTo>
                      <a:pt x="1889" y="252"/>
                    </a:lnTo>
                    <a:lnTo>
                      <a:pt x="1983" y="217"/>
                    </a:lnTo>
                    <a:lnTo>
                      <a:pt x="2080" y="186"/>
                    </a:lnTo>
                    <a:lnTo>
                      <a:pt x="2175" y="157"/>
                    </a:lnTo>
                    <a:lnTo>
                      <a:pt x="2272" y="131"/>
                    </a:lnTo>
                    <a:lnTo>
                      <a:pt x="2367" y="110"/>
                    </a:lnTo>
                    <a:lnTo>
                      <a:pt x="2463" y="89"/>
                    </a:lnTo>
                    <a:lnTo>
                      <a:pt x="2556" y="72"/>
                    </a:lnTo>
                    <a:lnTo>
                      <a:pt x="2648" y="57"/>
                    </a:lnTo>
                    <a:lnTo>
                      <a:pt x="2737" y="45"/>
                    </a:lnTo>
                    <a:lnTo>
                      <a:pt x="2824" y="34"/>
                    </a:lnTo>
                    <a:lnTo>
                      <a:pt x="2909" y="24"/>
                    </a:lnTo>
                    <a:lnTo>
                      <a:pt x="2988" y="17"/>
                    </a:lnTo>
                    <a:lnTo>
                      <a:pt x="3065" y="11"/>
                    </a:lnTo>
                    <a:lnTo>
                      <a:pt x="3137" y="6"/>
                    </a:lnTo>
                    <a:lnTo>
                      <a:pt x="3204" y="3"/>
                    </a:lnTo>
                    <a:lnTo>
                      <a:pt x="3265" y="1"/>
                    </a:lnTo>
                    <a:lnTo>
                      <a:pt x="33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grpSp>
        <p:sp>
          <p:nvSpPr>
            <p:cNvPr id="49" name="Oval 129">
              <a:extLst>
                <a:ext uri="{FF2B5EF4-FFF2-40B4-BE49-F238E27FC236}">
                  <a16:creationId xmlns:a16="http://schemas.microsoft.com/office/drawing/2014/main" id="{26E367E7-F332-4EBC-B57B-254942E72FE2}"/>
                </a:ext>
              </a:extLst>
            </p:cNvPr>
            <p:cNvSpPr/>
            <p:nvPr/>
          </p:nvSpPr>
          <p:spPr>
            <a:xfrm>
              <a:off x="2577568" y="2784611"/>
              <a:ext cx="430800" cy="430800"/>
            </a:xfrm>
            <a:prstGeom prst="ellipse">
              <a:avLst/>
            </a:prstGeom>
            <a:solidFill>
              <a:srgbClr val="347F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50" name="Oval 130">
              <a:extLst>
                <a:ext uri="{FF2B5EF4-FFF2-40B4-BE49-F238E27FC236}">
                  <a16:creationId xmlns:a16="http://schemas.microsoft.com/office/drawing/2014/main" id="{1B208E4C-C3DA-483C-8392-2313C4EDC285}"/>
                </a:ext>
              </a:extLst>
            </p:cNvPr>
            <p:cNvSpPr/>
            <p:nvPr/>
          </p:nvSpPr>
          <p:spPr>
            <a:xfrm>
              <a:off x="3361299" y="3845008"/>
              <a:ext cx="430800" cy="430800"/>
            </a:xfrm>
            <a:prstGeom prst="ellipse">
              <a:avLst/>
            </a:prstGeom>
            <a:solidFill>
              <a:srgbClr val="347F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51" name="Oval 131">
              <a:extLst>
                <a:ext uri="{FF2B5EF4-FFF2-40B4-BE49-F238E27FC236}">
                  <a16:creationId xmlns:a16="http://schemas.microsoft.com/office/drawing/2014/main" id="{A4894DF4-8DB4-4CD7-ADD5-8B14ACD91478}"/>
                </a:ext>
              </a:extLst>
            </p:cNvPr>
            <p:cNvSpPr/>
            <p:nvPr/>
          </p:nvSpPr>
          <p:spPr>
            <a:xfrm>
              <a:off x="4122320" y="4872433"/>
              <a:ext cx="430800" cy="430800"/>
            </a:xfrm>
            <a:prstGeom prst="ellipse">
              <a:avLst/>
            </a:prstGeom>
            <a:solidFill>
              <a:srgbClr val="347F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52" name="Rectangle 132">
              <a:extLst>
                <a:ext uri="{FF2B5EF4-FFF2-40B4-BE49-F238E27FC236}">
                  <a16:creationId xmlns:a16="http://schemas.microsoft.com/office/drawing/2014/main" id="{0B2DD835-D706-4569-8BA7-FCB870FD23A9}"/>
                </a:ext>
              </a:extLst>
            </p:cNvPr>
            <p:cNvSpPr/>
            <p:nvPr/>
          </p:nvSpPr>
          <p:spPr>
            <a:xfrm>
              <a:off x="3924923" y="4881439"/>
              <a:ext cx="832143" cy="430095"/>
            </a:xfrm>
            <a:prstGeom prst="rect">
              <a:avLst/>
            </a:prstGeom>
          </p:spPr>
          <p:txBody>
            <a:bodyPr wrap="square">
              <a:spAutoFit/>
            </a:bodyPr>
            <a:lstStyle/>
            <a:p>
              <a:pPr algn="ctr"/>
              <a:r>
                <a:rPr lang="en-US" sz="1400" b="1" dirty="0">
                  <a:solidFill>
                    <a:schemeClr val="bg1"/>
                  </a:solidFill>
                  <a:cs typeface="+mn-ea"/>
                  <a:sym typeface="+mn-lt"/>
                </a:rPr>
                <a:t>03</a:t>
              </a:r>
            </a:p>
          </p:txBody>
        </p:sp>
        <p:sp>
          <p:nvSpPr>
            <p:cNvPr id="53" name="Rectangle 133">
              <a:extLst>
                <a:ext uri="{FF2B5EF4-FFF2-40B4-BE49-F238E27FC236}">
                  <a16:creationId xmlns:a16="http://schemas.microsoft.com/office/drawing/2014/main" id="{597938AF-557D-4BE9-BA64-5CE595BD1E27}"/>
                </a:ext>
              </a:extLst>
            </p:cNvPr>
            <p:cNvSpPr/>
            <p:nvPr/>
          </p:nvSpPr>
          <p:spPr>
            <a:xfrm>
              <a:off x="3163299" y="3854015"/>
              <a:ext cx="832143" cy="430095"/>
            </a:xfrm>
            <a:prstGeom prst="rect">
              <a:avLst/>
            </a:prstGeom>
          </p:spPr>
          <p:txBody>
            <a:bodyPr wrap="square">
              <a:spAutoFit/>
            </a:bodyPr>
            <a:lstStyle/>
            <a:p>
              <a:pPr algn="ctr"/>
              <a:r>
                <a:rPr lang="en-US" sz="1400" b="1" dirty="0">
                  <a:solidFill>
                    <a:schemeClr val="bg1"/>
                  </a:solidFill>
                  <a:cs typeface="+mn-ea"/>
                  <a:sym typeface="+mn-lt"/>
                </a:rPr>
                <a:t>02</a:t>
              </a:r>
            </a:p>
          </p:txBody>
        </p:sp>
        <p:sp>
          <p:nvSpPr>
            <p:cNvPr id="54" name="Rectangle 134">
              <a:extLst>
                <a:ext uri="{FF2B5EF4-FFF2-40B4-BE49-F238E27FC236}">
                  <a16:creationId xmlns:a16="http://schemas.microsoft.com/office/drawing/2014/main" id="{6D224A3A-C071-4402-A5F8-5C3C43C6BF47}"/>
                </a:ext>
              </a:extLst>
            </p:cNvPr>
            <p:cNvSpPr/>
            <p:nvPr/>
          </p:nvSpPr>
          <p:spPr>
            <a:xfrm>
              <a:off x="2374570" y="2792820"/>
              <a:ext cx="832143" cy="430095"/>
            </a:xfrm>
            <a:prstGeom prst="rect">
              <a:avLst/>
            </a:prstGeom>
          </p:spPr>
          <p:txBody>
            <a:bodyPr wrap="square">
              <a:spAutoFit/>
            </a:bodyPr>
            <a:lstStyle/>
            <a:p>
              <a:pPr algn="ctr"/>
              <a:r>
                <a:rPr lang="en-US" sz="1400" b="1" dirty="0">
                  <a:solidFill>
                    <a:schemeClr val="bg1"/>
                  </a:solidFill>
                  <a:cs typeface="+mn-ea"/>
                  <a:sym typeface="+mn-lt"/>
                </a:rPr>
                <a:t>01</a:t>
              </a:r>
            </a:p>
          </p:txBody>
        </p:sp>
      </p:grpSp>
      <p:sp>
        <p:nvSpPr>
          <p:cNvPr id="56" name="文本框 55">
            <a:extLst>
              <a:ext uri="{FF2B5EF4-FFF2-40B4-BE49-F238E27FC236}">
                <a16:creationId xmlns:a16="http://schemas.microsoft.com/office/drawing/2014/main" id="{84EF5A6B-684A-4F7E-819B-DEE953B210E5}"/>
              </a:ext>
            </a:extLst>
          </p:cNvPr>
          <p:cNvSpPr txBox="1"/>
          <p:nvPr/>
        </p:nvSpPr>
        <p:spPr>
          <a:xfrm>
            <a:off x="6706083" y="2591738"/>
            <a:ext cx="3208461"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a:t>
            </a:r>
          </a:p>
        </p:txBody>
      </p:sp>
      <p:sp>
        <p:nvSpPr>
          <p:cNvPr id="57" name="矩形 56">
            <a:extLst>
              <a:ext uri="{FF2B5EF4-FFF2-40B4-BE49-F238E27FC236}">
                <a16:creationId xmlns:a16="http://schemas.microsoft.com/office/drawing/2014/main" id="{C6F882C6-8D35-4CCF-B6BA-E561AF8D01F8}"/>
              </a:ext>
            </a:extLst>
          </p:cNvPr>
          <p:cNvSpPr/>
          <p:nvPr/>
        </p:nvSpPr>
        <p:spPr>
          <a:xfrm>
            <a:off x="6706083" y="2269241"/>
            <a:ext cx="1494974" cy="338554"/>
          </a:xfrm>
          <a:prstGeom prst="rect">
            <a:avLst/>
          </a:prstGeom>
        </p:spPr>
        <p:txBody>
          <a:bodyPr wrap="square">
            <a:spAutoFit/>
          </a:bodyPr>
          <a:lstStyle/>
          <a:p>
            <a:r>
              <a:rPr lang="zh-CN" altLang="en-US" sz="1600" b="1" dirty="0">
                <a:solidFill>
                  <a:schemeClr val="tx1">
                    <a:lumMod val="65000"/>
                    <a:lumOff val="35000"/>
                  </a:schemeClr>
                </a:solidFill>
                <a:cs typeface="+mn-ea"/>
                <a:sym typeface="+mn-lt"/>
              </a:rPr>
              <a:t>解决痛点</a:t>
            </a:r>
          </a:p>
        </p:txBody>
      </p:sp>
      <p:sp>
        <p:nvSpPr>
          <p:cNvPr id="58" name="文本框 57">
            <a:extLst>
              <a:ext uri="{FF2B5EF4-FFF2-40B4-BE49-F238E27FC236}">
                <a16:creationId xmlns:a16="http://schemas.microsoft.com/office/drawing/2014/main" id="{BC67A595-3262-4C1E-BC52-4E9554D562F9}"/>
              </a:ext>
            </a:extLst>
          </p:cNvPr>
          <p:cNvSpPr txBox="1"/>
          <p:nvPr/>
        </p:nvSpPr>
        <p:spPr>
          <a:xfrm>
            <a:off x="6717573" y="3740870"/>
            <a:ext cx="3208461"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a:t>
            </a:r>
          </a:p>
        </p:txBody>
      </p:sp>
      <p:sp>
        <p:nvSpPr>
          <p:cNvPr id="59" name="矩形 58">
            <a:extLst>
              <a:ext uri="{FF2B5EF4-FFF2-40B4-BE49-F238E27FC236}">
                <a16:creationId xmlns:a16="http://schemas.microsoft.com/office/drawing/2014/main" id="{26EDB0CD-DA06-4555-AAC7-B0C1D9230ABB}"/>
              </a:ext>
            </a:extLst>
          </p:cNvPr>
          <p:cNvSpPr/>
          <p:nvPr/>
        </p:nvSpPr>
        <p:spPr>
          <a:xfrm>
            <a:off x="6717573" y="3418373"/>
            <a:ext cx="1494974" cy="338554"/>
          </a:xfrm>
          <a:prstGeom prst="rect">
            <a:avLst/>
          </a:prstGeom>
        </p:spPr>
        <p:txBody>
          <a:bodyPr wrap="square">
            <a:spAutoFit/>
          </a:bodyPr>
          <a:lstStyle/>
          <a:p>
            <a:r>
              <a:rPr lang="zh-CN" altLang="en-US" sz="1600" b="1" dirty="0">
                <a:solidFill>
                  <a:schemeClr val="tx1">
                    <a:lumMod val="65000"/>
                    <a:lumOff val="35000"/>
                  </a:schemeClr>
                </a:solidFill>
                <a:cs typeface="+mn-ea"/>
                <a:sym typeface="+mn-lt"/>
              </a:rPr>
              <a:t>解决痛点</a:t>
            </a:r>
          </a:p>
        </p:txBody>
      </p:sp>
      <p:sp>
        <p:nvSpPr>
          <p:cNvPr id="60" name="文本框 59">
            <a:extLst>
              <a:ext uri="{FF2B5EF4-FFF2-40B4-BE49-F238E27FC236}">
                <a16:creationId xmlns:a16="http://schemas.microsoft.com/office/drawing/2014/main" id="{837060BE-3536-467A-A49B-456D2CD10377}"/>
              </a:ext>
            </a:extLst>
          </p:cNvPr>
          <p:cNvSpPr txBox="1"/>
          <p:nvPr/>
        </p:nvSpPr>
        <p:spPr>
          <a:xfrm>
            <a:off x="6749226" y="4883918"/>
            <a:ext cx="3208461"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a:t>
            </a:r>
          </a:p>
        </p:txBody>
      </p:sp>
      <p:sp>
        <p:nvSpPr>
          <p:cNvPr id="61" name="矩形 60">
            <a:extLst>
              <a:ext uri="{FF2B5EF4-FFF2-40B4-BE49-F238E27FC236}">
                <a16:creationId xmlns:a16="http://schemas.microsoft.com/office/drawing/2014/main" id="{2EB3E40A-3402-448D-A9D9-06431A18F5C9}"/>
              </a:ext>
            </a:extLst>
          </p:cNvPr>
          <p:cNvSpPr/>
          <p:nvPr/>
        </p:nvSpPr>
        <p:spPr>
          <a:xfrm>
            <a:off x="6749226" y="4561421"/>
            <a:ext cx="1494974" cy="338554"/>
          </a:xfrm>
          <a:prstGeom prst="rect">
            <a:avLst/>
          </a:prstGeom>
        </p:spPr>
        <p:txBody>
          <a:bodyPr wrap="square">
            <a:spAutoFit/>
          </a:bodyPr>
          <a:lstStyle/>
          <a:p>
            <a:r>
              <a:rPr lang="zh-CN" altLang="en-US" sz="1600" b="1" dirty="0">
                <a:solidFill>
                  <a:schemeClr val="tx1">
                    <a:lumMod val="65000"/>
                    <a:lumOff val="35000"/>
                  </a:schemeClr>
                </a:solidFill>
                <a:cs typeface="+mn-ea"/>
                <a:sym typeface="+mn-lt"/>
              </a:rPr>
              <a:t>解决痛点</a:t>
            </a:r>
          </a:p>
        </p:txBody>
      </p:sp>
      <p:sp>
        <p:nvSpPr>
          <p:cNvPr id="62" name="矩形 61">
            <a:extLst>
              <a:ext uri="{FF2B5EF4-FFF2-40B4-BE49-F238E27FC236}">
                <a16:creationId xmlns:a16="http://schemas.microsoft.com/office/drawing/2014/main" id="{F2E694EF-036C-40E3-B110-A30E58B4D6F4}"/>
              </a:ext>
            </a:extLst>
          </p:cNvPr>
          <p:cNvSpPr/>
          <p:nvPr/>
        </p:nvSpPr>
        <p:spPr>
          <a:xfrm>
            <a:off x="2582050" y="2855994"/>
            <a:ext cx="1494974" cy="338554"/>
          </a:xfrm>
          <a:prstGeom prst="rect">
            <a:avLst/>
          </a:prstGeom>
        </p:spPr>
        <p:txBody>
          <a:bodyPr wrap="square">
            <a:spAutoFit/>
          </a:bodyPr>
          <a:lstStyle/>
          <a:p>
            <a:pPr algn="ctr"/>
            <a:r>
              <a:rPr lang="zh-CN" altLang="en-US" sz="1600" b="1" dirty="0">
                <a:solidFill>
                  <a:schemeClr val="bg1"/>
                </a:solidFill>
                <a:cs typeface="+mn-ea"/>
                <a:sym typeface="+mn-lt"/>
              </a:rPr>
              <a:t>输入关键词</a:t>
            </a:r>
          </a:p>
        </p:txBody>
      </p:sp>
      <p:sp>
        <p:nvSpPr>
          <p:cNvPr id="63" name="矩形 62">
            <a:extLst>
              <a:ext uri="{FF2B5EF4-FFF2-40B4-BE49-F238E27FC236}">
                <a16:creationId xmlns:a16="http://schemas.microsoft.com/office/drawing/2014/main" id="{58A62816-13E6-4FF6-9307-5B43E3908105}"/>
              </a:ext>
            </a:extLst>
          </p:cNvPr>
          <p:cNvSpPr/>
          <p:nvPr/>
        </p:nvSpPr>
        <p:spPr>
          <a:xfrm>
            <a:off x="2847291" y="3567123"/>
            <a:ext cx="1494974" cy="338554"/>
          </a:xfrm>
          <a:prstGeom prst="rect">
            <a:avLst/>
          </a:prstGeom>
        </p:spPr>
        <p:txBody>
          <a:bodyPr wrap="square">
            <a:spAutoFit/>
          </a:bodyPr>
          <a:lstStyle/>
          <a:p>
            <a:pPr algn="ctr"/>
            <a:r>
              <a:rPr lang="zh-CN" altLang="en-US" sz="1600" b="1" dirty="0">
                <a:solidFill>
                  <a:schemeClr val="bg1"/>
                </a:solidFill>
                <a:cs typeface="+mn-ea"/>
                <a:sym typeface="+mn-lt"/>
              </a:rPr>
              <a:t>输入关键词</a:t>
            </a:r>
          </a:p>
        </p:txBody>
      </p:sp>
      <p:sp>
        <p:nvSpPr>
          <p:cNvPr id="64" name="矩形 63">
            <a:extLst>
              <a:ext uri="{FF2B5EF4-FFF2-40B4-BE49-F238E27FC236}">
                <a16:creationId xmlns:a16="http://schemas.microsoft.com/office/drawing/2014/main" id="{5CE966DB-00EE-4C31-A80D-C6819107B4D6}"/>
              </a:ext>
            </a:extLst>
          </p:cNvPr>
          <p:cNvSpPr/>
          <p:nvPr/>
        </p:nvSpPr>
        <p:spPr>
          <a:xfrm>
            <a:off x="3129412" y="4326503"/>
            <a:ext cx="1494974" cy="338554"/>
          </a:xfrm>
          <a:prstGeom prst="rect">
            <a:avLst/>
          </a:prstGeom>
        </p:spPr>
        <p:txBody>
          <a:bodyPr wrap="square">
            <a:spAutoFit/>
          </a:bodyPr>
          <a:lstStyle/>
          <a:p>
            <a:pPr algn="ctr"/>
            <a:r>
              <a:rPr lang="zh-CN" altLang="en-US" sz="1600" b="1" dirty="0">
                <a:solidFill>
                  <a:schemeClr val="bg1"/>
                </a:solidFill>
                <a:cs typeface="+mn-ea"/>
                <a:sym typeface="+mn-lt"/>
              </a:rPr>
              <a:t>输入关键词</a:t>
            </a:r>
          </a:p>
        </p:txBody>
      </p:sp>
    </p:spTree>
    <p:extLst>
      <p:ext uri="{BB962C8B-B14F-4D97-AF65-F5344CB8AC3E}">
        <p14:creationId xmlns:p14="http://schemas.microsoft.com/office/powerpoint/2010/main" val="6438635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a:extLst>
              <a:ext uri="{FF2B5EF4-FFF2-40B4-BE49-F238E27FC236}">
                <a16:creationId xmlns:a16="http://schemas.microsoft.com/office/drawing/2014/main" id="{F2AB7C1E-DF75-4FEC-8291-FD28FF0583E1}"/>
              </a:ext>
            </a:extLst>
          </p:cNvPr>
          <p:cNvSpPr txBox="1">
            <a:spLocks noChangeArrowheads="1"/>
          </p:cNvSpPr>
          <p:nvPr/>
        </p:nvSpPr>
        <p:spPr bwMode="auto">
          <a:xfrm>
            <a:off x="4901745" y="697393"/>
            <a:ext cx="238850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800" b="1" dirty="0">
                <a:solidFill>
                  <a:schemeClr val="tx1">
                    <a:lumMod val="65000"/>
                    <a:lumOff val="35000"/>
                  </a:schemeClr>
                </a:solidFill>
                <a:cs typeface="+mn-ea"/>
                <a:sym typeface="+mn-lt"/>
              </a:rPr>
              <a:t>核心技术</a:t>
            </a:r>
          </a:p>
        </p:txBody>
      </p:sp>
      <p:cxnSp>
        <p:nvCxnSpPr>
          <p:cNvPr id="3" name="直接连接符 2">
            <a:extLst>
              <a:ext uri="{FF2B5EF4-FFF2-40B4-BE49-F238E27FC236}">
                <a16:creationId xmlns:a16="http://schemas.microsoft.com/office/drawing/2014/main" id="{713E375E-5328-4212-A6B0-35F0D23C538F}"/>
              </a:ext>
            </a:extLst>
          </p:cNvPr>
          <p:cNvCxnSpPr>
            <a:cxnSpLocks/>
          </p:cNvCxnSpPr>
          <p:nvPr/>
        </p:nvCxnSpPr>
        <p:spPr>
          <a:xfrm>
            <a:off x="4901745" y="1265569"/>
            <a:ext cx="2388509" cy="0"/>
          </a:xfrm>
          <a:prstGeom prst="line">
            <a:avLst/>
          </a:prstGeom>
          <a:ln w="19050">
            <a:solidFill>
              <a:srgbClr val="347FC2"/>
            </a:solidFill>
          </a:ln>
        </p:spPr>
        <p:style>
          <a:lnRef idx="1">
            <a:schemeClr val="accent1"/>
          </a:lnRef>
          <a:fillRef idx="0">
            <a:schemeClr val="accent1"/>
          </a:fillRef>
          <a:effectRef idx="0">
            <a:schemeClr val="accent1"/>
          </a:effectRef>
          <a:fontRef idx="minor">
            <a:schemeClr val="tx1"/>
          </a:fontRef>
        </p:style>
      </p:cxnSp>
      <p:grpSp>
        <p:nvGrpSpPr>
          <p:cNvPr id="26" name="组合 25">
            <a:extLst>
              <a:ext uri="{FF2B5EF4-FFF2-40B4-BE49-F238E27FC236}">
                <a16:creationId xmlns:a16="http://schemas.microsoft.com/office/drawing/2014/main" id="{474A941A-1874-4E3B-BC28-5933B88E5DBB}"/>
              </a:ext>
            </a:extLst>
          </p:cNvPr>
          <p:cNvGrpSpPr/>
          <p:nvPr/>
        </p:nvGrpSpPr>
        <p:grpSpPr>
          <a:xfrm>
            <a:off x="3316775" y="2281532"/>
            <a:ext cx="5532279" cy="1395291"/>
            <a:chOff x="3316775" y="2281532"/>
            <a:chExt cx="5532279" cy="1395291"/>
          </a:xfrm>
          <a:effectLst>
            <a:outerShdw blurRad="177800" dist="101600" dir="2700000" algn="tl" rotWithShape="0">
              <a:prstClr val="black">
                <a:alpha val="40000"/>
              </a:prstClr>
            </a:outerShdw>
          </a:effectLst>
        </p:grpSpPr>
        <p:sp>
          <p:nvSpPr>
            <p:cNvPr id="8" name="Freeform 20">
              <a:extLst>
                <a:ext uri="{FF2B5EF4-FFF2-40B4-BE49-F238E27FC236}">
                  <a16:creationId xmlns:a16="http://schemas.microsoft.com/office/drawing/2014/main" id="{617A36AE-4038-4381-BF9F-11285ADDFF2D}"/>
                </a:ext>
              </a:extLst>
            </p:cNvPr>
            <p:cNvSpPr>
              <a:spLocks noEditPoints="1"/>
            </p:cNvSpPr>
            <p:nvPr/>
          </p:nvSpPr>
          <p:spPr bwMode="auto">
            <a:xfrm>
              <a:off x="5603457" y="2281532"/>
              <a:ext cx="998642" cy="515122"/>
            </a:xfrm>
            <a:custGeom>
              <a:avLst/>
              <a:gdLst>
                <a:gd name="T0" fmla="*/ 114 w 132"/>
                <a:gd name="T1" fmla="*/ 26 h 67"/>
                <a:gd name="T2" fmla="*/ 108 w 132"/>
                <a:gd name="T3" fmla="*/ 32 h 67"/>
                <a:gd name="T4" fmla="*/ 110 w 132"/>
                <a:gd name="T5" fmla="*/ 37 h 67"/>
                <a:gd name="T6" fmla="*/ 99 w 132"/>
                <a:gd name="T7" fmla="*/ 55 h 67"/>
                <a:gd name="T8" fmla="*/ 100 w 132"/>
                <a:gd name="T9" fmla="*/ 55 h 67"/>
                <a:gd name="T10" fmla="*/ 107 w 132"/>
                <a:gd name="T11" fmla="*/ 49 h 67"/>
                <a:gd name="T12" fmla="*/ 104 w 132"/>
                <a:gd name="T13" fmla="*/ 67 h 67"/>
                <a:gd name="T14" fmla="*/ 110 w 132"/>
                <a:gd name="T15" fmla="*/ 67 h 67"/>
                <a:gd name="T16" fmla="*/ 114 w 132"/>
                <a:gd name="T17" fmla="*/ 59 h 67"/>
                <a:gd name="T18" fmla="*/ 119 w 132"/>
                <a:gd name="T19" fmla="*/ 67 h 67"/>
                <a:gd name="T20" fmla="*/ 125 w 132"/>
                <a:gd name="T21" fmla="*/ 67 h 67"/>
                <a:gd name="T22" fmla="*/ 121 w 132"/>
                <a:gd name="T23" fmla="*/ 49 h 67"/>
                <a:gd name="T24" fmla="*/ 128 w 132"/>
                <a:gd name="T25" fmla="*/ 55 h 67"/>
                <a:gd name="T26" fmla="*/ 130 w 132"/>
                <a:gd name="T27" fmla="*/ 55 h 67"/>
                <a:gd name="T28" fmla="*/ 118 w 132"/>
                <a:gd name="T29" fmla="*/ 37 h 67"/>
                <a:gd name="T30" fmla="*/ 121 w 132"/>
                <a:gd name="T31" fmla="*/ 32 h 67"/>
                <a:gd name="T32" fmla="*/ 114 w 132"/>
                <a:gd name="T33" fmla="*/ 26 h 67"/>
                <a:gd name="T34" fmla="*/ 18 w 132"/>
                <a:gd name="T35" fmla="*/ 26 h 67"/>
                <a:gd name="T36" fmla="*/ 11 w 132"/>
                <a:gd name="T37" fmla="*/ 32 h 67"/>
                <a:gd name="T38" fmla="*/ 14 w 132"/>
                <a:gd name="T39" fmla="*/ 37 h 67"/>
                <a:gd name="T40" fmla="*/ 2 w 132"/>
                <a:gd name="T41" fmla="*/ 55 h 67"/>
                <a:gd name="T42" fmla="*/ 4 w 132"/>
                <a:gd name="T43" fmla="*/ 55 h 67"/>
                <a:gd name="T44" fmla="*/ 11 w 132"/>
                <a:gd name="T45" fmla="*/ 49 h 67"/>
                <a:gd name="T46" fmla="*/ 7 w 132"/>
                <a:gd name="T47" fmla="*/ 67 h 67"/>
                <a:gd name="T48" fmla="*/ 13 w 132"/>
                <a:gd name="T49" fmla="*/ 67 h 67"/>
                <a:gd name="T50" fmla="*/ 18 w 132"/>
                <a:gd name="T51" fmla="*/ 59 h 67"/>
                <a:gd name="T52" fmla="*/ 22 w 132"/>
                <a:gd name="T53" fmla="*/ 67 h 67"/>
                <a:gd name="T54" fmla="*/ 28 w 132"/>
                <a:gd name="T55" fmla="*/ 67 h 67"/>
                <a:gd name="T56" fmla="*/ 25 w 132"/>
                <a:gd name="T57" fmla="*/ 49 h 67"/>
                <a:gd name="T58" fmla="*/ 32 w 132"/>
                <a:gd name="T59" fmla="*/ 55 h 67"/>
                <a:gd name="T60" fmla="*/ 33 w 132"/>
                <a:gd name="T61" fmla="*/ 55 h 67"/>
                <a:gd name="T62" fmla="*/ 22 w 132"/>
                <a:gd name="T63" fmla="*/ 37 h 67"/>
                <a:gd name="T64" fmla="*/ 24 w 132"/>
                <a:gd name="T65" fmla="*/ 32 h 67"/>
                <a:gd name="T66" fmla="*/ 18 w 132"/>
                <a:gd name="T67" fmla="*/ 26 h 67"/>
                <a:gd name="T68" fmla="*/ 67 w 132"/>
                <a:gd name="T69" fmla="*/ 0 h 67"/>
                <a:gd name="T70" fmla="*/ 57 w 132"/>
                <a:gd name="T71" fmla="*/ 10 h 67"/>
                <a:gd name="T72" fmla="*/ 61 w 132"/>
                <a:gd name="T73" fmla="*/ 18 h 67"/>
                <a:gd name="T74" fmla="*/ 42 w 132"/>
                <a:gd name="T75" fmla="*/ 47 h 67"/>
                <a:gd name="T76" fmla="*/ 44 w 132"/>
                <a:gd name="T77" fmla="*/ 48 h 67"/>
                <a:gd name="T78" fmla="*/ 56 w 132"/>
                <a:gd name="T79" fmla="*/ 37 h 67"/>
                <a:gd name="T80" fmla="*/ 51 w 132"/>
                <a:gd name="T81" fmla="*/ 67 h 67"/>
                <a:gd name="T82" fmla="*/ 60 w 132"/>
                <a:gd name="T83" fmla="*/ 67 h 67"/>
                <a:gd name="T84" fmla="*/ 67 w 132"/>
                <a:gd name="T85" fmla="*/ 55 h 67"/>
                <a:gd name="T86" fmla="*/ 74 w 132"/>
                <a:gd name="T87" fmla="*/ 67 h 67"/>
                <a:gd name="T88" fmla="*/ 84 w 132"/>
                <a:gd name="T89" fmla="*/ 67 h 67"/>
                <a:gd name="T90" fmla="*/ 78 w 132"/>
                <a:gd name="T91" fmla="*/ 37 h 67"/>
                <a:gd name="T92" fmla="*/ 90 w 132"/>
                <a:gd name="T93" fmla="*/ 48 h 67"/>
                <a:gd name="T94" fmla="*/ 92 w 132"/>
                <a:gd name="T95" fmla="*/ 47 h 67"/>
                <a:gd name="T96" fmla="*/ 74 w 132"/>
                <a:gd name="T97" fmla="*/ 18 h 67"/>
                <a:gd name="T98" fmla="*/ 78 w 132"/>
                <a:gd name="T99" fmla="*/ 10 h 67"/>
                <a:gd name="T100" fmla="*/ 67 w 132"/>
                <a:gd name="T101"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32" h="67">
                  <a:moveTo>
                    <a:pt x="114" y="26"/>
                  </a:moveTo>
                  <a:cubicBezTo>
                    <a:pt x="111" y="26"/>
                    <a:pt x="108" y="29"/>
                    <a:pt x="108" y="32"/>
                  </a:cubicBezTo>
                  <a:cubicBezTo>
                    <a:pt x="108" y="34"/>
                    <a:pt x="109" y="36"/>
                    <a:pt x="110" y="37"/>
                  </a:cubicBezTo>
                  <a:cubicBezTo>
                    <a:pt x="104" y="39"/>
                    <a:pt x="97" y="52"/>
                    <a:pt x="99" y="55"/>
                  </a:cubicBezTo>
                  <a:cubicBezTo>
                    <a:pt x="99" y="55"/>
                    <a:pt x="100" y="55"/>
                    <a:pt x="100" y="55"/>
                  </a:cubicBezTo>
                  <a:cubicBezTo>
                    <a:pt x="102" y="55"/>
                    <a:pt x="105" y="52"/>
                    <a:pt x="107" y="49"/>
                  </a:cubicBezTo>
                  <a:cubicBezTo>
                    <a:pt x="106" y="55"/>
                    <a:pt x="105" y="61"/>
                    <a:pt x="104" y="67"/>
                  </a:cubicBezTo>
                  <a:cubicBezTo>
                    <a:pt x="110" y="67"/>
                    <a:pt x="110" y="67"/>
                    <a:pt x="110" y="67"/>
                  </a:cubicBezTo>
                  <a:cubicBezTo>
                    <a:pt x="110" y="64"/>
                    <a:pt x="112" y="59"/>
                    <a:pt x="114" y="59"/>
                  </a:cubicBezTo>
                  <a:cubicBezTo>
                    <a:pt x="117" y="59"/>
                    <a:pt x="119" y="64"/>
                    <a:pt x="119" y="67"/>
                  </a:cubicBezTo>
                  <a:cubicBezTo>
                    <a:pt x="125" y="67"/>
                    <a:pt x="125" y="67"/>
                    <a:pt x="125" y="67"/>
                  </a:cubicBezTo>
                  <a:cubicBezTo>
                    <a:pt x="124" y="61"/>
                    <a:pt x="123" y="55"/>
                    <a:pt x="121" y="49"/>
                  </a:cubicBezTo>
                  <a:cubicBezTo>
                    <a:pt x="124" y="52"/>
                    <a:pt x="126" y="55"/>
                    <a:pt x="128" y="55"/>
                  </a:cubicBezTo>
                  <a:cubicBezTo>
                    <a:pt x="129" y="55"/>
                    <a:pt x="129" y="55"/>
                    <a:pt x="130" y="55"/>
                  </a:cubicBezTo>
                  <a:cubicBezTo>
                    <a:pt x="132" y="52"/>
                    <a:pt x="125" y="39"/>
                    <a:pt x="118" y="37"/>
                  </a:cubicBezTo>
                  <a:cubicBezTo>
                    <a:pt x="120" y="36"/>
                    <a:pt x="121" y="34"/>
                    <a:pt x="121" y="32"/>
                  </a:cubicBezTo>
                  <a:cubicBezTo>
                    <a:pt x="121" y="29"/>
                    <a:pt x="118" y="26"/>
                    <a:pt x="114" y="26"/>
                  </a:cubicBezTo>
                  <a:moveTo>
                    <a:pt x="18" y="26"/>
                  </a:moveTo>
                  <a:cubicBezTo>
                    <a:pt x="14" y="26"/>
                    <a:pt x="11" y="29"/>
                    <a:pt x="11" y="32"/>
                  </a:cubicBezTo>
                  <a:cubicBezTo>
                    <a:pt x="11" y="34"/>
                    <a:pt x="12" y="36"/>
                    <a:pt x="14" y="37"/>
                  </a:cubicBezTo>
                  <a:cubicBezTo>
                    <a:pt x="7" y="39"/>
                    <a:pt x="0" y="52"/>
                    <a:pt x="2" y="55"/>
                  </a:cubicBezTo>
                  <a:cubicBezTo>
                    <a:pt x="3" y="55"/>
                    <a:pt x="3" y="55"/>
                    <a:pt x="4" y="55"/>
                  </a:cubicBezTo>
                  <a:cubicBezTo>
                    <a:pt x="6" y="55"/>
                    <a:pt x="8" y="52"/>
                    <a:pt x="11" y="49"/>
                  </a:cubicBezTo>
                  <a:cubicBezTo>
                    <a:pt x="9" y="55"/>
                    <a:pt x="8" y="61"/>
                    <a:pt x="7" y="67"/>
                  </a:cubicBezTo>
                  <a:cubicBezTo>
                    <a:pt x="13" y="67"/>
                    <a:pt x="13" y="67"/>
                    <a:pt x="13" y="67"/>
                  </a:cubicBezTo>
                  <a:cubicBezTo>
                    <a:pt x="13" y="64"/>
                    <a:pt x="15" y="59"/>
                    <a:pt x="18" y="59"/>
                  </a:cubicBezTo>
                  <a:cubicBezTo>
                    <a:pt x="20" y="59"/>
                    <a:pt x="22" y="64"/>
                    <a:pt x="22" y="67"/>
                  </a:cubicBezTo>
                  <a:cubicBezTo>
                    <a:pt x="28" y="67"/>
                    <a:pt x="28" y="67"/>
                    <a:pt x="28" y="67"/>
                  </a:cubicBezTo>
                  <a:cubicBezTo>
                    <a:pt x="27" y="61"/>
                    <a:pt x="26" y="55"/>
                    <a:pt x="25" y="49"/>
                  </a:cubicBezTo>
                  <a:cubicBezTo>
                    <a:pt x="27" y="52"/>
                    <a:pt x="30" y="55"/>
                    <a:pt x="32" y="55"/>
                  </a:cubicBezTo>
                  <a:cubicBezTo>
                    <a:pt x="32" y="55"/>
                    <a:pt x="33" y="55"/>
                    <a:pt x="33" y="55"/>
                  </a:cubicBezTo>
                  <a:cubicBezTo>
                    <a:pt x="35" y="52"/>
                    <a:pt x="28" y="39"/>
                    <a:pt x="22" y="37"/>
                  </a:cubicBezTo>
                  <a:cubicBezTo>
                    <a:pt x="23" y="36"/>
                    <a:pt x="24" y="34"/>
                    <a:pt x="24" y="32"/>
                  </a:cubicBezTo>
                  <a:cubicBezTo>
                    <a:pt x="24" y="29"/>
                    <a:pt x="21" y="26"/>
                    <a:pt x="18" y="26"/>
                  </a:cubicBezTo>
                  <a:moveTo>
                    <a:pt x="67" y="0"/>
                  </a:moveTo>
                  <a:cubicBezTo>
                    <a:pt x="61" y="0"/>
                    <a:pt x="57" y="4"/>
                    <a:pt x="57" y="10"/>
                  </a:cubicBezTo>
                  <a:cubicBezTo>
                    <a:pt x="57" y="13"/>
                    <a:pt x="58" y="16"/>
                    <a:pt x="61" y="18"/>
                  </a:cubicBezTo>
                  <a:cubicBezTo>
                    <a:pt x="50" y="22"/>
                    <a:pt x="38" y="43"/>
                    <a:pt x="42" y="47"/>
                  </a:cubicBezTo>
                  <a:cubicBezTo>
                    <a:pt x="43" y="47"/>
                    <a:pt x="43" y="48"/>
                    <a:pt x="44" y="48"/>
                  </a:cubicBezTo>
                  <a:cubicBezTo>
                    <a:pt x="48" y="48"/>
                    <a:pt x="52" y="42"/>
                    <a:pt x="56" y="37"/>
                  </a:cubicBezTo>
                  <a:cubicBezTo>
                    <a:pt x="53" y="47"/>
                    <a:pt x="51" y="58"/>
                    <a:pt x="51" y="67"/>
                  </a:cubicBezTo>
                  <a:cubicBezTo>
                    <a:pt x="60" y="67"/>
                    <a:pt x="60" y="67"/>
                    <a:pt x="60" y="67"/>
                  </a:cubicBezTo>
                  <a:cubicBezTo>
                    <a:pt x="60" y="62"/>
                    <a:pt x="63" y="55"/>
                    <a:pt x="67" y="55"/>
                  </a:cubicBezTo>
                  <a:cubicBezTo>
                    <a:pt x="71" y="55"/>
                    <a:pt x="74" y="62"/>
                    <a:pt x="74" y="67"/>
                  </a:cubicBezTo>
                  <a:cubicBezTo>
                    <a:pt x="84" y="67"/>
                    <a:pt x="84" y="67"/>
                    <a:pt x="84" y="67"/>
                  </a:cubicBezTo>
                  <a:cubicBezTo>
                    <a:pt x="83" y="58"/>
                    <a:pt x="81" y="47"/>
                    <a:pt x="78" y="37"/>
                  </a:cubicBezTo>
                  <a:cubicBezTo>
                    <a:pt x="82" y="42"/>
                    <a:pt x="87" y="48"/>
                    <a:pt x="90" y="48"/>
                  </a:cubicBezTo>
                  <a:cubicBezTo>
                    <a:pt x="91" y="48"/>
                    <a:pt x="92" y="47"/>
                    <a:pt x="92" y="47"/>
                  </a:cubicBezTo>
                  <a:cubicBezTo>
                    <a:pt x="96" y="43"/>
                    <a:pt x="84" y="22"/>
                    <a:pt x="74" y="18"/>
                  </a:cubicBezTo>
                  <a:cubicBezTo>
                    <a:pt x="76" y="16"/>
                    <a:pt x="78" y="13"/>
                    <a:pt x="78" y="10"/>
                  </a:cubicBezTo>
                  <a:cubicBezTo>
                    <a:pt x="78" y="4"/>
                    <a:pt x="73" y="0"/>
                    <a:pt x="67" y="0"/>
                  </a:cubicBezTo>
                </a:path>
              </a:pathLst>
            </a:custGeom>
            <a:solidFill>
              <a:srgbClr val="347FC2"/>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nvGrpSpPr>
            <p:cNvPr id="18" name="组合 17">
              <a:extLst>
                <a:ext uri="{FF2B5EF4-FFF2-40B4-BE49-F238E27FC236}">
                  <a16:creationId xmlns:a16="http://schemas.microsoft.com/office/drawing/2014/main" id="{9A151872-FBB1-43AA-B6CA-0A9580AFEE98}"/>
                </a:ext>
              </a:extLst>
            </p:cNvPr>
            <p:cNvGrpSpPr/>
            <p:nvPr/>
          </p:nvGrpSpPr>
          <p:grpSpPr>
            <a:xfrm>
              <a:off x="3316775" y="2564031"/>
              <a:ext cx="2218977" cy="152242"/>
              <a:chOff x="3316775" y="2564031"/>
              <a:chExt cx="2218977" cy="152242"/>
            </a:xfrm>
            <a:solidFill>
              <a:srgbClr val="347FC2"/>
            </a:solidFill>
          </p:grpSpPr>
          <p:sp>
            <p:nvSpPr>
              <p:cNvPr id="4" name="椭圆 3">
                <a:extLst>
                  <a:ext uri="{FF2B5EF4-FFF2-40B4-BE49-F238E27FC236}">
                    <a16:creationId xmlns:a16="http://schemas.microsoft.com/office/drawing/2014/main" id="{2E205431-4A29-406F-907E-C7572794310F}"/>
                  </a:ext>
                </a:extLst>
              </p:cNvPr>
              <p:cNvSpPr/>
              <p:nvPr/>
            </p:nvSpPr>
            <p:spPr>
              <a:xfrm>
                <a:off x="3316775" y="2564031"/>
                <a:ext cx="152242" cy="152242"/>
              </a:xfrm>
              <a:prstGeom prst="ellipse">
                <a:avLst/>
              </a:pr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 name="任意多边形 34">
                <a:extLst>
                  <a:ext uri="{FF2B5EF4-FFF2-40B4-BE49-F238E27FC236}">
                    <a16:creationId xmlns:a16="http://schemas.microsoft.com/office/drawing/2014/main" id="{2FEC4292-E148-491B-B73E-DDD78C530784}"/>
                  </a:ext>
                </a:extLst>
              </p:cNvPr>
              <p:cNvSpPr/>
              <p:nvPr/>
            </p:nvSpPr>
            <p:spPr>
              <a:xfrm>
                <a:off x="3606173" y="2640648"/>
                <a:ext cx="1929579" cy="0"/>
              </a:xfrm>
              <a:custGeom>
                <a:avLst/>
                <a:gdLst>
                  <a:gd name="connsiteX0" fmla="*/ 0 w 1447800"/>
                  <a:gd name="connsiteY0" fmla="*/ 0 h 0"/>
                  <a:gd name="connsiteX1" fmla="*/ 1447800 w 1447800"/>
                  <a:gd name="connsiteY1" fmla="*/ 0 h 0"/>
                </a:gdLst>
                <a:ahLst/>
                <a:cxnLst>
                  <a:cxn ang="0">
                    <a:pos x="connsiteX0" y="connsiteY0"/>
                  </a:cxn>
                  <a:cxn ang="0">
                    <a:pos x="connsiteX1" y="connsiteY1"/>
                  </a:cxn>
                </a:cxnLst>
                <a:rect l="l" t="t" r="r" b="b"/>
                <a:pathLst>
                  <a:path w="1447800">
                    <a:moveTo>
                      <a:pt x="0" y="0"/>
                    </a:moveTo>
                    <a:lnTo>
                      <a:pt x="1447800" y="0"/>
                    </a:lnTo>
                  </a:path>
                </a:pathLst>
              </a:custGeom>
              <a:grpFill/>
              <a:ln w="3175">
                <a:solidFill>
                  <a:schemeClr val="bg1">
                    <a:lumMod val="75000"/>
                  </a:schemeClr>
                </a:solid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19" name="组合 18">
              <a:extLst>
                <a:ext uri="{FF2B5EF4-FFF2-40B4-BE49-F238E27FC236}">
                  <a16:creationId xmlns:a16="http://schemas.microsoft.com/office/drawing/2014/main" id="{E227CFA4-1F00-4021-8AB5-178A57D72066}"/>
                </a:ext>
              </a:extLst>
            </p:cNvPr>
            <p:cNvGrpSpPr/>
            <p:nvPr/>
          </p:nvGrpSpPr>
          <p:grpSpPr>
            <a:xfrm>
              <a:off x="6665571" y="2589421"/>
              <a:ext cx="2183483" cy="152242"/>
              <a:chOff x="6665571" y="2589421"/>
              <a:chExt cx="2183483" cy="152242"/>
            </a:xfrm>
            <a:solidFill>
              <a:srgbClr val="347FC2"/>
            </a:solidFill>
          </p:grpSpPr>
          <p:sp>
            <p:nvSpPr>
              <p:cNvPr id="7" name="椭圆 6">
                <a:extLst>
                  <a:ext uri="{FF2B5EF4-FFF2-40B4-BE49-F238E27FC236}">
                    <a16:creationId xmlns:a16="http://schemas.microsoft.com/office/drawing/2014/main" id="{CDA8BD80-C724-4D2A-8C69-4492EE27522A}"/>
                  </a:ext>
                </a:extLst>
              </p:cNvPr>
              <p:cNvSpPr/>
              <p:nvPr/>
            </p:nvSpPr>
            <p:spPr>
              <a:xfrm>
                <a:off x="8696812" y="2589421"/>
                <a:ext cx="152242" cy="152242"/>
              </a:xfrm>
              <a:prstGeom prst="ellipse">
                <a:avLst/>
              </a:pr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 name="任意多边形 35">
                <a:extLst>
                  <a:ext uri="{FF2B5EF4-FFF2-40B4-BE49-F238E27FC236}">
                    <a16:creationId xmlns:a16="http://schemas.microsoft.com/office/drawing/2014/main" id="{C6DEB6C8-A3E0-4268-89D3-E5E82F72D6C0}"/>
                  </a:ext>
                </a:extLst>
              </p:cNvPr>
              <p:cNvSpPr/>
              <p:nvPr/>
            </p:nvSpPr>
            <p:spPr>
              <a:xfrm>
                <a:off x="6665571" y="2640648"/>
                <a:ext cx="1929579" cy="0"/>
              </a:xfrm>
              <a:custGeom>
                <a:avLst/>
                <a:gdLst>
                  <a:gd name="connsiteX0" fmla="*/ 0 w 1447800"/>
                  <a:gd name="connsiteY0" fmla="*/ 0 h 0"/>
                  <a:gd name="connsiteX1" fmla="*/ 1447800 w 1447800"/>
                  <a:gd name="connsiteY1" fmla="*/ 0 h 0"/>
                </a:gdLst>
                <a:ahLst/>
                <a:cxnLst>
                  <a:cxn ang="0">
                    <a:pos x="connsiteX0" y="connsiteY0"/>
                  </a:cxn>
                  <a:cxn ang="0">
                    <a:pos x="connsiteX1" y="connsiteY1"/>
                  </a:cxn>
                </a:cxnLst>
                <a:rect l="l" t="t" r="r" b="b"/>
                <a:pathLst>
                  <a:path w="1447800">
                    <a:moveTo>
                      <a:pt x="0" y="0"/>
                    </a:moveTo>
                    <a:lnTo>
                      <a:pt x="1447800" y="0"/>
                    </a:lnTo>
                  </a:path>
                </a:pathLst>
              </a:custGeom>
              <a:grpFill/>
              <a:ln w="3175">
                <a:solidFill>
                  <a:schemeClr val="bg1">
                    <a:lumMod val="75000"/>
                  </a:schemeClr>
                </a:solid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16" name="组合 15">
              <a:extLst>
                <a:ext uri="{FF2B5EF4-FFF2-40B4-BE49-F238E27FC236}">
                  <a16:creationId xmlns:a16="http://schemas.microsoft.com/office/drawing/2014/main" id="{22D35E6B-E3DB-4A06-AB78-0E9716F31530}"/>
                </a:ext>
              </a:extLst>
            </p:cNvPr>
            <p:cNvGrpSpPr/>
            <p:nvPr/>
          </p:nvGrpSpPr>
          <p:grpSpPr>
            <a:xfrm rot="19914331">
              <a:off x="5132819" y="3072541"/>
              <a:ext cx="784165" cy="544849"/>
              <a:chOff x="4713181" y="2869627"/>
              <a:chExt cx="784165" cy="544849"/>
            </a:xfrm>
            <a:solidFill>
              <a:srgbClr val="347FC2"/>
            </a:solidFill>
          </p:grpSpPr>
          <p:sp>
            <p:nvSpPr>
              <p:cNvPr id="5" name="椭圆 4">
                <a:extLst>
                  <a:ext uri="{FF2B5EF4-FFF2-40B4-BE49-F238E27FC236}">
                    <a16:creationId xmlns:a16="http://schemas.microsoft.com/office/drawing/2014/main" id="{BFD410AC-1AD8-4305-B151-07D0583BFF84}"/>
                  </a:ext>
                </a:extLst>
              </p:cNvPr>
              <p:cNvSpPr/>
              <p:nvPr/>
            </p:nvSpPr>
            <p:spPr>
              <a:xfrm>
                <a:off x="4713181" y="3262234"/>
                <a:ext cx="152242" cy="152242"/>
              </a:xfrm>
              <a:prstGeom prst="ellipse">
                <a:avLst/>
              </a:pr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 name="任意多边形 36">
                <a:extLst>
                  <a:ext uri="{FF2B5EF4-FFF2-40B4-BE49-F238E27FC236}">
                    <a16:creationId xmlns:a16="http://schemas.microsoft.com/office/drawing/2014/main" id="{D1389EA8-B0BB-4563-9A9B-6C24664E5B70}"/>
                  </a:ext>
                </a:extLst>
              </p:cNvPr>
              <p:cNvSpPr/>
              <p:nvPr/>
            </p:nvSpPr>
            <p:spPr>
              <a:xfrm>
                <a:off x="4913717" y="2869627"/>
                <a:ext cx="583629" cy="393057"/>
              </a:xfrm>
              <a:custGeom>
                <a:avLst/>
                <a:gdLst>
                  <a:gd name="connsiteX0" fmla="*/ 0 w 466725"/>
                  <a:gd name="connsiteY0" fmla="*/ 314325 h 314325"/>
                  <a:gd name="connsiteX1" fmla="*/ 466725 w 466725"/>
                  <a:gd name="connsiteY1" fmla="*/ 0 h 314325"/>
                </a:gdLst>
                <a:ahLst/>
                <a:cxnLst>
                  <a:cxn ang="0">
                    <a:pos x="connsiteX0" y="connsiteY0"/>
                  </a:cxn>
                  <a:cxn ang="0">
                    <a:pos x="connsiteX1" y="connsiteY1"/>
                  </a:cxn>
                </a:cxnLst>
                <a:rect l="l" t="t" r="r" b="b"/>
                <a:pathLst>
                  <a:path w="466725" h="314325">
                    <a:moveTo>
                      <a:pt x="0" y="314325"/>
                    </a:moveTo>
                    <a:lnTo>
                      <a:pt x="466725" y="0"/>
                    </a:lnTo>
                  </a:path>
                </a:pathLst>
              </a:custGeom>
              <a:grpFill/>
              <a:ln w="3175">
                <a:solidFill>
                  <a:schemeClr val="bg1">
                    <a:lumMod val="75000"/>
                  </a:schemeClr>
                </a:solidFill>
              </a:ln>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grpSp>
        <p:grpSp>
          <p:nvGrpSpPr>
            <p:cNvPr id="17" name="组合 16">
              <a:extLst>
                <a:ext uri="{FF2B5EF4-FFF2-40B4-BE49-F238E27FC236}">
                  <a16:creationId xmlns:a16="http://schemas.microsoft.com/office/drawing/2014/main" id="{344EAF4C-2A55-40F9-909D-02CA9CD5370D}"/>
                </a:ext>
              </a:extLst>
            </p:cNvPr>
            <p:cNvGrpSpPr/>
            <p:nvPr/>
          </p:nvGrpSpPr>
          <p:grpSpPr>
            <a:xfrm rot="1174609">
              <a:off x="6377526" y="2993805"/>
              <a:ext cx="667673" cy="683018"/>
              <a:chOff x="6627487" y="2818372"/>
              <a:chExt cx="667673" cy="683018"/>
            </a:xfrm>
            <a:solidFill>
              <a:srgbClr val="347FC2"/>
            </a:solidFill>
          </p:grpSpPr>
          <p:sp>
            <p:nvSpPr>
              <p:cNvPr id="6" name="椭圆 5">
                <a:extLst>
                  <a:ext uri="{FF2B5EF4-FFF2-40B4-BE49-F238E27FC236}">
                    <a16:creationId xmlns:a16="http://schemas.microsoft.com/office/drawing/2014/main" id="{8D97E8AA-21AC-4CD6-BB62-59BCCDC8B7CF}"/>
                  </a:ext>
                </a:extLst>
              </p:cNvPr>
              <p:cNvSpPr/>
              <p:nvPr/>
            </p:nvSpPr>
            <p:spPr>
              <a:xfrm>
                <a:off x="7142918" y="3349148"/>
                <a:ext cx="152242" cy="152242"/>
              </a:xfrm>
              <a:prstGeom prst="ellipse">
                <a:avLst/>
              </a:pr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2" name="任意多边形 37">
                <a:extLst>
                  <a:ext uri="{FF2B5EF4-FFF2-40B4-BE49-F238E27FC236}">
                    <a16:creationId xmlns:a16="http://schemas.microsoft.com/office/drawing/2014/main" id="{DD928B6A-23E3-4E76-A1A4-EAE8D2608209}"/>
                  </a:ext>
                </a:extLst>
              </p:cNvPr>
              <p:cNvSpPr/>
              <p:nvPr/>
            </p:nvSpPr>
            <p:spPr>
              <a:xfrm>
                <a:off x="6627487" y="2818372"/>
                <a:ext cx="469700" cy="469700"/>
              </a:xfrm>
              <a:custGeom>
                <a:avLst/>
                <a:gdLst>
                  <a:gd name="connsiteX0" fmla="*/ 0 w 352425"/>
                  <a:gd name="connsiteY0" fmla="*/ 0 h 352425"/>
                  <a:gd name="connsiteX1" fmla="*/ 352425 w 352425"/>
                  <a:gd name="connsiteY1" fmla="*/ 352425 h 352425"/>
                </a:gdLst>
                <a:ahLst/>
                <a:cxnLst>
                  <a:cxn ang="0">
                    <a:pos x="connsiteX0" y="connsiteY0"/>
                  </a:cxn>
                  <a:cxn ang="0">
                    <a:pos x="connsiteX1" y="connsiteY1"/>
                  </a:cxn>
                </a:cxnLst>
                <a:rect l="l" t="t" r="r" b="b"/>
                <a:pathLst>
                  <a:path w="352425" h="352425">
                    <a:moveTo>
                      <a:pt x="0" y="0"/>
                    </a:moveTo>
                    <a:lnTo>
                      <a:pt x="352425" y="352425"/>
                    </a:lnTo>
                  </a:path>
                </a:pathLst>
              </a:custGeom>
              <a:grpFill/>
              <a:ln w="3175">
                <a:solidFill>
                  <a:schemeClr val="bg1">
                    <a:lumMod val="75000"/>
                  </a:schemeClr>
                </a:solid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sp>
        <p:nvSpPr>
          <p:cNvPr id="14" name="文本框 19">
            <a:extLst>
              <a:ext uri="{FF2B5EF4-FFF2-40B4-BE49-F238E27FC236}">
                <a16:creationId xmlns:a16="http://schemas.microsoft.com/office/drawing/2014/main" id="{33A9F77D-0E94-46FC-901B-7894B284A593}"/>
              </a:ext>
            </a:extLst>
          </p:cNvPr>
          <p:cNvSpPr txBox="1"/>
          <p:nvPr/>
        </p:nvSpPr>
        <p:spPr>
          <a:xfrm>
            <a:off x="2374147" y="3370234"/>
            <a:ext cx="2053485" cy="55399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a:t>
            </a:r>
          </a:p>
        </p:txBody>
      </p:sp>
      <p:sp>
        <p:nvSpPr>
          <p:cNvPr id="15" name="矩形 14">
            <a:extLst>
              <a:ext uri="{FF2B5EF4-FFF2-40B4-BE49-F238E27FC236}">
                <a16:creationId xmlns:a16="http://schemas.microsoft.com/office/drawing/2014/main" id="{DFDB46C9-7EF8-4CC3-94FA-D00307B97D66}"/>
              </a:ext>
            </a:extLst>
          </p:cNvPr>
          <p:cNvSpPr/>
          <p:nvPr/>
        </p:nvSpPr>
        <p:spPr>
          <a:xfrm>
            <a:off x="2647109" y="3089474"/>
            <a:ext cx="1494974" cy="338554"/>
          </a:xfrm>
          <a:prstGeom prst="rect">
            <a:avLst/>
          </a:prstGeom>
        </p:spPr>
        <p:txBody>
          <a:bodyPr wrap="square">
            <a:spAutoFit/>
          </a:bodyPr>
          <a:lstStyle/>
          <a:p>
            <a:pPr lvl="0" algn="ctr">
              <a:defRPr/>
            </a:pPr>
            <a:r>
              <a:rPr lang="zh-CN" altLang="en-US" sz="1600" b="1" dirty="0">
                <a:solidFill>
                  <a:schemeClr val="tx1">
                    <a:lumMod val="65000"/>
                    <a:lumOff val="35000"/>
                  </a:schemeClr>
                </a:solidFill>
                <a:cs typeface="+mn-ea"/>
                <a:sym typeface="+mn-lt"/>
              </a:rPr>
              <a:t>核心技术</a:t>
            </a:r>
          </a:p>
        </p:txBody>
      </p:sp>
      <p:sp>
        <p:nvSpPr>
          <p:cNvPr id="20" name="文本框 19">
            <a:extLst>
              <a:ext uri="{FF2B5EF4-FFF2-40B4-BE49-F238E27FC236}">
                <a16:creationId xmlns:a16="http://schemas.microsoft.com/office/drawing/2014/main" id="{B0F0E08F-B7C6-4BA4-B78D-CCD9CDAE6F31}"/>
              </a:ext>
            </a:extLst>
          </p:cNvPr>
          <p:cNvSpPr txBox="1"/>
          <p:nvPr/>
        </p:nvSpPr>
        <p:spPr>
          <a:xfrm>
            <a:off x="4021188" y="4442926"/>
            <a:ext cx="2053485" cy="55399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a:t>
            </a:r>
          </a:p>
        </p:txBody>
      </p:sp>
      <p:sp>
        <p:nvSpPr>
          <p:cNvPr id="21" name="矩形 20">
            <a:extLst>
              <a:ext uri="{FF2B5EF4-FFF2-40B4-BE49-F238E27FC236}">
                <a16:creationId xmlns:a16="http://schemas.microsoft.com/office/drawing/2014/main" id="{F039B656-9BA8-4208-A8C3-12CA59AAA0B0}"/>
              </a:ext>
            </a:extLst>
          </p:cNvPr>
          <p:cNvSpPr/>
          <p:nvPr/>
        </p:nvSpPr>
        <p:spPr>
          <a:xfrm>
            <a:off x="4294150" y="4162166"/>
            <a:ext cx="1494974" cy="338554"/>
          </a:xfrm>
          <a:prstGeom prst="rect">
            <a:avLst/>
          </a:prstGeom>
        </p:spPr>
        <p:txBody>
          <a:bodyPr wrap="square">
            <a:spAutoFit/>
          </a:bodyPr>
          <a:lstStyle/>
          <a:p>
            <a:pPr lvl="0" algn="ctr">
              <a:defRPr/>
            </a:pPr>
            <a:r>
              <a:rPr lang="zh-CN" altLang="en-US" sz="1600" b="1" dirty="0">
                <a:solidFill>
                  <a:schemeClr val="tx1">
                    <a:lumMod val="65000"/>
                    <a:lumOff val="35000"/>
                  </a:schemeClr>
                </a:solidFill>
                <a:cs typeface="+mn-ea"/>
                <a:sym typeface="+mn-lt"/>
              </a:rPr>
              <a:t>核心技术</a:t>
            </a:r>
          </a:p>
        </p:txBody>
      </p:sp>
      <p:sp>
        <p:nvSpPr>
          <p:cNvPr id="22" name="文本框 21">
            <a:extLst>
              <a:ext uri="{FF2B5EF4-FFF2-40B4-BE49-F238E27FC236}">
                <a16:creationId xmlns:a16="http://schemas.microsoft.com/office/drawing/2014/main" id="{777EBA15-3415-4318-9402-82FA0CB9CE0E}"/>
              </a:ext>
            </a:extLst>
          </p:cNvPr>
          <p:cNvSpPr txBox="1"/>
          <p:nvPr/>
        </p:nvSpPr>
        <p:spPr>
          <a:xfrm>
            <a:off x="6263511" y="4442926"/>
            <a:ext cx="2053485" cy="55399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a:t>
            </a:r>
          </a:p>
        </p:txBody>
      </p:sp>
      <p:sp>
        <p:nvSpPr>
          <p:cNvPr id="23" name="矩形 22">
            <a:extLst>
              <a:ext uri="{FF2B5EF4-FFF2-40B4-BE49-F238E27FC236}">
                <a16:creationId xmlns:a16="http://schemas.microsoft.com/office/drawing/2014/main" id="{3EF0B34E-437C-4AD3-AB7D-85877A136DCC}"/>
              </a:ext>
            </a:extLst>
          </p:cNvPr>
          <p:cNvSpPr/>
          <p:nvPr/>
        </p:nvSpPr>
        <p:spPr>
          <a:xfrm>
            <a:off x="6536473" y="4162166"/>
            <a:ext cx="1494974" cy="338554"/>
          </a:xfrm>
          <a:prstGeom prst="rect">
            <a:avLst/>
          </a:prstGeom>
        </p:spPr>
        <p:txBody>
          <a:bodyPr wrap="square">
            <a:spAutoFit/>
          </a:bodyPr>
          <a:lstStyle/>
          <a:p>
            <a:pPr lvl="0" algn="ctr">
              <a:defRPr/>
            </a:pPr>
            <a:r>
              <a:rPr lang="zh-CN" altLang="en-US" sz="1600" b="1" dirty="0">
                <a:solidFill>
                  <a:schemeClr val="tx1">
                    <a:lumMod val="65000"/>
                    <a:lumOff val="35000"/>
                  </a:schemeClr>
                </a:solidFill>
                <a:cs typeface="+mn-ea"/>
                <a:sym typeface="+mn-lt"/>
              </a:rPr>
              <a:t>核心技术</a:t>
            </a:r>
          </a:p>
        </p:txBody>
      </p:sp>
      <p:sp>
        <p:nvSpPr>
          <p:cNvPr id="24" name="文本框 19">
            <a:extLst>
              <a:ext uri="{FF2B5EF4-FFF2-40B4-BE49-F238E27FC236}">
                <a16:creationId xmlns:a16="http://schemas.microsoft.com/office/drawing/2014/main" id="{EA562D73-B1E8-4775-8AAE-0B68D67D4E84}"/>
              </a:ext>
            </a:extLst>
          </p:cNvPr>
          <p:cNvSpPr txBox="1"/>
          <p:nvPr/>
        </p:nvSpPr>
        <p:spPr>
          <a:xfrm>
            <a:off x="8031447" y="3339174"/>
            <a:ext cx="2053485" cy="55399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a:t>
            </a:r>
          </a:p>
        </p:txBody>
      </p:sp>
      <p:sp>
        <p:nvSpPr>
          <p:cNvPr id="25" name="矩形 24">
            <a:extLst>
              <a:ext uri="{FF2B5EF4-FFF2-40B4-BE49-F238E27FC236}">
                <a16:creationId xmlns:a16="http://schemas.microsoft.com/office/drawing/2014/main" id="{070886CA-C05E-4F1A-BCCF-5A745DC0D0F7}"/>
              </a:ext>
            </a:extLst>
          </p:cNvPr>
          <p:cNvSpPr/>
          <p:nvPr/>
        </p:nvSpPr>
        <p:spPr>
          <a:xfrm>
            <a:off x="8304409" y="3058414"/>
            <a:ext cx="1494974" cy="338554"/>
          </a:xfrm>
          <a:prstGeom prst="rect">
            <a:avLst/>
          </a:prstGeom>
        </p:spPr>
        <p:txBody>
          <a:bodyPr wrap="square">
            <a:spAutoFit/>
          </a:bodyPr>
          <a:lstStyle/>
          <a:p>
            <a:pPr lvl="0" algn="ctr">
              <a:defRPr/>
            </a:pPr>
            <a:r>
              <a:rPr lang="zh-CN" altLang="en-US" sz="1600" b="1" dirty="0">
                <a:solidFill>
                  <a:schemeClr val="tx1">
                    <a:lumMod val="65000"/>
                    <a:lumOff val="35000"/>
                  </a:schemeClr>
                </a:solidFill>
                <a:cs typeface="+mn-ea"/>
                <a:sym typeface="+mn-lt"/>
              </a:rPr>
              <a:t>核心技术</a:t>
            </a:r>
          </a:p>
        </p:txBody>
      </p:sp>
    </p:spTree>
    <p:extLst>
      <p:ext uri="{BB962C8B-B14F-4D97-AF65-F5344CB8AC3E}">
        <p14:creationId xmlns:p14="http://schemas.microsoft.com/office/powerpoint/2010/main" val="33851076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a:extLst>
              <a:ext uri="{FF2B5EF4-FFF2-40B4-BE49-F238E27FC236}">
                <a16:creationId xmlns:a16="http://schemas.microsoft.com/office/drawing/2014/main" id="{3F37DB7A-E2A6-4785-80CD-49F142FF1C66}"/>
              </a:ext>
            </a:extLst>
          </p:cNvPr>
          <p:cNvSpPr txBox="1">
            <a:spLocks noChangeArrowheads="1"/>
          </p:cNvSpPr>
          <p:nvPr/>
        </p:nvSpPr>
        <p:spPr bwMode="auto">
          <a:xfrm>
            <a:off x="4901745" y="697393"/>
            <a:ext cx="238850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800" b="1" dirty="0">
                <a:solidFill>
                  <a:schemeClr val="tx1">
                    <a:lumMod val="65000"/>
                    <a:lumOff val="35000"/>
                  </a:schemeClr>
                </a:solidFill>
                <a:cs typeface="+mn-ea"/>
                <a:sym typeface="+mn-lt"/>
              </a:rPr>
              <a:t>运营模式</a:t>
            </a:r>
          </a:p>
        </p:txBody>
      </p:sp>
      <p:cxnSp>
        <p:nvCxnSpPr>
          <p:cNvPr id="3" name="直接连接符 2">
            <a:extLst>
              <a:ext uri="{FF2B5EF4-FFF2-40B4-BE49-F238E27FC236}">
                <a16:creationId xmlns:a16="http://schemas.microsoft.com/office/drawing/2014/main" id="{2F2151B7-2A36-4988-9EF7-FC940DDF2E51}"/>
              </a:ext>
            </a:extLst>
          </p:cNvPr>
          <p:cNvCxnSpPr>
            <a:cxnSpLocks/>
          </p:cNvCxnSpPr>
          <p:nvPr/>
        </p:nvCxnSpPr>
        <p:spPr>
          <a:xfrm>
            <a:off x="4901745" y="1265569"/>
            <a:ext cx="2388509" cy="0"/>
          </a:xfrm>
          <a:prstGeom prst="line">
            <a:avLst/>
          </a:prstGeom>
          <a:ln w="19050">
            <a:solidFill>
              <a:srgbClr val="347FC2"/>
            </a:solidFill>
          </a:ln>
        </p:spPr>
        <p:style>
          <a:lnRef idx="1">
            <a:schemeClr val="accent1"/>
          </a:lnRef>
          <a:fillRef idx="0">
            <a:schemeClr val="accent1"/>
          </a:fillRef>
          <a:effectRef idx="0">
            <a:schemeClr val="accent1"/>
          </a:effectRef>
          <a:fontRef idx="minor">
            <a:schemeClr val="tx1"/>
          </a:fontRef>
        </p:style>
      </p:cxnSp>
      <p:sp>
        <p:nvSpPr>
          <p:cNvPr id="4" name="椭圆 3">
            <a:extLst>
              <a:ext uri="{FF2B5EF4-FFF2-40B4-BE49-F238E27FC236}">
                <a16:creationId xmlns:a16="http://schemas.microsoft.com/office/drawing/2014/main" id="{D3AEFA6D-507F-4E47-A3A1-D186C1D6B1E3}"/>
              </a:ext>
            </a:extLst>
          </p:cNvPr>
          <p:cNvSpPr/>
          <p:nvPr/>
        </p:nvSpPr>
        <p:spPr>
          <a:xfrm>
            <a:off x="4746512" y="2309674"/>
            <a:ext cx="2781054" cy="2748729"/>
          </a:xfrm>
          <a:prstGeom prst="ellipse">
            <a:avLst/>
          </a:prstGeom>
          <a:noFill/>
          <a:ln w="9525">
            <a:solidFill>
              <a:srgbClr val="347FC2"/>
            </a:solidFill>
            <a:prstDash val="dash"/>
          </a:ln>
          <a:effectLst>
            <a:outerShdw blurRad="177800" dist="1016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grpSp>
        <p:nvGrpSpPr>
          <p:cNvPr id="6" name="组合 5">
            <a:extLst>
              <a:ext uri="{FF2B5EF4-FFF2-40B4-BE49-F238E27FC236}">
                <a16:creationId xmlns:a16="http://schemas.microsoft.com/office/drawing/2014/main" id="{8E11F120-C211-4328-8EE2-26037ADC1421}"/>
              </a:ext>
            </a:extLst>
          </p:cNvPr>
          <p:cNvGrpSpPr/>
          <p:nvPr/>
        </p:nvGrpSpPr>
        <p:grpSpPr>
          <a:xfrm>
            <a:off x="5799618" y="3051185"/>
            <a:ext cx="692961" cy="1339587"/>
            <a:chOff x="2621412" y="1588866"/>
            <a:chExt cx="876300" cy="1713927"/>
          </a:xfrm>
          <a:effectLst>
            <a:outerShdw blurRad="177800" dist="101600" dir="5400000" algn="ctr" rotWithShape="0">
              <a:srgbClr val="000000">
                <a:alpha val="43137"/>
              </a:srgbClr>
            </a:outerShdw>
          </a:effectLst>
        </p:grpSpPr>
        <p:grpSp>
          <p:nvGrpSpPr>
            <p:cNvPr id="8" name="组合 7">
              <a:extLst>
                <a:ext uri="{FF2B5EF4-FFF2-40B4-BE49-F238E27FC236}">
                  <a16:creationId xmlns:a16="http://schemas.microsoft.com/office/drawing/2014/main" id="{17295A8F-D2F7-44F8-9235-C78F4ACE8B91}"/>
                </a:ext>
              </a:extLst>
            </p:cNvPr>
            <p:cNvGrpSpPr/>
            <p:nvPr/>
          </p:nvGrpSpPr>
          <p:grpSpPr>
            <a:xfrm>
              <a:off x="2621412" y="1588866"/>
              <a:ext cx="876300" cy="1713927"/>
              <a:chOff x="2621412" y="1588866"/>
              <a:chExt cx="876300" cy="1713927"/>
            </a:xfrm>
          </p:grpSpPr>
          <p:sp>
            <p:nvSpPr>
              <p:cNvPr id="12" name="任意多边形 25">
                <a:extLst>
                  <a:ext uri="{FF2B5EF4-FFF2-40B4-BE49-F238E27FC236}">
                    <a16:creationId xmlns:a16="http://schemas.microsoft.com/office/drawing/2014/main" id="{51E8C8C7-64AB-4A0F-AA1A-BE445E5B3B8D}"/>
                  </a:ext>
                </a:extLst>
              </p:cNvPr>
              <p:cNvSpPr/>
              <p:nvPr/>
            </p:nvSpPr>
            <p:spPr>
              <a:xfrm>
                <a:off x="2621412" y="1588866"/>
                <a:ext cx="876300" cy="1713927"/>
              </a:xfrm>
              <a:custGeom>
                <a:avLst/>
                <a:gdLst>
                  <a:gd name="connsiteX0" fmla="*/ 57150 w 876300"/>
                  <a:gd name="connsiteY0" fmla="*/ 285702 h 1713927"/>
                  <a:gd name="connsiteX1" fmla="*/ 57150 w 876300"/>
                  <a:gd name="connsiteY1" fmla="*/ 1409652 h 1713927"/>
                  <a:gd name="connsiteX2" fmla="*/ 819150 w 876300"/>
                  <a:gd name="connsiteY2" fmla="*/ 1409652 h 1713927"/>
                  <a:gd name="connsiteX3" fmla="*/ 819150 w 876300"/>
                  <a:gd name="connsiteY3" fmla="*/ 285702 h 1713927"/>
                  <a:gd name="connsiteX4" fmla="*/ 119378 w 876300"/>
                  <a:gd name="connsiteY4" fmla="*/ 0 h 1713927"/>
                  <a:gd name="connsiteX5" fmla="*/ 756922 w 876300"/>
                  <a:gd name="connsiteY5" fmla="*/ 0 h 1713927"/>
                  <a:gd name="connsiteX6" fmla="*/ 876300 w 876300"/>
                  <a:gd name="connsiteY6" fmla="*/ 119378 h 1713927"/>
                  <a:gd name="connsiteX7" fmla="*/ 876300 w 876300"/>
                  <a:gd name="connsiteY7" fmla="*/ 1594549 h 1713927"/>
                  <a:gd name="connsiteX8" fmla="*/ 756922 w 876300"/>
                  <a:gd name="connsiteY8" fmla="*/ 1713927 h 1713927"/>
                  <a:gd name="connsiteX9" fmla="*/ 119378 w 876300"/>
                  <a:gd name="connsiteY9" fmla="*/ 1713927 h 1713927"/>
                  <a:gd name="connsiteX10" fmla="*/ 0 w 876300"/>
                  <a:gd name="connsiteY10" fmla="*/ 1594549 h 1713927"/>
                  <a:gd name="connsiteX11" fmla="*/ 0 w 876300"/>
                  <a:gd name="connsiteY11" fmla="*/ 119378 h 1713927"/>
                  <a:gd name="connsiteX12" fmla="*/ 119378 w 876300"/>
                  <a:gd name="connsiteY12" fmla="*/ 0 h 1713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76300" h="1713927">
                    <a:moveTo>
                      <a:pt x="57150" y="285702"/>
                    </a:moveTo>
                    <a:lnTo>
                      <a:pt x="57150" y="1409652"/>
                    </a:lnTo>
                    <a:lnTo>
                      <a:pt x="819150" y="1409652"/>
                    </a:lnTo>
                    <a:lnTo>
                      <a:pt x="819150" y="285702"/>
                    </a:lnTo>
                    <a:close/>
                    <a:moveTo>
                      <a:pt x="119378" y="0"/>
                    </a:moveTo>
                    <a:lnTo>
                      <a:pt x="756922" y="0"/>
                    </a:lnTo>
                    <a:cubicBezTo>
                      <a:pt x="822853" y="0"/>
                      <a:pt x="876300" y="53447"/>
                      <a:pt x="876300" y="119378"/>
                    </a:cubicBezTo>
                    <a:lnTo>
                      <a:pt x="876300" y="1594549"/>
                    </a:lnTo>
                    <a:cubicBezTo>
                      <a:pt x="876300" y="1660480"/>
                      <a:pt x="822853" y="1713927"/>
                      <a:pt x="756922" y="1713927"/>
                    </a:cubicBezTo>
                    <a:lnTo>
                      <a:pt x="119378" y="1713927"/>
                    </a:lnTo>
                    <a:cubicBezTo>
                      <a:pt x="53447" y="1713927"/>
                      <a:pt x="0" y="1660480"/>
                      <a:pt x="0" y="1594549"/>
                    </a:cubicBezTo>
                    <a:lnTo>
                      <a:pt x="0" y="119378"/>
                    </a:lnTo>
                    <a:cubicBezTo>
                      <a:pt x="0" y="53447"/>
                      <a:pt x="53447" y="0"/>
                      <a:pt x="119378"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3" name="椭圆 12">
                <a:extLst>
                  <a:ext uri="{FF2B5EF4-FFF2-40B4-BE49-F238E27FC236}">
                    <a16:creationId xmlns:a16="http://schemas.microsoft.com/office/drawing/2014/main" id="{8C08C65D-98FB-4028-B118-4EDB6D110FDF}"/>
                  </a:ext>
                </a:extLst>
              </p:cNvPr>
              <p:cNvSpPr/>
              <p:nvPr/>
            </p:nvSpPr>
            <p:spPr>
              <a:xfrm flipV="1">
                <a:off x="2885983" y="1681942"/>
                <a:ext cx="61918" cy="61916"/>
              </a:xfrm>
              <a:prstGeom prst="ellipse">
                <a:avLst/>
              </a:prstGeom>
              <a:gradFill>
                <a:gsLst>
                  <a:gs pos="31000">
                    <a:srgbClr val="666666"/>
                  </a:gs>
                  <a:gs pos="0">
                    <a:srgbClr val="666666"/>
                  </a:gs>
                  <a:gs pos="82750">
                    <a:srgbClr val="B1B2B2"/>
                  </a:gs>
                  <a:gs pos="18000">
                    <a:srgbClr val="7C7C7C"/>
                  </a:gs>
                  <a:gs pos="50000">
                    <a:srgbClr val="666666"/>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4" name="椭圆 13">
                <a:extLst>
                  <a:ext uri="{FF2B5EF4-FFF2-40B4-BE49-F238E27FC236}">
                    <a16:creationId xmlns:a16="http://schemas.microsoft.com/office/drawing/2014/main" id="{F35483C5-628B-4B41-9600-6ECBEE86594D}"/>
                  </a:ext>
                </a:extLst>
              </p:cNvPr>
              <p:cNvSpPr/>
              <p:nvPr/>
            </p:nvSpPr>
            <p:spPr>
              <a:xfrm flipH="1" flipV="1">
                <a:off x="2894083" y="1686744"/>
                <a:ext cx="45719" cy="45719"/>
              </a:xfrm>
              <a:prstGeom prst="ellipse">
                <a:avLst/>
              </a:prstGeom>
              <a:gradFill>
                <a:gsLst>
                  <a:gs pos="69000">
                    <a:srgbClr val="132134"/>
                  </a:gs>
                  <a:gs pos="26000">
                    <a:srgbClr val="3F5E80"/>
                  </a:gs>
                  <a:gs pos="0">
                    <a:schemeClr val="tx1">
                      <a:lumMod val="65000"/>
                      <a:lumOff val="35000"/>
                    </a:schemeClr>
                  </a:gs>
                  <a:gs pos="79000">
                    <a:srgbClr val="5D646D"/>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grpSp>
        <p:sp>
          <p:nvSpPr>
            <p:cNvPr id="9" name="任意多边形 22">
              <a:extLst>
                <a:ext uri="{FF2B5EF4-FFF2-40B4-BE49-F238E27FC236}">
                  <a16:creationId xmlns:a16="http://schemas.microsoft.com/office/drawing/2014/main" id="{B88F407B-2811-433E-AF23-27D3E4C085EE}"/>
                </a:ext>
              </a:extLst>
            </p:cNvPr>
            <p:cNvSpPr/>
            <p:nvPr/>
          </p:nvSpPr>
          <p:spPr>
            <a:xfrm>
              <a:off x="2973551" y="1681941"/>
              <a:ext cx="172021" cy="55324"/>
            </a:xfrm>
            <a:custGeom>
              <a:avLst/>
              <a:gdLst>
                <a:gd name="connsiteX0" fmla="*/ 22860 w 172021"/>
                <a:gd name="connsiteY0" fmla="*/ 0 h 45720"/>
                <a:gd name="connsiteX1" fmla="*/ 27743 w 172021"/>
                <a:gd name="connsiteY1" fmla="*/ 2023 h 45720"/>
                <a:gd name="connsiteX2" fmla="*/ 27743 w 172021"/>
                <a:gd name="connsiteY2" fmla="*/ 1 h 45720"/>
                <a:gd name="connsiteX3" fmla="*/ 149159 w 172021"/>
                <a:gd name="connsiteY3" fmla="*/ 1 h 45720"/>
                <a:gd name="connsiteX4" fmla="*/ 149161 w 172021"/>
                <a:gd name="connsiteY4" fmla="*/ 0 h 45720"/>
                <a:gd name="connsiteX5" fmla="*/ 149164 w 172021"/>
                <a:gd name="connsiteY5" fmla="*/ 1 h 45720"/>
                <a:gd name="connsiteX6" fmla="*/ 155286 w 172021"/>
                <a:gd name="connsiteY6" fmla="*/ 1 h 45720"/>
                <a:gd name="connsiteX7" fmla="*/ 155286 w 172021"/>
                <a:gd name="connsiteY7" fmla="*/ 2537 h 45720"/>
                <a:gd name="connsiteX8" fmla="*/ 165326 w 172021"/>
                <a:gd name="connsiteY8" fmla="*/ 6696 h 45720"/>
                <a:gd name="connsiteX9" fmla="*/ 172021 w 172021"/>
                <a:gd name="connsiteY9" fmla="*/ 22860 h 45720"/>
                <a:gd name="connsiteX10" fmla="*/ 165326 w 172021"/>
                <a:gd name="connsiteY10" fmla="*/ 39024 h 45720"/>
                <a:gd name="connsiteX11" fmla="*/ 155286 w 172021"/>
                <a:gd name="connsiteY11" fmla="*/ 43183 h 45720"/>
                <a:gd name="connsiteX12" fmla="*/ 155286 w 172021"/>
                <a:gd name="connsiteY12" fmla="*/ 45720 h 45720"/>
                <a:gd name="connsiteX13" fmla="*/ 149161 w 172021"/>
                <a:gd name="connsiteY13" fmla="*/ 45720 h 45720"/>
                <a:gd name="connsiteX14" fmla="*/ 27743 w 172021"/>
                <a:gd name="connsiteY14" fmla="*/ 45720 h 45720"/>
                <a:gd name="connsiteX15" fmla="*/ 27743 w 172021"/>
                <a:gd name="connsiteY15" fmla="*/ 43697 h 45720"/>
                <a:gd name="connsiteX16" fmla="*/ 22860 w 172021"/>
                <a:gd name="connsiteY16" fmla="*/ 45720 h 45720"/>
                <a:gd name="connsiteX17" fmla="*/ 0 w 172021"/>
                <a:gd name="connsiteY17" fmla="*/ 22860 h 45720"/>
                <a:gd name="connsiteX18" fmla="*/ 22860 w 172021"/>
                <a:gd name="connsiteY18" fmla="*/ 0 h 45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72021" h="45720">
                  <a:moveTo>
                    <a:pt x="22860" y="0"/>
                  </a:moveTo>
                  <a:lnTo>
                    <a:pt x="27743" y="2023"/>
                  </a:lnTo>
                  <a:lnTo>
                    <a:pt x="27743" y="1"/>
                  </a:lnTo>
                  <a:lnTo>
                    <a:pt x="149159" y="1"/>
                  </a:lnTo>
                  <a:lnTo>
                    <a:pt x="149161" y="0"/>
                  </a:lnTo>
                  <a:lnTo>
                    <a:pt x="149164" y="1"/>
                  </a:lnTo>
                  <a:lnTo>
                    <a:pt x="155286" y="1"/>
                  </a:lnTo>
                  <a:lnTo>
                    <a:pt x="155286" y="2537"/>
                  </a:lnTo>
                  <a:lnTo>
                    <a:pt x="165326" y="6696"/>
                  </a:lnTo>
                  <a:cubicBezTo>
                    <a:pt x="169462" y="10833"/>
                    <a:pt x="172021" y="16548"/>
                    <a:pt x="172021" y="22860"/>
                  </a:cubicBezTo>
                  <a:cubicBezTo>
                    <a:pt x="172021" y="29173"/>
                    <a:pt x="169462" y="34888"/>
                    <a:pt x="165326" y="39024"/>
                  </a:cubicBezTo>
                  <a:lnTo>
                    <a:pt x="155286" y="43183"/>
                  </a:lnTo>
                  <a:lnTo>
                    <a:pt x="155286" y="45720"/>
                  </a:lnTo>
                  <a:lnTo>
                    <a:pt x="149161" y="45720"/>
                  </a:lnTo>
                  <a:lnTo>
                    <a:pt x="27743" y="45720"/>
                  </a:lnTo>
                  <a:lnTo>
                    <a:pt x="27743" y="43697"/>
                  </a:lnTo>
                  <a:lnTo>
                    <a:pt x="22860" y="45720"/>
                  </a:lnTo>
                  <a:cubicBezTo>
                    <a:pt x="10235" y="45720"/>
                    <a:pt x="0" y="35485"/>
                    <a:pt x="0" y="22860"/>
                  </a:cubicBezTo>
                  <a:cubicBezTo>
                    <a:pt x="0" y="10235"/>
                    <a:pt x="10235" y="0"/>
                    <a:pt x="22860" y="0"/>
                  </a:cubicBezTo>
                  <a:close/>
                </a:path>
              </a:pathLst>
            </a:custGeom>
            <a:gradFill>
              <a:gsLst>
                <a:gs pos="0">
                  <a:srgbClr val="232322"/>
                </a:gs>
                <a:gs pos="62000">
                  <a:srgbClr val="706F6F"/>
                </a:gs>
                <a:gs pos="24000">
                  <a:srgbClr val="4C4B4B"/>
                </a:gs>
                <a:gs pos="100000">
                  <a:srgbClr val="30302F"/>
                </a:gs>
              </a:gsLst>
              <a:lin ang="5400000" scaled="1"/>
            </a:gradFill>
            <a:ln>
              <a:noFill/>
            </a:ln>
            <a:effectLst>
              <a:innerShdw blurRad="63500" dir="19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0" name="椭圆 9">
              <a:extLst>
                <a:ext uri="{FF2B5EF4-FFF2-40B4-BE49-F238E27FC236}">
                  <a16:creationId xmlns:a16="http://schemas.microsoft.com/office/drawing/2014/main" id="{5234F3CA-2BC1-47FD-80D9-1717583E8D5A}"/>
                </a:ext>
              </a:extLst>
            </p:cNvPr>
            <p:cNvSpPr/>
            <p:nvPr/>
          </p:nvSpPr>
          <p:spPr>
            <a:xfrm>
              <a:off x="2967071" y="3076575"/>
              <a:ext cx="154782" cy="154782"/>
            </a:xfrm>
            <a:prstGeom prst="ellipse">
              <a:avLst/>
            </a:prstGeom>
            <a:gradFill>
              <a:gsLst>
                <a:gs pos="0">
                  <a:srgbClr val="38373C"/>
                </a:gs>
                <a:gs pos="100000">
                  <a:srgbClr val="0A0C0B"/>
                </a:gs>
              </a:gsLst>
              <a:lin ang="240000" scaled="0"/>
            </a:gradFill>
            <a:ln>
              <a:noFill/>
            </a:ln>
            <a:effectLst>
              <a:outerShdw blurRad="50800" dist="38100" dir="2700000" sx="98000" sy="98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1" name="圆角矩形 24">
              <a:extLst>
                <a:ext uri="{FF2B5EF4-FFF2-40B4-BE49-F238E27FC236}">
                  <a16:creationId xmlns:a16="http://schemas.microsoft.com/office/drawing/2014/main" id="{5C9FF6AB-CAB6-40F6-83E6-18D1EEE9F07B}"/>
                </a:ext>
              </a:extLst>
            </p:cNvPr>
            <p:cNvSpPr/>
            <p:nvPr/>
          </p:nvSpPr>
          <p:spPr>
            <a:xfrm>
              <a:off x="3026569" y="3136106"/>
              <a:ext cx="45719" cy="45719"/>
            </a:xfrm>
            <a:prstGeom prst="roundRect">
              <a:avLst/>
            </a:prstGeom>
            <a:solidFill>
              <a:srgbClr val="19191B"/>
            </a:solidFill>
            <a:ln w="3175">
              <a:solidFill>
                <a:srgbClr val="292B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grpSp>
      <p:sp>
        <p:nvSpPr>
          <p:cNvPr id="7" name="矩形 6">
            <a:extLst>
              <a:ext uri="{FF2B5EF4-FFF2-40B4-BE49-F238E27FC236}">
                <a16:creationId xmlns:a16="http://schemas.microsoft.com/office/drawing/2014/main" id="{144FC801-CEAD-48CC-A133-15107C9E1326}"/>
              </a:ext>
            </a:extLst>
          </p:cNvPr>
          <p:cNvSpPr/>
          <p:nvPr/>
        </p:nvSpPr>
        <p:spPr>
          <a:xfrm>
            <a:off x="5840130" y="3268493"/>
            <a:ext cx="612618" cy="889635"/>
          </a:xfrm>
          <a:prstGeom prst="rect">
            <a:avLst/>
          </a:prstGeom>
          <a:solidFill>
            <a:schemeClr val="bg1"/>
          </a:solidFill>
          <a:ln>
            <a:noFill/>
          </a:ln>
          <a:effectLst>
            <a:outerShdw blurRad="177800" dist="1016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solidFill>
                  <a:schemeClr val="tx1">
                    <a:lumMod val="65000"/>
                    <a:lumOff val="35000"/>
                  </a:schemeClr>
                </a:solidFill>
                <a:cs typeface="+mn-ea"/>
                <a:sym typeface="+mn-lt"/>
              </a:rPr>
              <a:t>运营模式</a:t>
            </a:r>
          </a:p>
        </p:txBody>
      </p:sp>
      <p:sp>
        <p:nvSpPr>
          <p:cNvPr id="18" name="椭圆 17">
            <a:extLst>
              <a:ext uri="{FF2B5EF4-FFF2-40B4-BE49-F238E27FC236}">
                <a16:creationId xmlns:a16="http://schemas.microsoft.com/office/drawing/2014/main" id="{C6269FDD-A23E-4FE8-A60C-3E7D2B2BAB7C}"/>
              </a:ext>
            </a:extLst>
          </p:cNvPr>
          <p:cNvSpPr/>
          <p:nvPr/>
        </p:nvSpPr>
        <p:spPr>
          <a:xfrm>
            <a:off x="4533327" y="4081388"/>
            <a:ext cx="727199" cy="718746"/>
          </a:xfrm>
          <a:prstGeom prst="ellipse">
            <a:avLst/>
          </a:prstGeom>
          <a:solidFill>
            <a:srgbClr val="347FC2"/>
          </a:solidFill>
          <a:ln>
            <a:noFill/>
          </a:ln>
          <a:effectLst>
            <a:outerShdw blurRad="177800" dist="1016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7" name="椭圆 16">
            <a:extLst>
              <a:ext uri="{FF2B5EF4-FFF2-40B4-BE49-F238E27FC236}">
                <a16:creationId xmlns:a16="http://schemas.microsoft.com/office/drawing/2014/main" id="{06597310-A256-4E23-8CEA-F708CEA8789D}"/>
              </a:ext>
            </a:extLst>
          </p:cNvPr>
          <p:cNvSpPr/>
          <p:nvPr/>
        </p:nvSpPr>
        <p:spPr>
          <a:xfrm>
            <a:off x="6915752" y="4204803"/>
            <a:ext cx="727199" cy="718746"/>
          </a:xfrm>
          <a:prstGeom prst="ellipse">
            <a:avLst/>
          </a:prstGeom>
          <a:solidFill>
            <a:srgbClr val="347FC2"/>
          </a:solidFill>
          <a:ln>
            <a:noFill/>
          </a:ln>
          <a:effectLst>
            <a:outerShdw blurRad="177800" dist="1016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6" name="椭圆 15">
            <a:extLst>
              <a:ext uri="{FF2B5EF4-FFF2-40B4-BE49-F238E27FC236}">
                <a16:creationId xmlns:a16="http://schemas.microsoft.com/office/drawing/2014/main" id="{67EE2F0E-B503-4D5B-8FF7-AA0CA6626E5C}"/>
              </a:ext>
            </a:extLst>
          </p:cNvPr>
          <p:cNvSpPr/>
          <p:nvPr/>
        </p:nvSpPr>
        <p:spPr>
          <a:xfrm>
            <a:off x="6531299" y="2309674"/>
            <a:ext cx="727199" cy="718746"/>
          </a:xfrm>
          <a:prstGeom prst="ellipse">
            <a:avLst/>
          </a:prstGeom>
          <a:solidFill>
            <a:srgbClr val="347FC2"/>
          </a:solidFill>
          <a:ln>
            <a:noFill/>
          </a:ln>
          <a:effectLst>
            <a:outerShdw blurRad="177800" dist="1016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grpSp>
        <p:nvGrpSpPr>
          <p:cNvPr id="31" name="组合 30">
            <a:extLst>
              <a:ext uri="{FF2B5EF4-FFF2-40B4-BE49-F238E27FC236}">
                <a16:creationId xmlns:a16="http://schemas.microsoft.com/office/drawing/2014/main" id="{9909911E-BF6F-4D0C-8804-02377EC0ED7A}"/>
              </a:ext>
            </a:extLst>
          </p:cNvPr>
          <p:cNvGrpSpPr/>
          <p:nvPr/>
        </p:nvGrpSpPr>
        <p:grpSpPr>
          <a:xfrm>
            <a:off x="6701688" y="2505399"/>
            <a:ext cx="419497" cy="298435"/>
            <a:chOff x="9295084" y="2389971"/>
            <a:chExt cx="866775" cy="623888"/>
          </a:xfrm>
          <a:effectLst>
            <a:outerShdw blurRad="177800" dist="101600" dir="5400000" algn="ctr" rotWithShape="0">
              <a:srgbClr val="000000">
                <a:alpha val="43137"/>
              </a:srgbClr>
            </a:outerShdw>
          </a:effectLst>
        </p:grpSpPr>
        <p:sp>
          <p:nvSpPr>
            <p:cNvPr id="32" name="Freeform 15">
              <a:extLst>
                <a:ext uri="{FF2B5EF4-FFF2-40B4-BE49-F238E27FC236}">
                  <a16:creationId xmlns:a16="http://schemas.microsoft.com/office/drawing/2014/main" id="{C5BB9838-2D8A-47D3-801C-6DA2AD4FDCB5}"/>
                </a:ext>
              </a:extLst>
            </p:cNvPr>
            <p:cNvSpPr>
              <a:spLocks/>
            </p:cNvSpPr>
            <p:nvPr/>
          </p:nvSpPr>
          <p:spPr bwMode="auto">
            <a:xfrm>
              <a:off x="9488759" y="2486808"/>
              <a:ext cx="23813" cy="49213"/>
            </a:xfrm>
            <a:custGeom>
              <a:avLst/>
              <a:gdLst>
                <a:gd name="T0" fmla="*/ 7 w 15"/>
                <a:gd name="T1" fmla="*/ 7 h 31"/>
                <a:gd name="T2" fmla="*/ 7 w 15"/>
                <a:gd name="T3" fmla="*/ 7 h 31"/>
                <a:gd name="T4" fmla="*/ 0 w 15"/>
                <a:gd name="T5" fmla="*/ 10 h 31"/>
                <a:gd name="T6" fmla="*/ 0 w 15"/>
                <a:gd name="T7" fmla="*/ 3 h 31"/>
                <a:gd name="T8" fmla="*/ 7 w 15"/>
                <a:gd name="T9" fmla="*/ 0 h 31"/>
                <a:gd name="T10" fmla="*/ 15 w 15"/>
                <a:gd name="T11" fmla="*/ 0 h 31"/>
                <a:gd name="T12" fmla="*/ 15 w 15"/>
                <a:gd name="T13" fmla="*/ 31 h 31"/>
                <a:gd name="T14" fmla="*/ 7 w 15"/>
                <a:gd name="T15" fmla="*/ 31 h 31"/>
                <a:gd name="T16" fmla="*/ 7 w 15"/>
                <a:gd name="T17" fmla="*/ 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31">
                  <a:moveTo>
                    <a:pt x="7" y="7"/>
                  </a:moveTo>
                  <a:lnTo>
                    <a:pt x="7" y="7"/>
                  </a:lnTo>
                  <a:lnTo>
                    <a:pt x="0" y="10"/>
                  </a:lnTo>
                  <a:lnTo>
                    <a:pt x="0" y="3"/>
                  </a:lnTo>
                  <a:lnTo>
                    <a:pt x="7" y="0"/>
                  </a:lnTo>
                  <a:lnTo>
                    <a:pt x="15" y="0"/>
                  </a:lnTo>
                  <a:lnTo>
                    <a:pt x="15" y="31"/>
                  </a:lnTo>
                  <a:lnTo>
                    <a:pt x="7" y="31"/>
                  </a:lnTo>
                  <a:lnTo>
                    <a:pt x="7" y="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sp>
          <p:nvSpPr>
            <p:cNvPr id="33" name="Freeform 16">
              <a:extLst>
                <a:ext uri="{FF2B5EF4-FFF2-40B4-BE49-F238E27FC236}">
                  <a16:creationId xmlns:a16="http://schemas.microsoft.com/office/drawing/2014/main" id="{8D9EB57B-6D42-4C3D-B2D0-9DB047F8C9E4}"/>
                </a:ext>
              </a:extLst>
            </p:cNvPr>
            <p:cNvSpPr>
              <a:spLocks noEditPoints="1"/>
            </p:cNvSpPr>
            <p:nvPr/>
          </p:nvSpPr>
          <p:spPr bwMode="auto">
            <a:xfrm>
              <a:off x="9526859" y="2483633"/>
              <a:ext cx="38100" cy="52388"/>
            </a:xfrm>
            <a:custGeom>
              <a:avLst/>
              <a:gdLst>
                <a:gd name="T0" fmla="*/ 10 w 10"/>
                <a:gd name="T1" fmla="*/ 7 h 14"/>
                <a:gd name="T2" fmla="*/ 5 w 10"/>
                <a:gd name="T3" fmla="*/ 14 h 14"/>
                <a:gd name="T4" fmla="*/ 0 w 10"/>
                <a:gd name="T5" fmla="*/ 8 h 14"/>
                <a:gd name="T6" fmla="*/ 5 w 10"/>
                <a:gd name="T7" fmla="*/ 0 h 14"/>
                <a:gd name="T8" fmla="*/ 10 w 10"/>
                <a:gd name="T9" fmla="*/ 7 h 14"/>
                <a:gd name="T10" fmla="*/ 3 w 10"/>
                <a:gd name="T11" fmla="*/ 8 h 14"/>
                <a:gd name="T12" fmla="*/ 5 w 10"/>
                <a:gd name="T13" fmla="*/ 12 h 14"/>
                <a:gd name="T14" fmla="*/ 7 w 10"/>
                <a:gd name="T15" fmla="*/ 7 h 14"/>
                <a:gd name="T16" fmla="*/ 5 w 10"/>
                <a:gd name="T17" fmla="*/ 3 h 14"/>
                <a:gd name="T18" fmla="*/ 3 w 10"/>
                <a:gd name="T19"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4">
                  <a:moveTo>
                    <a:pt x="10" y="7"/>
                  </a:moveTo>
                  <a:cubicBezTo>
                    <a:pt x="10" y="12"/>
                    <a:pt x="9" y="14"/>
                    <a:pt x="5" y="14"/>
                  </a:cubicBezTo>
                  <a:cubicBezTo>
                    <a:pt x="2" y="14"/>
                    <a:pt x="0" y="11"/>
                    <a:pt x="0" y="8"/>
                  </a:cubicBezTo>
                  <a:cubicBezTo>
                    <a:pt x="0" y="4"/>
                    <a:pt x="2" y="0"/>
                    <a:pt x="5" y="0"/>
                  </a:cubicBezTo>
                  <a:cubicBezTo>
                    <a:pt x="9" y="0"/>
                    <a:pt x="10" y="4"/>
                    <a:pt x="10" y="7"/>
                  </a:cubicBezTo>
                  <a:close/>
                  <a:moveTo>
                    <a:pt x="3" y="8"/>
                  </a:moveTo>
                  <a:cubicBezTo>
                    <a:pt x="3" y="11"/>
                    <a:pt x="4" y="12"/>
                    <a:pt x="5" y="12"/>
                  </a:cubicBezTo>
                  <a:cubicBezTo>
                    <a:pt x="7" y="12"/>
                    <a:pt x="7" y="11"/>
                    <a:pt x="7" y="7"/>
                  </a:cubicBezTo>
                  <a:cubicBezTo>
                    <a:pt x="7" y="4"/>
                    <a:pt x="7" y="3"/>
                    <a:pt x="5" y="3"/>
                  </a:cubicBezTo>
                  <a:cubicBezTo>
                    <a:pt x="4" y="3"/>
                    <a:pt x="3" y="4"/>
                    <a:pt x="3" y="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sp>
          <p:nvSpPr>
            <p:cNvPr id="34" name="Freeform 17">
              <a:extLst>
                <a:ext uri="{FF2B5EF4-FFF2-40B4-BE49-F238E27FC236}">
                  <a16:creationId xmlns:a16="http://schemas.microsoft.com/office/drawing/2014/main" id="{6344F179-0128-4B2C-B0E1-08A9EFC2E4F7}"/>
                </a:ext>
              </a:extLst>
            </p:cNvPr>
            <p:cNvSpPr>
              <a:spLocks noEditPoints="1"/>
            </p:cNvSpPr>
            <p:nvPr/>
          </p:nvSpPr>
          <p:spPr bwMode="auto">
            <a:xfrm>
              <a:off x="9572896" y="2483633"/>
              <a:ext cx="38100" cy="52388"/>
            </a:xfrm>
            <a:custGeom>
              <a:avLst/>
              <a:gdLst>
                <a:gd name="T0" fmla="*/ 10 w 10"/>
                <a:gd name="T1" fmla="*/ 7 h 14"/>
                <a:gd name="T2" fmla="*/ 5 w 10"/>
                <a:gd name="T3" fmla="*/ 14 h 14"/>
                <a:gd name="T4" fmla="*/ 0 w 10"/>
                <a:gd name="T5" fmla="*/ 8 h 14"/>
                <a:gd name="T6" fmla="*/ 5 w 10"/>
                <a:gd name="T7" fmla="*/ 0 h 14"/>
                <a:gd name="T8" fmla="*/ 10 w 10"/>
                <a:gd name="T9" fmla="*/ 7 h 14"/>
                <a:gd name="T10" fmla="*/ 3 w 10"/>
                <a:gd name="T11" fmla="*/ 8 h 14"/>
                <a:gd name="T12" fmla="*/ 5 w 10"/>
                <a:gd name="T13" fmla="*/ 12 h 14"/>
                <a:gd name="T14" fmla="*/ 7 w 10"/>
                <a:gd name="T15" fmla="*/ 7 h 14"/>
                <a:gd name="T16" fmla="*/ 5 w 10"/>
                <a:gd name="T17" fmla="*/ 3 h 14"/>
                <a:gd name="T18" fmla="*/ 3 w 10"/>
                <a:gd name="T19"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4">
                  <a:moveTo>
                    <a:pt x="10" y="7"/>
                  </a:moveTo>
                  <a:cubicBezTo>
                    <a:pt x="10" y="12"/>
                    <a:pt x="8" y="14"/>
                    <a:pt x="5" y="14"/>
                  </a:cubicBezTo>
                  <a:cubicBezTo>
                    <a:pt x="1" y="14"/>
                    <a:pt x="0" y="11"/>
                    <a:pt x="0" y="8"/>
                  </a:cubicBezTo>
                  <a:cubicBezTo>
                    <a:pt x="0" y="4"/>
                    <a:pt x="2" y="0"/>
                    <a:pt x="5" y="0"/>
                  </a:cubicBezTo>
                  <a:cubicBezTo>
                    <a:pt x="9" y="0"/>
                    <a:pt x="10" y="4"/>
                    <a:pt x="10" y="7"/>
                  </a:cubicBezTo>
                  <a:close/>
                  <a:moveTo>
                    <a:pt x="3" y="8"/>
                  </a:moveTo>
                  <a:cubicBezTo>
                    <a:pt x="3" y="11"/>
                    <a:pt x="4" y="12"/>
                    <a:pt x="5" y="12"/>
                  </a:cubicBezTo>
                  <a:cubicBezTo>
                    <a:pt x="6" y="12"/>
                    <a:pt x="7" y="11"/>
                    <a:pt x="7" y="7"/>
                  </a:cubicBezTo>
                  <a:cubicBezTo>
                    <a:pt x="7" y="4"/>
                    <a:pt x="6" y="3"/>
                    <a:pt x="5" y="3"/>
                  </a:cubicBezTo>
                  <a:cubicBezTo>
                    <a:pt x="4" y="3"/>
                    <a:pt x="3" y="4"/>
                    <a:pt x="3" y="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sp>
          <p:nvSpPr>
            <p:cNvPr id="35" name="Freeform 18">
              <a:extLst>
                <a:ext uri="{FF2B5EF4-FFF2-40B4-BE49-F238E27FC236}">
                  <a16:creationId xmlns:a16="http://schemas.microsoft.com/office/drawing/2014/main" id="{6C90B18C-2D10-45CE-9258-E70DED0E43EB}"/>
                </a:ext>
              </a:extLst>
            </p:cNvPr>
            <p:cNvSpPr>
              <a:spLocks noEditPoints="1"/>
            </p:cNvSpPr>
            <p:nvPr/>
          </p:nvSpPr>
          <p:spPr bwMode="auto">
            <a:xfrm>
              <a:off x="9295084" y="2393146"/>
              <a:ext cx="373063" cy="620713"/>
            </a:xfrm>
            <a:custGeom>
              <a:avLst/>
              <a:gdLst>
                <a:gd name="T0" fmla="*/ 17 w 98"/>
                <a:gd name="T1" fmla="*/ 0 h 165"/>
                <a:gd name="T2" fmla="*/ 0 w 98"/>
                <a:gd name="T3" fmla="*/ 148 h 165"/>
                <a:gd name="T4" fmla="*/ 81 w 98"/>
                <a:gd name="T5" fmla="*/ 165 h 165"/>
                <a:gd name="T6" fmla="*/ 98 w 98"/>
                <a:gd name="T7" fmla="*/ 17 h 165"/>
                <a:gd name="T8" fmla="*/ 25 w 98"/>
                <a:gd name="T9" fmla="*/ 145 h 165"/>
                <a:gd name="T10" fmla="*/ 25 w 98"/>
                <a:gd name="T11" fmla="*/ 126 h 165"/>
                <a:gd name="T12" fmla="*/ 25 w 98"/>
                <a:gd name="T13" fmla="*/ 145 h 165"/>
                <a:gd name="T14" fmla="*/ 15 w 98"/>
                <a:gd name="T15" fmla="*/ 110 h 165"/>
                <a:gd name="T16" fmla="*/ 34 w 98"/>
                <a:gd name="T17" fmla="*/ 110 h 165"/>
                <a:gd name="T18" fmla="*/ 25 w 98"/>
                <a:gd name="T19" fmla="*/ 97 h 165"/>
                <a:gd name="T20" fmla="*/ 25 w 98"/>
                <a:gd name="T21" fmla="*/ 77 h 165"/>
                <a:gd name="T22" fmla="*/ 25 w 98"/>
                <a:gd name="T23" fmla="*/ 97 h 165"/>
                <a:gd name="T24" fmla="*/ 17 w 98"/>
                <a:gd name="T25" fmla="*/ 60 h 165"/>
                <a:gd name="T26" fmla="*/ 41 w 98"/>
                <a:gd name="T27" fmla="*/ 56 h 165"/>
                <a:gd name="T28" fmla="*/ 45 w 98"/>
                <a:gd name="T29" fmla="*/ 65 h 165"/>
                <a:gd name="T30" fmla="*/ 20 w 98"/>
                <a:gd name="T31" fmla="*/ 69 h 165"/>
                <a:gd name="T32" fmla="*/ 49 w 98"/>
                <a:gd name="T33" fmla="*/ 145 h 165"/>
                <a:gd name="T34" fmla="*/ 49 w 98"/>
                <a:gd name="T35" fmla="*/ 126 h 165"/>
                <a:gd name="T36" fmla="*/ 49 w 98"/>
                <a:gd name="T37" fmla="*/ 145 h 165"/>
                <a:gd name="T38" fmla="*/ 39 w 98"/>
                <a:gd name="T39" fmla="*/ 110 h 165"/>
                <a:gd name="T40" fmla="*/ 59 w 98"/>
                <a:gd name="T41" fmla="*/ 110 h 165"/>
                <a:gd name="T42" fmla="*/ 49 w 98"/>
                <a:gd name="T43" fmla="*/ 97 h 165"/>
                <a:gd name="T44" fmla="*/ 49 w 98"/>
                <a:gd name="T45" fmla="*/ 77 h 165"/>
                <a:gd name="T46" fmla="*/ 49 w 98"/>
                <a:gd name="T47" fmla="*/ 97 h 165"/>
                <a:gd name="T48" fmla="*/ 55 w 98"/>
                <a:gd name="T49" fmla="*/ 60 h 165"/>
                <a:gd name="T50" fmla="*/ 78 w 98"/>
                <a:gd name="T51" fmla="*/ 56 h 165"/>
                <a:gd name="T52" fmla="*/ 82 w 98"/>
                <a:gd name="T53" fmla="*/ 65 h 165"/>
                <a:gd name="T54" fmla="*/ 58 w 98"/>
                <a:gd name="T55" fmla="*/ 69 h 165"/>
                <a:gd name="T56" fmla="*/ 73 w 98"/>
                <a:gd name="T57" fmla="*/ 145 h 165"/>
                <a:gd name="T58" fmla="*/ 73 w 98"/>
                <a:gd name="T59" fmla="*/ 126 h 165"/>
                <a:gd name="T60" fmla="*/ 73 w 98"/>
                <a:gd name="T61" fmla="*/ 145 h 165"/>
                <a:gd name="T62" fmla="*/ 63 w 98"/>
                <a:gd name="T63" fmla="*/ 110 h 165"/>
                <a:gd name="T64" fmla="*/ 83 w 98"/>
                <a:gd name="T65" fmla="*/ 110 h 165"/>
                <a:gd name="T66" fmla="*/ 73 w 98"/>
                <a:gd name="T67" fmla="*/ 97 h 165"/>
                <a:gd name="T68" fmla="*/ 73 w 98"/>
                <a:gd name="T69" fmla="*/ 77 h 165"/>
                <a:gd name="T70" fmla="*/ 73 w 98"/>
                <a:gd name="T71" fmla="*/ 97 h 165"/>
                <a:gd name="T72" fmla="*/ 78 w 98"/>
                <a:gd name="T73" fmla="*/ 45 h 165"/>
                <a:gd name="T74" fmla="*/ 8 w 98"/>
                <a:gd name="T75" fmla="*/ 33 h 165"/>
                <a:gd name="T76" fmla="*/ 20 w 98"/>
                <a:gd name="T77" fmla="*/ 12 h 165"/>
                <a:gd name="T78" fmla="*/ 90 w 98"/>
                <a:gd name="T79" fmla="*/ 24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8" h="165">
                  <a:moveTo>
                    <a:pt x="81" y="0"/>
                  </a:moveTo>
                  <a:cubicBezTo>
                    <a:pt x="17" y="0"/>
                    <a:pt x="17" y="0"/>
                    <a:pt x="17" y="0"/>
                  </a:cubicBezTo>
                  <a:cubicBezTo>
                    <a:pt x="7" y="0"/>
                    <a:pt x="0" y="8"/>
                    <a:pt x="0" y="17"/>
                  </a:cubicBezTo>
                  <a:cubicBezTo>
                    <a:pt x="0" y="148"/>
                    <a:pt x="0" y="148"/>
                    <a:pt x="0" y="148"/>
                  </a:cubicBezTo>
                  <a:cubicBezTo>
                    <a:pt x="0" y="157"/>
                    <a:pt x="7" y="165"/>
                    <a:pt x="17" y="165"/>
                  </a:cubicBezTo>
                  <a:cubicBezTo>
                    <a:pt x="81" y="165"/>
                    <a:pt x="81" y="165"/>
                    <a:pt x="81" y="165"/>
                  </a:cubicBezTo>
                  <a:cubicBezTo>
                    <a:pt x="90" y="165"/>
                    <a:pt x="98" y="157"/>
                    <a:pt x="98" y="148"/>
                  </a:cubicBezTo>
                  <a:cubicBezTo>
                    <a:pt x="98" y="17"/>
                    <a:pt x="98" y="17"/>
                    <a:pt x="98" y="17"/>
                  </a:cubicBezTo>
                  <a:cubicBezTo>
                    <a:pt x="98" y="8"/>
                    <a:pt x="90" y="0"/>
                    <a:pt x="81" y="0"/>
                  </a:cubicBezTo>
                  <a:close/>
                  <a:moveTo>
                    <a:pt x="25" y="145"/>
                  </a:moveTo>
                  <a:cubicBezTo>
                    <a:pt x="19" y="145"/>
                    <a:pt x="15" y="141"/>
                    <a:pt x="15" y="135"/>
                  </a:cubicBezTo>
                  <a:cubicBezTo>
                    <a:pt x="15" y="130"/>
                    <a:pt x="19" y="126"/>
                    <a:pt x="25" y="126"/>
                  </a:cubicBezTo>
                  <a:cubicBezTo>
                    <a:pt x="30" y="126"/>
                    <a:pt x="34" y="130"/>
                    <a:pt x="34" y="135"/>
                  </a:cubicBezTo>
                  <a:cubicBezTo>
                    <a:pt x="34" y="141"/>
                    <a:pt x="30" y="145"/>
                    <a:pt x="25" y="145"/>
                  </a:cubicBezTo>
                  <a:close/>
                  <a:moveTo>
                    <a:pt x="25" y="120"/>
                  </a:moveTo>
                  <a:cubicBezTo>
                    <a:pt x="19" y="120"/>
                    <a:pt x="15" y="115"/>
                    <a:pt x="15" y="110"/>
                  </a:cubicBezTo>
                  <a:cubicBezTo>
                    <a:pt x="15" y="104"/>
                    <a:pt x="19" y="100"/>
                    <a:pt x="25" y="100"/>
                  </a:cubicBezTo>
                  <a:cubicBezTo>
                    <a:pt x="30" y="100"/>
                    <a:pt x="34" y="104"/>
                    <a:pt x="34" y="110"/>
                  </a:cubicBezTo>
                  <a:cubicBezTo>
                    <a:pt x="34" y="115"/>
                    <a:pt x="30" y="120"/>
                    <a:pt x="25" y="120"/>
                  </a:cubicBezTo>
                  <a:close/>
                  <a:moveTo>
                    <a:pt x="25" y="97"/>
                  </a:moveTo>
                  <a:cubicBezTo>
                    <a:pt x="19" y="97"/>
                    <a:pt x="15" y="92"/>
                    <a:pt x="15" y="87"/>
                  </a:cubicBezTo>
                  <a:cubicBezTo>
                    <a:pt x="15" y="82"/>
                    <a:pt x="19" y="77"/>
                    <a:pt x="25" y="77"/>
                  </a:cubicBezTo>
                  <a:cubicBezTo>
                    <a:pt x="30" y="77"/>
                    <a:pt x="34" y="82"/>
                    <a:pt x="34" y="87"/>
                  </a:cubicBezTo>
                  <a:cubicBezTo>
                    <a:pt x="34" y="92"/>
                    <a:pt x="30" y="97"/>
                    <a:pt x="25" y="97"/>
                  </a:cubicBezTo>
                  <a:close/>
                  <a:moveTo>
                    <a:pt x="17" y="65"/>
                  </a:moveTo>
                  <a:cubicBezTo>
                    <a:pt x="17" y="60"/>
                    <a:pt x="17" y="60"/>
                    <a:pt x="17" y="60"/>
                  </a:cubicBezTo>
                  <a:cubicBezTo>
                    <a:pt x="17" y="57"/>
                    <a:pt x="18" y="56"/>
                    <a:pt x="20" y="56"/>
                  </a:cubicBezTo>
                  <a:cubicBezTo>
                    <a:pt x="41" y="56"/>
                    <a:pt x="41" y="56"/>
                    <a:pt x="41" y="56"/>
                  </a:cubicBezTo>
                  <a:cubicBezTo>
                    <a:pt x="43" y="56"/>
                    <a:pt x="45" y="57"/>
                    <a:pt x="45" y="60"/>
                  </a:cubicBezTo>
                  <a:cubicBezTo>
                    <a:pt x="45" y="65"/>
                    <a:pt x="45" y="65"/>
                    <a:pt x="45" y="65"/>
                  </a:cubicBezTo>
                  <a:cubicBezTo>
                    <a:pt x="45" y="67"/>
                    <a:pt x="43" y="69"/>
                    <a:pt x="41" y="69"/>
                  </a:cubicBezTo>
                  <a:cubicBezTo>
                    <a:pt x="20" y="69"/>
                    <a:pt x="20" y="69"/>
                    <a:pt x="20" y="69"/>
                  </a:cubicBezTo>
                  <a:cubicBezTo>
                    <a:pt x="18" y="69"/>
                    <a:pt x="17" y="67"/>
                    <a:pt x="17" y="65"/>
                  </a:cubicBezTo>
                  <a:close/>
                  <a:moveTo>
                    <a:pt x="49" y="145"/>
                  </a:moveTo>
                  <a:cubicBezTo>
                    <a:pt x="43" y="145"/>
                    <a:pt x="39" y="141"/>
                    <a:pt x="39" y="135"/>
                  </a:cubicBezTo>
                  <a:cubicBezTo>
                    <a:pt x="39" y="130"/>
                    <a:pt x="43" y="126"/>
                    <a:pt x="49" y="126"/>
                  </a:cubicBezTo>
                  <a:cubicBezTo>
                    <a:pt x="54" y="126"/>
                    <a:pt x="59" y="130"/>
                    <a:pt x="59" y="135"/>
                  </a:cubicBezTo>
                  <a:cubicBezTo>
                    <a:pt x="59" y="141"/>
                    <a:pt x="54" y="145"/>
                    <a:pt x="49" y="145"/>
                  </a:cubicBezTo>
                  <a:close/>
                  <a:moveTo>
                    <a:pt x="49" y="120"/>
                  </a:moveTo>
                  <a:cubicBezTo>
                    <a:pt x="43" y="120"/>
                    <a:pt x="39" y="115"/>
                    <a:pt x="39" y="110"/>
                  </a:cubicBezTo>
                  <a:cubicBezTo>
                    <a:pt x="39" y="104"/>
                    <a:pt x="43" y="100"/>
                    <a:pt x="49" y="100"/>
                  </a:cubicBezTo>
                  <a:cubicBezTo>
                    <a:pt x="54" y="100"/>
                    <a:pt x="59" y="104"/>
                    <a:pt x="59" y="110"/>
                  </a:cubicBezTo>
                  <a:cubicBezTo>
                    <a:pt x="59" y="115"/>
                    <a:pt x="54" y="120"/>
                    <a:pt x="49" y="120"/>
                  </a:cubicBezTo>
                  <a:close/>
                  <a:moveTo>
                    <a:pt x="49" y="97"/>
                  </a:moveTo>
                  <a:cubicBezTo>
                    <a:pt x="43" y="97"/>
                    <a:pt x="39" y="92"/>
                    <a:pt x="39" y="87"/>
                  </a:cubicBezTo>
                  <a:cubicBezTo>
                    <a:pt x="39" y="82"/>
                    <a:pt x="43" y="77"/>
                    <a:pt x="49" y="77"/>
                  </a:cubicBezTo>
                  <a:cubicBezTo>
                    <a:pt x="54" y="77"/>
                    <a:pt x="59" y="82"/>
                    <a:pt x="59" y="87"/>
                  </a:cubicBezTo>
                  <a:cubicBezTo>
                    <a:pt x="59" y="92"/>
                    <a:pt x="54" y="97"/>
                    <a:pt x="49" y="97"/>
                  </a:cubicBezTo>
                  <a:close/>
                  <a:moveTo>
                    <a:pt x="55" y="65"/>
                  </a:moveTo>
                  <a:cubicBezTo>
                    <a:pt x="55" y="60"/>
                    <a:pt x="55" y="60"/>
                    <a:pt x="55" y="60"/>
                  </a:cubicBezTo>
                  <a:cubicBezTo>
                    <a:pt x="55" y="57"/>
                    <a:pt x="56" y="56"/>
                    <a:pt x="58" y="56"/>
                  </a:cubicBezTo>
                  <a:cubicBezTo>
                    <a:pt x="78" y="56"/>
                    <a:pt x="78" y="56"/>
                    <a:pt x="78" y="56"/>
                  </a:cubicBezTo>
                  <a:cubicBezTo>
                    <a:pt x="80" y="56"/>
                    <a:pt x="82" y="57"/>
                    <a:pt x="82" y="60"/>
                  </a:cubicBezTo>
                  <a:cubicBezTo>
                    <a:pt x="82" y="65"/>
                    <a:pt x="82" y="65"/>
                    <a:pt x="82" y="65"/>
                  </a:cubicBezTo>
                  <a:cubicBezTo>
                    <a:pt x="82" y="67"/>
                    <a:pt x="80" y="69"/>
                    <a:pt x="78" y="69"/>
                  </a:cubicBezTo>
                  <a:cubicBezTo>
                    <a:pt x="58" y="69"/>
                    <a:pt x="58" y="69"/>
                    <a:pt x="58" y="69"/>
                  </a:cubicBezTo>
                  <a:cubicBezTo>
                    <a:pt x="56" y="69"/>
                    <a:pt x="55" y="67"/>
                    <a:pt x="55" y="65"/>
                  </a:cubicBezTo>
                  <a:close/>
                  <a:moveTo>
                    <a:pt x="73" y="145"/>
                  </a:moveTo>
                  <a:cubicBezTo>
                    <a:pt x="68" y="145"/>
                    <a:pt x="63" y="141"/>
                    <a:pt x="63" y="135"/>
                  </a:cubicBezTo>
                  <a:cubicBezTo>
                    <a:pt x="63" y="130"/>
                    <a:pt x="68" y="126"/>
                    <a:pt x="73" y="126"/>
                  </a:cubicBezTo>
                  <a:cubicBezTo>
                    <a:pt x="78" y="126"/>
                    <a:pt x="83" y="130"/>
                    <a:pt x="83" y="135"/>
                  </a:cubicBezTo>
                  <a:cubicBezTo>
                    <a:pt x="83" y="141"/>
                    <a:pt x="78" y="145"/>
                    <a:pt x="73" y="145"/>
                  </a:cubicBezTo>
                  <a:close/>
                  <a:moveTo>
                    <a:pt x="73" y="120"/>
                  </a:moveTo>
                  <a:cubicBezTo>
                    <a:pt x="68" y="120"/>
                    <a:pt x="63" y="115"/>
                    <a:pt x="63" y="110"/>
                  </a:cubicBezTo>
                  <a:cubicBezTo>
                    <a:pt x="63" y="104"/>
                    <a:pt x="68" y="100"/>
                    <a:pt x="73" y="100"/>
                  </a:cubicBezTo>
                  <a:cubicBezTo>
                    <a:pt x="78" y="100"/>
                    <a:pt x="83" y="104"/>
                    <a:pt x="83" y="110"/>
                  </a:cubicBezTo>
                  <a:cubicBezTo>
                    <a:pt x="83" y="115"/>
                    <a:pt x="78" y="120"/>
                    <a:pt x="73" y="120"/>
                  </a:cubicBezTo>
                  <a:close/>
                  <a:moveTo>
                    <a:pt x="73" y="97"/>
                  </a:moveTo>
                  <a:cubicBezTo>
                    <a:pt x="68" y="97"/>
                    <a:pt x="63" y="92"/>
                    <a:pt x="63" y="87"/>
                  </a:cubicBezTo>
                  <a:cubicBezTo>
                    <a:pt x="63" y="82"/>
                    <a:pt x="68" y="77"/>
                    <a:pt x="73" y="77"/>
                  </a:cubicBezTo>
                  <a:cubicBezTo>
                    <a:pt x="78" y="77"/>
                    <a:pt x="83" y="82"/>
                    <a:pt x="83" y="87"/>
                  </a:cubicBezTo>
                  <a:cubicBezTo>
                    <a:pt x="83" y="92"/>
                    <a:pt x="78" y="97"/>
                    <a:pt x="73" y="97"/>
                  </a:cubicBezTo>
                  <a:close/>
                  <a:moveTo>
                    <a:pt x="90" y="33"/>
                  </a:moveTo>
                  <a:cubicBezTo>
                    <a:pt x="90" y="40"/>
                    <a:pt x="84" y="45"/>
                    <a:pt x="78" y="45"/>
                  </a:cubicBezTo>
                  <a:cubicBezTo>
                    <a:pt x="20" y="45"/>
                    <a:pt x="20" y="45"/>
                    <a:pt x="20" y="45"/>
                  </a:cubicBezTo>
                  <a:cubicBezTo>
                    <a:pt x="13" y="45"/>
                    <a:pt x="8" y="40"/>
                    <a:pt x="8" y="33"/>
                  </a:cubicBezTo>
                  <a:cubicBezTo>
                    <a:pt x="8" y="24"/>
                    <a:pt x="8" y="24"/>
                    <a:pt x="8" y="24"/>
                  </a:cubicBezTo>
                  <a:cubicBezTo>
                    <a:pt x="8" y="17"/>
                    <a:pt x="13" y="12"/>
                    <a:pt x="20" y="12"/>
                  </a:cubicBezTo>
                  <a:cubicBezTo>
                    <a:pt x="78" y="12"/>
                    <a:pt x="78" y="12"/>
                    <a:pt x="78" y="12"/>
                  </a:cubicBezTo>
                  <a:cubicBezTo>
                    <a:pt x="84" y="12"/>
                    <a:pt x="90" y="17"/>
                    <a:pt x="90" y="24"/>
                  </a:cubicBezTo>
                  <a:lnTo>
                    <a:pt x="90" y="3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sp>
          <p:nvSpPr>
            <p:cNvPr id="36" name="Freeform 19">
              <a:extLst>
                <a:ext uri="{FF2B5EF4-FFF2-40B4-BE49-F238E27FC236}">
                  <a16:creationId xmlns:a16="http://schemas.microsoft.com/office/drawing/2014/main" id="{0B58CCE3-97BD-4BE7-89FB-BB6643A5022F}"/>
                </a:ext>
              </a:extLst>
            </p:cNvPr>
            <p:cNvSpPr>
              <a:spLocks/>
            </p:cNvSpPr>
            <p:nvPr/>
          </p:nvSpPr>
          <p:spPr bwMode="auto">
            <a:xfrm>
              <a:off x="9717359" y="2389971"/>
              <a:ext cx="444500" cy="455613"/>
            </a:xfrm>
            <a:custGeom>
              <a:avLst/>
              <a:gdLst>
                <a:gd name="T0" fmla="*/ 111 w 117"/>
                <a:gd name="T1" fmla="*/ 69 h 121"/>
                <a:gd name="T2" fmla="*/ 72 w 117"/>
                <a:gd name="T3" fmla="*/ 11 h 121"/>
                <a:gd name="T4" fmla="*/ 48 w 117"/>
                <a:gd name="T5" fmla="*/ 10 h 121"/>
                <a:gd name="T6" fmla="*/ 7 w 117"/>
                <a:gd name="T7" fmla="*/ 70 h 121"/>
                <a:gd name="T8" fmla="*/ 16 w 117"/>
                <a:gd name="T9" fmla="*/ 87 h 121"/>
                <a:gd name="T10" fmla="*/ 32 w 117"/>
                <a:gd name="T11" fmla="*/ 87 h 121"/>
                <a:gd name="T12" fmla="*/ 32 w 117"/>
                <a:gd name="T13" fmla="*/ 121 h 121"/>
                <a:gd name="T14" fmla="*/ 84 w 117"/>
                <a:gd name="T15" fmla="*/ 121 h 121"/>
                <a:gd name="T16" fmla="*/ 84 w 117"/>
                <a:gd name="T17" fmla="*/ 87 h 121"/>
                <a:gd name="T18" fmla="*/ 101 w 117"/>
                <a:gd name="T19" fmla="*/ 87 h 121"/>
                <a:gd name="T20" fmla="*/ 111 w 117"/>
                <a:gd name="T21" fmla="*/ 69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7" h="121">
                  <a:moveTo>
                    <a:pt x="111" y="69"/>
                  </a:moveTo>
                  <a:cubicBezTo>
                    <a:pt x="72" y="11"/>
                    <a:pt x="72" y="11"/>
                    <a:pt x="72" y="11"/>
                  </a:cubicBezTo>
                  <a:cubicBezTo>
                    <a:pt x="66" y="1"/>
                    <a:pt x="55" y="0"/>
                    <a:pt x="48" y="10"/>
                  </a:cubicBezTo>
                  <a:cubicBezTo>
                    <a:pt x="7" y="70"/>
                    <a:pt x="7" y="70"/>
                    <a:pt x="7" y="70"/>
                  </a:cubicBezTo>
                  <a:cubicBezTo>
                    <a:pt x="0" y="79"/>
                    <a:pt x="4" y="87"/>
                    <a:pt x="16" y="87"/>
                  </a:cubicBezTo>
                  <a:cubicBezTo>
                    <a:pt x="32" y="87"/>
                    <a:pt x="32" y="87"/>
                    <a:pt x="32" y="87"/>
                  </a:cubicBezTo>
                  <a:cubicBezTo>
                    <a:pt x="32" y="121"/>
                    <a:pt x="32" y="121"/>
                    <a:pt x="32" y="121"/>
                  </a:cubicBezTo>
                  <a:cubicBezTo>
                    <a:pt x="84" y="121"/>
                    <a:pt x="84" y="121"/>
                    <a:pt x="84" y="121"/>
                  </a:cubicBezTo>
                  <a:cubicBezTo>
                    <a:pt x="84" y="87"/>
                    <a:pt x="84" y="87"/>
                    <a:pt x="84" y="87"/>
                  </a:cubicBezTo>
                  <a:cubicBezTo>
                    <a:pt x="101" y="87"/>
                    <a:pt x="101" y="87"/>
                    <a:pt x="101" y="87"/>
                  </a:cubicBezTo>
                  <a:cubicBezTo>
                    <a:pt x="113" y="87"/>
                    <a:pt x="117" y="79"/>
                    <a:pt x="111" y="6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sp>
          <p:nvSpPr>
            <p:cNvPr id="37" name="Freeform 20">
              <a:extLst>
                <a:ext uri="{FF2B5EF4-FFF2-40B4-BE49-F238E27FC236}">
                  <a16:creationId xmlns:a16="http://schemas.microsoft.com/office/drawing/2014/main" id="{9F8CF3C0-D773-40D8-8218-CB8E1CB02FC8}"/>
                </a:ext>
              </a:extLst>
            </p:cNvPr>
            <p:cNvSpPr>
              <a:spLocks/>
            </p:cNvSpPr>
            <p:nvPr/>
          </p:nvSpPr>
          <p:spPr bwMode="auto">
            <a:xfrm>
              <a:off x="9838009" y="2870983"/>
              <a:ext cx="198438" cy="34925"/>
            </a:xfrm>
            <a:custGeom>
              <a:avLst/>
              <a:gdLst>
                <a:gd name="T0" fmla="*/ 125 w 125"/>
                <a:gd name="T1" fmla="*/ 0 h 22"/>
                <a:gd name="T2" fmla="*/ 0 w 125"/>
                <a:gd name="T3" fmla="*/ 0 h 22"/>
                <a:gd name="T4" fmla="*/ 3 w 125"/>
                <a:gd name="T5" fmla="*/ 22 h 22"/>
                <a:gd name="T6" fmla="*/ 125 w 125"/>
                <a:gd name="T7" fmla="*/ 22 h 22"/>
                <a:gd name="T8" fmla="*/ 125 w 125"/>
                <a:gd name="T9" fmla="*/ 0 h 22"/>
              </a:gdLst>
              <a:ahLst/>
              <a:cxnLst>
                <a:cxn ang="0">
                  <a:pos x="T0" y="T1"/>
                </a:cxn>
                <a:cxn ang="0">
                  <a:pos x="T2" y="T3"/>
                </a:cxn>
                <a:cxn ang="0">
                  <a:pos x="T4" y="T5"/>
                </a:cxn>
                <a:cxn ang="0">
                  <a:pos x="T6" y="T7"/>
                </a:cxn>
                <a:cxn ang="0">
                  <a:pos x="T8" y="T9"/>
                </a:cxn>
              </a:cxnLst>
              <a:rect l="0" t="0" r="r" b="b"/>
              <a:pathLst>
                <a:path w="125" h="22">
                  <a:moveTo>
                    <a:pt x="125" y="0"/>
                  </a:moveTo>
                  <a:lnTo>
                    <a:pt x="0" y="0"/>
                  </a:lnTo>
                  <a:lnTo>
                    <a:pt x="3" y="22"/>
                  </a:lnTo>
                  <a:lnTo>
                    <a:pt x="125" y="22"/>
                  </a:lnTo>
                  <a:lnTo>
                    <a:pt x="125"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sp>
          <p:nvSpPr>
            <p:cNvPr id="38" name="Freeform 21">
              <a:extLst>
                <a:ext uri="{FF2B5EF4-FFF2-40B4-BE49-F238E27FC236}">
                  <a16:creationId xmlns:a16="http://schemas.microsoft.com/office/drawing/2014/main" id="{9C3A8DA9-4119-4F5E-9996-99269CC13F13}"/>
                </a:ext>
              </a:extLst>
            </p:cNvPr>
            <p:cNvSpPr>
              <a:spLocks/>
            </p:cNvSpPr>
            <p:nvPr/>
          </p:nvSpPr>
          <p:spPr bwMode="auto">
            <a:xfrm>
              <a:off x="9842771" y="2961471"/>
              <a:ext cx="196850" cy="34925"/>
            </a:xfrm>
            <a:custGeom>
              <a:avLst/>
              <a:gdLst>
                <a:gd name="T0" fmla="*/ 9 w 52"/>
                <a:gd name="T1" fmla="*/ 9 h 9"/>
                <a:gd name="T2" fmla="*/ 42 w 52"/>
                <a:gd name="T3" fmla="*/ 9 h 9"/>
                <a:gd name="T4" fmla="*/ 52 w 52"/>
                <a:gd name="T5" fmla="*/ 0 h 9"/>
                <a:gd name="T6" fmla="*/ 0 w 52"/>
                <a:gd name="T7" fmla="*/ 0 h 9"/>
                <a:gd name="T8" fmla="*/ 9 w 52"/>
                <a:gd name="T9" fmla="*/ 9 h 9"/>
              </a:gdLst>
              <a:ahLst/>
              <a:cxnLst>
                <a:cxn ang="0">
                  <a:pos x="T0" y="T1"/>
                </a:cxn>
                <a:cxn ang="0">
                  <a:pos x="T2" y="T3"/>
                </a:cxn>
                <a:cxn ang="0">
                  <a:pos x="T4" y="T5"/>
                </a:cxn>
                <a:cxn ang="0">
                  <a:pos x="T6" y="T7"/>
                </a:cxn>
                <a:cxn ang="0">
                  <a:pos x="T8" y="T9"/>
                </a:cxn>
              </a:cxnLst>
              <a:rect l="0" t="0" r="r" b="b"/>
              <a:pathLst>
                <a:path w="52" h="9">
                  <a:moveTo>
                    <a:pt x="9" y="9"/>
                  </a:moveTo>
                  <a:cubicBezTo>
                    <a:pt x="42" y="9"/>
                    <a:pt x="42" y="9"/>
                    <a:pt x="42" y="9"/>
                  </a:cubicBezTo>
                  <a:cubicBezTo>
                    <a:pt x="47" y="9"/>
                    <a:pt x="51" y="5"/>
                    <a:pt x="52" y="0"/>
                  </a:cubicBezTo>
                  <a:cubicBezTo>
                    <a:pt x="0" y="0"/>
                    <a:pt x="0" y="0"/>
                    <a:pt x="0" y="0"/>
                  </a:cubicBezTo>
                  <a:cubicBezTo>
                    <a:pt x="0" y="5"/>
                    <a:pt x="4" y="9"/>
                    <a:pt x="9" y="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sp>
          <p:nvSpPr>
            <p:cNvPr id="39" name="Freeform 22">
              <a:extLst>
                <a:ext uri="{FF2B5EF4-FFF2-40B4-BE49-F238E27FC236}">
                  <a16:creationId xmlns:a16="http://schemas.microsoft.com/office/drawing/2014/main" id="{9D39B90C-7365-456B-ABDE-943DA918112B}"/>
                </a:ext>
              </a:extLst>
            </p:cNvPr>
            <p:cNvSpPr>
              <a:spLocks/>
            </p:cNvSpPr>
            <p:nvPr/>
          </p:nvSpPr>
          <p:spPr bwMode="auto">
            <a:xfrm>
              <a:off x="9842771" y="2924958"/>
              <a:ext cx="196850" cy="22225"/>
            </a:xfrm>
            <a:custGeom>
              <a:avLst/>
              <a:gdLst>
                <a:gd name="T0" fmla="*/ 0 w 124"/>
                <a:gd name="T1" fmla="*/ 0 h 14"/>
                <a:gd name="T2" fmla="*/ 0 w 124"/>
                <a:gd name="T3" fmla="*/ 14 h 14"/>
                <a:gd name="T4" fmla="*/ 124 w 124"/>
                <a:gd name="T5" fmla="*/ 14 h 14"/>
                <a:gd name="T6" fmla="*/ 122 w 124"/>
                <a:gd name="T7" fmla="*/ 0 h 14"/>
                <a:gd name="T8" fmla="*/ 0 w 124"/>
                <a:gd name="T9" fmla="*/ 0 h 14"/>
              </a:gdLst>
              <a:ahLst/>
              <a:cxnLst>
                <a:cxn ang="0">
                  <a:pos x="T0" y="T1"/>
                </a:cxn>
                <a:cxn ang="0">
                  <a:pos x="T2" y="T3"/>
                </a:cxn>
                <a:cxn ang="0">
                  <a:pos x="T4" y="T5"/>
                </a:cxn>
                <a:cxn ang="0">
                  <a:pos x="T6" y="T7"/>
                </a:cxn>
                <a:cxn ang="0">
                  <a:pos x="T8" y="T9"/>
                </a:cxn>
              </a:cxnLst>
              <a:rect l="0" t="0" r="r" b="b"/>
              <a:pathLst>
                <a:path w="124" h="14">
                  <a:moveTo>
                    <a:pt x="0" y="0"/>
                  </a:moveTo>
                  <a:lnTo>
                    <a:pt x="0" y="14"/>
                  </a:lnTo>
                  <a:lnTo>
                    <a:pt x="124" y="14"/>
                  </a:lnTo>
                  <a:lnTo>
                    <a:pt x="122" y="0"/>
                  </a:lnTo>
                  <a:lnTo>
                    <a:pt x="0"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grpSp>
      <p:sp>
        <p:nvSpPr>
          <p:cNvPr id="15" name="椭圆 14">
            <a:extLst>
              <a:ext uri="{FF2B5EF4-FFF2-40B4-BE49-F238E27FC236}">
                <a16:creationId xmlns:a16="http://schemas.microsoft.com/office/drawing/2014/main" id="{CC47985C-CD04-497D-9051-FE4E462A9A94}"/>
              </a:ext>
            </a:extLst>
          </p:cNvPr>
          <p:cNvSpPr/>
          <p:nvPr/>
        </p:nvSpPr>
        <p:spPr>
          <a:xfrm>
            <a:off x="4889459" y="2299144"/>
            <a:ext cx="727199" cy="718746"/>
          </a:xfrm>
          <a:prstGeom prst="ellipse">
            <a:avLst/>
          </a:prstGeom>
          <a:solidFill>
            <a:srgbClr val="347FC2"/>
          </a:solidFill>
          <a:ln>
            <a:noFill/>
          </a:ln>
          <a:effectLst>
            <a:outerShdw blurRad="177800" dist="1016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51" name="文本框 19">
            <a:extLst>
              <a:ext uri="{FF2B5EF4-FFF2-40B4-BE49-F238E27FC236}">
                <a16:creationId xmlns:a16="http://schemas.microsoft.com/office/drawing/2014/main" id="{E48AF9FC-BB36-4967-A7C5-241E53FCE59D}"/>
              </a:ext>
            </a:extLst>
          </p:cNvPr>
          <p:cNvSpPr txBox="1"/>
          <p:nvPr/>
        </p:nvSpPr>
        <p:spPr>
          <a:xfrm>
            <a:off x="7864854" y="2616346"/>
            <a:ext cx="2053485" cy="55399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a:t>
            </a:r>
          </a:p>
        </p:txBody>
      </p:sp>
      <p:sp>
        <p:nvSpPr>
          <p:cNvPr id="52" name="矩形 51">
            <a:extLst>
              <a:ext uri="{FF2B5EF4-FFF2-40B4-BE49-F238E27FC236}">
                <a16:creationId xmlns:a16="http://schemas.microsoft.com/office/drawing/2014/main" id="{6902DD25-2F2A-4396-BBE2-DAEAD43688B1}"/>
              </a:ext>
            </a:extLst>
          </p:cNvPr>
          <p:cNvSpPr/>
          <p:nvPr/>
        </p:nvSpPr>
        <p:spPr>
          <a:xfrm>
            <a:off x="8137816" y="2299144"/>
            <a:ext cx="1494974" cy="338554"/>
          </a:xfrm>
          <a:prstGeom prst="rect">
            <a:avLst/>
          </a:prstGeom>
        </p:spPr>
        <p:txBody>
          <a:bodyPr wrap="square">
            <a:spAutoFit/>
          </a:bodyPr>
          <a:lstStyle/>
          <a:p>
            <a:pPr algn="ctr"/>
            <a:r>
              <a:rPr lang="zh-CN" altLang="en-US" sz="1600" b="1" dirty="0">
                <a:solidFill>
                  <a:schemeClr val="tx1">
                    <a:lumMod val="65000"/>
                    <a:lumOff val="35000"/>
                  </a:schemeClr>
                </a:solidFill>
                <a:cs typeface="+mn-ea"/>
                <a:sym typeface="+mn-lt"/>
              </a:rPr>
              <a:t>运营模式</a:t>
            </a:r>
          </a:p>
        </p:txBody>
      </p:sp>
      <p:sp>
        <p:nvSpPr>
          <p:cNvPr id="53" name="文本框 19">
            <a:extLst>
              <a:ext uri="{FF2B5EF4-FFF2-40B4-BE49-F238E27FC236}">
                <a16:creationId xmlns:a16="http://schemas.microsoft.com/office/drawing/2014/main" id="{375EA13D-2C88-44FE-AA34-62600E85E8A6}"/>
              </a:ext>
            </a:extLst>
          </p:cNvPr>
          <p:cNvSpPr txBox="1"/>
          <p:nvPr/>
        </p:nvSpPr>
        <p:spPr>
          <a:xfrm>
            <a:off x="7382027" y="5088657"/>
            <a:ext cx="2053485" cy="55399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a:t>
            </a:r>
          </a:p>
        </p:txBody>
      </p:sp>
      <p:sp>
        <p:nvSpPr>
          <p:cNvPr id="54" name="矩形 53">
            <a:extLst>
              <a:ext uri="{FF2B5EF4-FFF2-40B4-BE49-F238E27FC236}">
                <a16:creationId xmlns:a16="http://schemas.microsoft.com/office/drawing/2014/main" id="{A64F7F8D-E275-4F08-82AF-D131098D8EC5}"/>
              </a:ext>
            </a:extLst>
          </p:cNvPr>
          <p:cNvSpPr/>
          <p:nvPr/>
        </p:nvSpPr>
        <p:spPr>
          <a:xfrm>
            <a:off x="7654989" y="4771455"/>
            <a:ext cx="1494974" cy="338554"/>
          </a:xfrm>
          <a:prstGeom prst="rect">
            <a:avLst/>
          </a:prstGeom>
        </p:spPr>
        <p:txBody>
          <a:bodyPr wrap="square">
            <a:spAutoFit/>
          </a:bodyPr>
          <a:lstStyle/>
          <a:p>
            <a:pPr algn="ctr"/>
            <a:r>
              <a:rPr lang="zh-CN" altLang="en-US" sz="1600" b="1" dirty="0">
                <a:solidFill>
                  <a:schemeClr val="tx1">
                    <a:lumMod val="65000"/>
                    <a:lumOff val="35000"/>
                  </a:schemeClr>
                </a:solidFill>
                <a:cs typeface="+mn-ea"/>
                <a:sym typeface="+mn-lt"/>
              </a:rPr>
              <a:t>运营模式</a:t>
            </a:r>
          </a:p>
        </p:txBody>
      </p:sp>
      <p:sp>
        <p:nvSpPr>
          <p:cNvPr id="55" name="文本框 19">
            <a:extLst>
              <a:ext uri="{FF2B5EF4-FFF2-40B4-BE49-F238E27FC236}">
                <a16:creationId xmlns:a16="http://schemas.microsoft.com/office/drawing/2014/main" id="{CC83EF30-558D-4BB4-B731-8F9A10BC2969}"/>
              </a:ext>
            </a:extLst>
          </p:cNvPr>
          <p:cNvSpPr txBox="1"/>
          <p:nvPr/>
        </p:nvSpPr>
        <p:spPr>
          <a:xfrm>
            <a:off x="2654510" y="4949170"/>
            <a:ext cx="2053485" cy="55399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a:t>
            </a:r>
          </a:p>
        </p:txBody>
      </p:sp>
      <p:sp>
        <p:nvSpPr>
          <p:cNvPr id="56" name="矩形 55">
            <a:extLst>
              <a:ext uri="{FF2B5EF4-FFF2-40B4-BE49-F238E27FC236}">
                <a16:creationId xmlns:a16="http://schemas.microsoft.com/office/drawing/2014/main" id="{9D39A491-3E27-4EC3-B917-48BE7CD45F63}"/>
              </a:ext>
            </a:extLst>
          </p:cNvPr>
          <p:cNvSpPr/>
          <p:nvPr/>
        </p:nvSpPr>
        <p:spPr>
          <a:xfrm>
            <a:off x="2927472" y="4631968"/>
            <a:ext cx="1494974" cy="338554"/>
          </a:xfrm>
          <a:prstGeom prst="rect">
            <a:avLst/>
          </a:prstGeom>
        </p:spPr>
        <p:txBody>
          <a:bodyPr wrap="square">
            <a:spAutoFit/>
          </a:bodyPr>
          <a:lstStyle/>
          <a:p>
            <a:pPr algn="ctr"/>
            <a:r>
              <a:rPr lang="zh-CN" altLang="en-US" sz="1600" b="1" dirty="0">
                <a:solidFill>
                  <a:schemeClr val="tx1">
                    <a:lumMod val="65000"/>
                    <a:lumOff val="35000"/>
                  </a:schemeClr>
                </a:solidFill>
                <a:cs typeface="+mn-ea"/>
                <a:sym typeface="+mn-lt"/>
              </a:rPr>
              <a:t>运营模式</a:t>
            </a:r>
          </a:p>
        </p:txBody>
      </p:sp>
      <p:sp>
        <p:nvSpPr>
          <p:cNvPr id="57" name="文本框 19">
            <a:extLst>
              <a:ext uri="{FF2B5EF4-FFF2-40B4-BE49-F238E27FC236}">
                <a16:creationId xmlns:a16="http://schemas.microsoft.com/office/drawing/2014/main" id="{8F71ECD8-9903-43E4-ACD8-8F8A3111E434}"/>
              </a:ext>
            </a:extLst>
          </p:cNvPr>
          <p:cNvSpPr txBox="1"/>
          <p:nvPr/>
        </p:nvSpPr>
        <p:spPr>
          <a:xfrm>
            <a:off x="2590864" y="2485633"/>
            <a:ext cx="2053485" cy="55399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a:t>
            </a:r>
          </a:p>
        </p:txBody>
      </p:sp>
      <p:sp>
        <p:nvSpPr>
          <p:cNvPr id="58" name="矩形 57">
            <a:extLst>
              <a:ext uri="{FF2B5EF4-FFF2-40B4-BE49-F238E27FC236}">
                <a16:creationId xmlns:a16="http://schemas.microsoft.com/office/drawing/2014/main" id="{B7AA06FB-3619-4982-9BF6-D3D93CAD7BEB}"/>
              </a:ext>
            </a:extLst>
          </p:cNvPr>
          <p:cNvSpPr/>
          <p:nvPr/>
        </p:nvSpPr>
        <p:spPr>
          <a:xfrm>
            <a:off x="2863826" y="2168431"/>
            <a:ext cx="1494974" cy="338554"/>
          </a:xfrm>
          <a:prstGeom prst="rect">
            <a:avLst/>
          </a:prstGeom>
        </p:spPr>
        <p:txBody>
          <a:bodyPr wrap="square">
            <a:spAutoFit/>
          </a:bodyPr>
          <a:lstStyle/>
          <a:p>
            <a:pPr algn="ctr"/>
            <a:r>
              <a:rPr lang="zh-CN" altLang="en-US" sz="1600" b="1" dirty="0">
                <a:solidFill>
                  <a:schemeClr val="tx1">
                    <a:lumMod val="65000"/>
                    <a:lumOff val="35000"/>
                  </a:schemeClr>
                </a:solidFill>
                <a:cs typeface="+mn-ea"/>
                <a:sym typeface="+mn-lt"/>
              </a:rPr>
              <a:t>运营模式</a:t>
            </a:r>
          </a:p>
        </p:txBody>
      </p:sp>
      <p:grpSp>
        <p:nvGrpSpPr>
          <p:cNvPr id="60" name="Group 67">
            <a:extLst>
              <a:ext uri="{FF2B5EF4-FFF2-40B4-BE49-F238E27FC236}">
                <a16:creationId xmlns:a16="http://schemas.microsoft.com/office/drawing/2014/main" id="{922053AF-DCD8-42DA-8208-9ED8AA60CA0D}"/>
              </a:ext>
            </a:extLst>
          </p:cNvPr>
          <p:cNvGrpSpPr/>
          <p:nvPr/>
        </p:nvGrpSpPr>
        <p:grpSpPr>
          <a:xfrm>
            <a:off x="7057307" y="4359360"/>
            <a:ext cx="465893" cy="409177"/>
            <a:chOff x="4031070" y="6152418"/>
            <a:chExt cx="508652" cy="446731"/>
          </a:xfrm>
          <a:solidFill>
            <a:schemeClr val="bg1"/>
          </a:solidFill>
          <a:effectLst>
            <a:outerShdw blurRad="177800" dist="101600" dir="5400000" algn="ctr" rotWithShape="0">
              <a:srgbClr val="000000">
                <a:alpha val="43137"/>
              </a:srgbClr>
            </a:outerShdw>
          </a:effectLst>
        </p:grpSpPr>
        <p:sp>
          <p:nvSpPr>
            <p:cNvPr id="61" name="Freeform 759">
              <a:extLst>
                <a:ext uri="{FF2B5EF4-FFF2-40B4-BE49-F238E27FC236}">
                  <a16:creationId xmlns:a16="http://schemas.microsoft.com/office/drawing/2014/main" id="{02E2CE55-4308-4FF4-AF71-A68CA0F6351F}"/>
                </a:ext>
              </a:extLst>
            </p:cNvPr>
            <p:cNvSpPr>
              <a:spLocks/>
            </p:cNvSpPr>
            <p:nvPr/>
          </p:nvSpPr>
          <p:spPr bwMode="auto">
            <a:xfrm>
              <a:off x="4210294" y="6231914"/>
              <a:ext cx="150205" cy="150000"/>
            </a:xfrm>
            <a:custGeom>
              <a:avLst/>
              <a:gdLst>
                <a:gd name="T0" fmla="*/ 733 w 1469"/>
                <a:gd name="T1" fmla="*/ 0 h 1469"/>
                <a:gd name="T2" fmla="*/ 814 w 1469"/>
                <a:gd name="T3" fmla="*/ 4 h 1469"/>
                <a:gd name="T4" fmla="*/ 891 w 1469"/>
                <a:gd name="T5" fmla="*/ 18 h 1469"/>
                <a:gd name="T6" fmla="*/ 966 w 1469"/>
                <a:gd name="T7" fmla="*/ 37 h 1469"/>
                <a:gd name="T8" fmla="*/ 1037 w 1469"/>
                <a:gd name="T9" fmla="*/ 66 h 1469"/>
                <a:gd name="T10" fmla="*/ 1104 w 1469"/>
                <a:gd name="T11" fmla="*/ 101 h 1469"/>
                <a:gd name="T12" fmla="*/ 1168 w 1469"/>
                <a:gd name="T13" fmla="*/ 142 h 1469"/>
                <a:gd name="T14" fmla="*/ 1225 w 1469"/>
                <a:gd name="T15" fmla="*/ 189 h 1469"/>
                <a:gd name="T16" fmla="*/ 1278 w 1469"/>
                <a:gd name="T17" fmla="*/ 242 h 1469"/>
                <a:gd name="T18" fmla="*/ 1326 w 1469"/>
                <a:gd name="T19" fmla="*/ 301 h 1469"/>
                <a:gd name="T20" fmla="*/ 1367 w 1469"/>
                <a:gd name="T21" fmla="*/ 365 h 1469"/>
                <a:gd name="T22" fmla="*/ 1402 w 1469"/>
                <a:gd name="T23" fmla="*/ 431 h 1469"/>
                <a:gd name="T24" fmla="*/ 1431 w 1469"/>
                <a:gd name="T25" fmla="*/ 502 h 1469"/>
                <a:gd name="T26" fmla="*/ 1450 w 1469"/>
                <a:gd name="T27" fmla="*/ 577 h 1469"/>
                <a:gd name="T28" fmla="*/ 1464 w 1469"/>
                <a:gd name="T29" fmla="*/ 654 h 1469"/>
                <a:gd name="T30" fmla="*/ 1469 w 1469"/>
                <a:gd name="T31" fmla="*/ 734 h 1469"/>
                <a:gd name="T32" fmla="*/ 1464 w 1469"/>
                <a:gd name="T33" fmla="*/ 814 h 1469"/>
                <a:gd name="T34" fmla="*/ 1450 w 1469"/>
                <a:gd name="T35" fmla="*/ 892 h 1469"/>
                <a:gd name="T36" fmla="*/ 1431 w 1469"/>
                <a:gd name="T37" fmla="*/ 966 h 1469"/>
                <a:gd name="T38" fmla="*/ 1402 w 1469"/>
                <a:gd name="T39" fmla="*/ 1037 h 1469"/>
                <a:gd name="T40" fmla="*/ 1367 w 1469"/>
                <a:gd name="T41" fmla="*/ 1105 h 1469"/>
                <a:gd name="T42" fmla="*/ 1326 w 1469"/>
                <a:gd name="T43" fmla="*/ 1169 h 1469"/>
                <a:gd name="T44" fmla="*/ 1278 w 1469"/>
                <a:gd name="T45" fmla="*/ 1226 h 1469"/>
                <a:gd name="T46" fmla="*/ 1225 w 1469"/>
                <a:gd name="T47" fmla="*/ 1279 h 1469"/>
                <a:gd name="T48" fmla="*/ 1168 w 1469"/>
                <a:gd name="T49" fmla="*/ 1328 h 1469"/>
                <a:gd name="T50" fmla="*/ 1104 w 1469"/>
                <a:gd name="T51" fmla="*/ 1369 h 1469"/>
                <a:gd name="T52" fmla="*/ 1037 w 1469"/>
                <a:gd name="T53" fmla="*/ 1403 h 1469"/>
                <a:gd name="T54" fmla="*/ 966 w 1469"/>
                <a:gd name="T55" fmla="*/ 1432 h 1469"/>
                <a:gd name="T56" fmla="*/ 891 w 1469"/>
                <a:gd name="T57" fmla="*/ 1452 h 1469"/>
                <a:gd name="T58" fmla="*/ 814 w 1469"/>
                <a:gd name="T59" fmla="*/ 1464 h 1469"/>
                <a:gd name="T60" fmla="*/ 733 w 1469"/>
                <a:gd name="T61" fmla="*/ 1469 h 1469"/>
                <a:gd name="T62" fmla="*/ 655 w 1469"/>
                <a:gd name="T63" fmla="*/ 1464 h 1469"/>
                <a:gd name="T64" fmla="*/ 578 w 1469"/>
                <a:gd name="T65" fmla="*/ 1452 h 1469"/>
                <a:gd name="T66" fmla="*/ 502 w 1469"/>
                <a:gd name="T67" fmla="*/ 1432 h 1469"/>
                <a:gd name="T68" fmla="*/ 431 w 1469"/>
                <a:gd name="T69" fmla="*/ 1403 h 1469"/>
                <a:gd name="T70" fmla="*/ 364 w 1469"/>
                <a:gd name="T71" fmla="*/ 1369 h 1469"/>
                <a:gd name="T72" fmla="*/ 301 w 1469"/>
                <a:gd name="T73" fmla="*/ 1328 h 1469"/>
                <a:gd name="T74" fmla="*/ 243 w 1469"/>
                <a:gd name="T75" fmla="*/ 1279 h 1469"/>
                <a:gd name="T76" fmla="*/ 189 w 1469"/>
                <a:gd name="T77" fmla="*/ 1226 h 1469"/>
                <a:gd name="T78" fmla="*/ 142 w 1469"/>
                <a:gd name="T79" fmla="*/ 1169 h 1469"/>
                <a:gd name="T80" fmla="*/ 101 w 1469"/>
                <a:gd name="T81" fmla="*/ 1105 h 1469"/>
                <a:gd name="T82" fmla="*/ 66 w 1469"/>
                <a:gd name="T83" fmla="*/ 1037 h 1469"/>
                <a:gd name="T84" fmla="*/ 38 w 1469"/>
                <a:gd name="T85" fmla="*/ 966 h 1469"/>
                <a:gd name="T86" fmla="*/ 18 w 1469"/>
                <a:gd name="T87" fmla="*/ 892 h 1469"/>
                <a:gd name="T88" fmla="*/ 4 w 1469"/>
                <a:gd name="T89" fmla="*/ 814 h 1469"/>
                <a:gd name="T90" fmla="*/ 0 w 1469"/>
                <a:gd name="T91" fmla="*/ 734 h 1469"/>
                <a:gd name="T92" fmla="*/ 4 w 1469"/>
                <a:gd name="T93" fmla="*/ 654 h 1469"/>
                <a:gd name="T94" fmla="*/ 18 w 1469"/>
                <a:gd name="T95" fmla="*/ 577 h 1469"/>
                <a:gd name="T96" fmla="*/ 38 w 1469"/>
                <a:gd name="T97" fmla="*/ 502 h 1469"/>
                <a:gd name="T98" fmla="*/ 66 w 1469"/>
                <a:gd name="T99" fmla="*/ 431 h 1469"/>
                <a:gd name="T100" fmla="*/ 101 w 1469"/>
                <a:gd name="T101" fmla="*/ 365 h 1469"/>
                <a:gd name="T102" fmla="*/ 142 w 1469"/>
                <a:gd name="T103" fmla="*/ 301 h 1469"/>
                <a:gd name="T104" fmla="*/ 189 w 1469"/>
                <a:gd name="T105" fmla="*/ 242 h 1469"/>
                <a:gd name="T106" fmla="*/ 243 w 1469"/>
                <a:gd name="T107" fmla="*/ 189 h 1469"/>
                <a:gd name="T108" fmla="*/ 301 w 1469"/>
                <a:gd name="T109" fmla="*/ 142 h 1469"/>
                <a:gd name="T110" fmla="*/ 364 w 1469"/>
                <a:gd name="T111" fmla="*/ 101 h 1469"/>
                <a:gd name="T112" fmla="*/ 431 w 1469"/>
                <a:gd name="T113" fmla="*/ 66 h 1469"/>
                <a:gd name="T114" fmla="*/ 502 w 1469"/>
                <a:gd name="T115" fmla="*/ 37 h 1469"/>
                <a:gd name="T116" fmla="*/ 578 w 1469"/>
                <a:gd name="T117" fmla="*/ 18 h 1469"/>
                <a:gd name="T118" fmla="*/ 655 w 1469"/>
                <a:gd name="T119" fmla="*/ 4 h 1469"/>
                <a:gd name="T120" fmla="*/ 733 w 1469"/>
                <a:gd name="T121" fmla="*/ 0 h 1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69" h="1469">
                  <a:moveTo>
                    <a:pt x="733" y="0"/>
                  </a:moveTo>
                  <a:lnTo>
                    <a:pt x="814" y="4"/>
                  </a:lnTo>
                  <a:lnTo>
                    <a:pt x="891" y="18"/>
                  </a:lnTo>
                  <a:lnTo>
                    <a:pt x="966" y="37"/>
                  </a:lnTo>
                  <a:lnTo>
                    <a:pt x="1037" y="66"/>
                  </a:lnTo>
                  <a:lnTo>
                    <a:pt x="1104" y="101"/>
                  </a:lnTo>
                  <a:lnTo>
                    <a:pt x="1168" y="142"/>
                  </a:lnTo>
                  <a:lnTo>
                    <a:pt x="1225" y="189"/>
                  </a:lnTo>
                  <a:lnTo>
                    <a:pt x="1278" y="242"/>
                  </a:lnTo>
                  <a:lnTo>
                    <a:pt x="1326" y="301"/>
                  </a:lnTo>
                  <a:lnTo>
                    <a:pt x="1367" y="365"/>
                  </a:lnTo>
                  <a:lnTo>
                    <a:pt x="1402" y="431"/>
                  </a:lnTo>
                  <a:lnTo>
                    <a:pt x="1431" y="502"/>
                  </a:lnTo>
                  <a:lnTo>
                    <a:pt x="1450" y="577"/>
                  </a:lnTo>
                  <a:lnTo>
                    <a:pt x="1464" y="654"/>
                  </a:lnTo>
                  <a:lnTo>
                    <a:pt x="1469" y="734"/>
                  </a:lnTo>
                  <a:lnTo>
                    <a:pt x="1464" y="814"/>
                  </a:lnTo>
                  <a:lnTo>
                    <a:pt x="1450" y="892"/>
                  </a:lnTo>
                  <a:lnTo>
                    <a:pt x="1431" y="966"/>
                  </a:lnTo>
                  <a:lnTo>
                    <a:pt x="1402" y="1037"/>
                  </a:lnTo>
                  <a:lnTo>
                    <a:pt x="1367" y="1105"/>
                  </a:lnTo>
                  <a:lnTo>
                    <a:pt x="1326" y="1169"/>
                  </a:lnTo>
                  <a:lnTo>
                    <a:pt x="1278" y="1226"/>
                  </a:lnTo>
                  <a:lnTo>
                    <a:pt x="1225" y="1279"/>
                  </a:lnTo>
                  <a:lnTo>
                    <a:pt x="1168" y="1328"/>
                  </a:lnTo>
                  <a:lnTo>
                    <a:pt x="1104" y="1369"/>
                  </a:lnTo>
                  <a:lnTo>
                    <a:pt x="1037" y="1403"/>
                  </a:lnTo>
                  <a:lnTo>
                    <a:pt x="966" y="1432"/>
                  </a:lnTo>
                  <a:lnTo>
                    <a:pt x="891" y="1452"/>
                  </a:lnTo>
                  <a:lnTo>
                    <a:pt x="814" y="1464"/>
                  </a:lnTo>
                  <a:lnTo>
                    <a:pt x="733" y="1469"/>
                  </a:lnTo>
                  <a:lnTo>
                    <a:pt x="655" y="1464"/>
                  </a:lnTo>
                  <a:lnTo>
                    <a:pt x="578" y="1452"/>
                  </a:lnTo>
                  <a:lnTo>
                    <a:pt x="502" y="1432"/>
                  </a:lnTo>
                  <a:lnTo>
                    <a:pt x="431" y="1403"/>
                  </a:lnTo>
                  <a:lnTo>
                    <a:pt x="364" y="1369"/>
                  </a:lnTo>
                  <a:lnTo>
                    <a:pt x="301" y="1328"/>
                  </a:lnTo>
                  <a:lnTo>
                    <a:pt x="243" y="1279"/>
                  </a:lnTo>
                  <a:lnTo>
                    <a:pt x="189" y="1226"/>
                  </a:lnTo>
                  <a:lnTo>
                    <a:pt x="142" y="1169"/>
                  </a:lnTo>
                  <a:lnTo>
                    <a:pt x="101" y="1105"/>
                  </a:lnTo>
                  <a:lnTo>
                    <a:pt x="66" y="1037"/>
                  </a:lnTo>
                  <a:lnTo>
                    <a:pt x="38" y="966"/>
                  </a:lnTo>
                  <a:lnTo>
                    <a:pt x="18" y="892"/>
                  </a:lnTo>
                  <a:lnTo>
                    <a:pt x="4" y="814"/>
                  </a:lnTo>
                  <a:lnTo>
                    <a:pt x="0" y="734"/>
                  </a:lnTo>
                  <a:lnTo>
                    <a:pt x="4" y="654"/>
                  </a:lnTo>
                  <a:lnTo>
                    <a:pt x="18" y="577"/>
                  </a:lnTo>
                  <a:lnTo>
                    <a:pt x="38" y="502"/>
                  </a:lnTo>
                  <a:lnTo>
                    <a:pt x="66" y="431"/>
                  </a:lnTo>
                  <a:lnTo>
                    <a:pt x="101" y="365"/>
                  </a:lnTo>
                  <a:lnTo>
                    <a:pt x="142" y="301"/>
                  </a:lnTo>
                  <a:lnTo>
                    <a:pt x="189" y="242"/>
                  </a:lnTo>
                  <a:lnTo>
                    <a:pt x="243" y="189"/>
                  </a:lnTo>
                  <a:lnTo>
                    <a:pt x="301" y="142"/>
                  </a:lnTo>
                  <a:lnTo>
                    <a:pt x="364" y="101"/>
                  </a:lnTo>
                  <a:lnTo>
                    <a:pt x="431" y="66"/>
                  </a:lnTo>
                  <a:lnTo>
                    <a:pt x="502" y="37"/>
                  </a:lnTo>
                  <a:lnTo>
                    <a:pt x="578" y="18"/>
                  </a:lnTo>
                  <a:lnTo>
                    <a:pt x="655" y="4"/>
                  </a:lnTo>
                  <a:lnTo>
                    <a:pt x="73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sp>
          <p:nvSpPr>
            <p:cNvPr id="62" name="Freeform 760">
              <a:extLst>
                <a:ext uri="{FF2B5EF4-FFF2-40B4-BE49-F238E27FC236}">
                  <a16:creationId xmlns:a16="http://schemas.microsoft.com/office/drawing/2014/main" id="{CD23C42C-027C-43BE-80D8-E6D52686A5B5}"/>
                </a:ext>
              </a:extLst>
            </p:cNvPr>
            <p:cNvSpPr>
              <a:spLocks/>
            </p:cNvSpPr>
            <p:nvPr/>
          </p:nvSpPr>
          <p:spPr bwMode="auto">
            <a:xfrm>
              <a:off x="4176779" y="6374149"/>
              <a:ext cx="217235" cy="119142"/>
            </a:xfrm>
            <a:custGeom>
              <a:avLst/>
              <a:gdLst>
                <a:gd name="T0" fmla="*/ 618 w 2125"/>
                <a:gd name="T1" fmla="*/ 0 h 1166"/>
                <a:gd name="T2" fmla="*/ 633 w 2125"/>
                <a:gd name="T3" fmla="*/ 1 h 1166"/>
                <a:gd name="T4" fmla="*/ 648 w 2125"/>
                <a:gd name="T5" fmla="*/ 10 h 1166"/>
                <a:gd name="T6" fmla="*/ 1061 w 2125"/>
                <a:gd name="T7" fmla="*/ 444 h 1166"/>
                <a:gd name="T8" fmla="*/ 1476 w 2125"/>
                <a:gd name="T9" fmla="*/ 10 h 1166"/>
                <a:gd name="T10" fmla="*/ 1491 w 2125"/>
                <a:gd name="T11" fmla="*/ 1 h 1166"/>
                <a:gd name="T12" fmla="*/ 1506 w 2125"/>
                <a:gd name="T13" fmla="*/ 0 h 1166"/>
                <a:gd name="T14" fmla="*/ 1523 w 2125"/>
                <a:gd name="T15" fmla="*/ 4 h 1166"/>
                <a:gd name="T16" fmla="*/ 1598 w 2125"/>
                <a:gd name="T17" fmla="*/ 51 h 1166"/>
                <a:gd name="T18" fmla="*/ 1671 w 2125"/>
                <a:gd name="T19" fmla="*/ 106 h 1166"/>
                <a:gd name="T20" fmla="*/ 1739 w 2125"/>
                <a:gd name="T21" fmla="*/ 168 h 1166"/>
                <a:gd name="T22" fmla="*/ 1803 w 2125"/>
                <a:gd name="T23" fmla="*/ 235 h 1166"/>
                <a:gd name="T24" fmla="*/ 1860 w 2125"/>
                <a:gd name="T25" fmla="*/ 306 h 1166"/>
                <a:gd name="T26" fmla="*/ 1913 w 2125"/>
                <a:gd name="T27" fmla="*/ 383 h 1166"/>
                <a:gd name="T28" fmla="*/ 1960 w 2125"/>
                <a:gd name="T29" fmla="*/ 465 h 1166"/>
                <a:gd name="T30" fmla="*/ 2002 w 2125"/>
                <a:gd name="T31" fmla="*/ 551 h 1166"/>
                <a:gd name="T32" fmla="*/ 2039 w 2125"/>
                <a:gd name="T33" fmla="*/ 640 h 1166"/>
                <a:gd name="T34" fmla="*/ 2069 w 2125"/>
                <a:gd name="T35" fmla="*/ 733 h 1166"/>
                <a:gd name="T36" fmla="*/ 2093 w 2125"/>
                <a:gd name="T37" fmla="*/ 828 h 1166"/>
                <a:gd name="T38" fmla="*/ 2110 w 2125"/>
                <a:gd name="T39" fmla="*/ 927 h 1166"/>
                <a:gd name="T40" fmla="*/ 2120 w 2125"/>
                <a:gd name="T41" fmla="*/ 1025 h 1166"/>
                <a:gd name="T42" fmla="*/ 2125 w 2125"/>
                <a:gd name="T43" fmla="*/ 1127 h 1166"/>
                <a:gd name="T44" fmla="*/ 2122 w 2125"/>
                <a:gd name="T45" fmla="*/ 1142 h 1166"/>
                <a:gd name="T46" fmla="*/ 2113 w 2125"/>
                <a:gd name="T47" fmla="*/ 1154 h 1166"/>
                <a:gd name="T48" fmla="*/ 2101 w 2125"/>
                <a:gd name="T49" fmla="*/ 1163 h 1166"/>
                <a:gd name="T50" fmla="*/ 2086 w 2125"/>
                <a:gd name="T51" fmla="*/ 1166 h 1166"/>
                <a:gd name="T52" fmla="*/ 39 w 2125"/>
                <a:gd name="T53" fmla="*/ 1166 h 1166"/>
                <a:gd name="T54" fmla="*/ 24 w 2125"/>
                <a:gd name="T55" fmla="*/ 1163 h 1166"/>
                <a:gd name="T56" fmla="*/ 12 w 2125"/>
                <a:gd name="T57" fmla="*/ 1154 h 1166"/>
                <a:gd name="T58" fmla="*/ 3 w 2125"/>
                <a:gd name="T59" fmla="*/ 1142 h 1166"/>
                <a:gd name="T60" fmla="*/ 0 w 2125"/>
                <a:gd name="T61" fmla="*/ 1127 h 1166"/>
                <a:gd name="T62" fmla="*/ 3 w 2125"/>
                <a:gd name="T63" fmla="*/ 1025 h 1166"/>
                <a:gd name="T64" fmla="*/ 13 w 2125"/>
                <a:gd name="T65" fmla="*/ 927 h 1166"/>
                <a:gd name="T66" fmla="*/ 31 w 2125"/>
                <a:gd name="T67" fmla="*/ 828 h 1166"/>
                <a:gd name="T68" fmla="*/ 55 w 2125"/>
                <a:gd name="T69" fmla="*/ 733 h 1166"/>
                <a:gd name="T70" fmla="*/ 86 w 2125"/>
                <a:gd name="T71" fmla="*/ 640 h 1166"/>
                <a:gd name="T72" fmla="*/ 122 w 2125"/>
                <a:gd name="T73" fmla="*/ 551 h 1166"/>
                <a:gd name="T74" fmla="*/ 163 w 2125"/>
                <a:gd name="T75" fmla="*/ 465 h 1166"/>
                <a:gd name="T76" fmla="*/ 211 w 2125"/>
                <a:gd name="T77" fmla="*/ 383 h 1166"/>
                <a:gd name="T78" fmla="*/ 264 w 2125"/>
                <a:gd name="T79" fmla="*/ 306 h 1166"/>
                <a:gd name="T80" fmla="*/ 322 w 2125"/>
                <a:gd name="T81" fmla="*/ 235 h 1166"/>
                <a:gd name="T82" fmla="*/ 385 w 2125"/>
                <a:gd name="T83" fmla="*/ 168 h 1166"/>
                <a:gd name="T84" fmla="*/ 453 w 2125"/>
                <a:gd name="T85" fmla="*/ 106 h 1166"/>
                <a:gd name="T86" fmla="*/ 524 w 2125"/>
                <a:gd name="T87" fmla="*/ 51 h 1166"/>
                <a:gd name="T88" fmla="*/ 602 w 2125"/>
                <a:gd name="T89" fmla="*/ 4 h 1166"/>
                <a:gd name="T90" fmla="*/ 618 w 2125"/>
                <a:gd name="T91" fmla="*/ 0 h 1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25" h="1166">
                  <a:moveTo>
                    <a:pt x="618" y="0"/>
                  </a:moveTo>
                  <a:lnTo>
                    <a:pt x="633" y="1"/>
                  </a:lnTo>
                  <a:lnTo>
                    <a:pt x="648" y="10"/>
                  </a:lnTo>
                  <a:lnTo>
                    <a:pt x="1061" y="444"/>
                  </a:lnTo>
                  <a:lnTo>
                    <a:pt x="1476" y="10"/>
                  </a:lnTo>
                  <a:lnTo>
                    <a:pt x="1491" y="1"/>
                  </a:lnTo>
                  <a:lnTo>
                    <a:pt x="1506" y="0"/>
                  </a:lnTo>
                  <a:lnTo>
                    <a:pt x="1523" y="4"/>
                  </a:lnTo>
                  <a:lnTo>
                    <a:pt x="1598" y="51"/>
                  </a:lnTo>
                  <a:lnTo>
                    <a:pt x="1671" y="106"/>
                  </a:lnTo>
                  <a:lnTo>
                    <a:pt x="1739" y="168"/>
                  </a:lnTo>
                  <a:lnTo>
                    <a:pt x="1803" y="235"/>
                  </a:lnTo>
                  <a:lnTo>
                    <a:pt x="1860" y="306"/>
                  </a:lnTo>
                  <a:lnTo>
                    <a:pt x="1913" y="383"/>
                  </a:lnTo>
                  <a:lnTo>
                    <a:pt x="1960" y="465"/>
                  </a:lnTo>
                  <a:lnTo>
                    <a:pt x="2002" y="551"/>
                  </a:lnTo>
                  <a:lnTo>
                    <a:pt x="2039" y="640"/>
                  </a:lnTo>
                  <a:lnTo>
                    <a:pt x="2069" y="733"/>
                  </a:lnTo>
                  <a:lnTo>
                    <a:pt x="2093" y="828"/>
                  </a:lnTo>
                  <a:lnTo>
                    <a:pt x="2110" y="927"/>
                  </a:lnTo>
                  <a:lnTo>
                    <a:pt x="2120" y="1025"/>
                  </a:lnTo>
                  <a:lnTo>
                    <a:pt x="2125" y="1127"/>
                  </a:lnTo>
                  <a:lnTo>
                    <a:pt x="2122" y="1142"/>
                  </a:lnTo>
                  <a:lnTo>
                    <a:pt x="2113" y="1154"/>
                  </a:lnTo>
                  <a:lnTo>
                    <a:pt x="2101" y="1163"/>
                  </a:lnTo>
                  <a:lnTo>
                    <a:pt x="2086" y="1166"/>
                  </a:lnTo>
                  <a:lnTo>
                    <a:pt x="39" y="1166"/>
                  </a:lnTo>
                  <a:lnTo>
                    <a:pt x="24" y="1163"/>
                  </a:lnTo>
                  <a:lnTo>
                    <a:pt x="12" y="1154"/>
                  </a:lnTo>
                  <a:lnTo>
                    <a:pt x="3" y="1142"/>
                  </a:lnTo>
                  <a:lnTo>
                    <a:pt x="0" y="1127"/>
                  </a:lnTo>
                  <a:lnTo>
                    <a:pt x="3" y="1025"/>
                  </a:lnTo>
                  <a:lnTo>
                    <a:pt x="13" y="927"/>
                  </a:lnTo>
                  <a:lnTo>
                    <a:pt x="31" y="828"/>
                  </a:lnTo>
                  <a:lnTo>
                    <a:pt x="55" y="733"/>
                  </a:lnTo>
                  <a:lnTo>
                    <a:pt x="86" y="640"/>
                  </a:lnTo>
                  <a:lnTo>
                    <a:pt x="122" y="551"/>
                  </a:lnTo>
                  <a:lnTo>
                    <a:pt x="163" y="465"/>
                  </a:lnTo>
                  <a:lnTo>
                    <a:pt x="211" y="383"/>
                  </a:lnTo>
                  <a:lnTo>
                    <a:pt x="264" y="306"/>
                  </a:lnTo>
                  <a:lnTo>
                    <a:pt x="322" y="235"/>
                  </a:lnTo>
                  <a:lnTo>
                    <a:pt x="385" y="168"/>
                  </a:lnTo>
                  <a:lnTo>
                    <a:pt x="453" y="106"/>
                  </a:lnTo>
                  <a:lnTo>
                    <a:pt x="524" y="51"/>
                  </a:lnTo>
                  <a:lnTo>
                    <a:pt x="602" y="4"/>
                  </a:lnTo>
                  <a:lnTo>
                    <a:pt x="6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sp>
          <p:nvSpPr>
            <p:cNvPr id="63" name="Freeform 761">
              <a:extLst>
                <a:ext uri="{FF2B5EF4-FFF2-40B4-BE49-F238E27FC236}">
                  <a16:creationId xmlns:a16="http://schemas.microsoft.com/office/drawing/2014/main" id="{D547E7F2-510E-43BC-833D-22C9261CE6B9}"/>
                </a:ext>
              </a:extLst>
            </p:cNvPr>
            <p:cNvSpPr>
              <a:spLocks/>
            </p:cNvSpPr>
            <p:nvPr/>
          </p:nvSpPr>
          <p:spPr bwMode="auto">
            <a:xfrm>
              <a:off x="4067650" y="6152418"/>
              <a:ext cx="472072" cy="226227"/>
            </a:xfrm>
            <a:custGeom>
              <a:avLst/>
              <a:gdLst>
                <a:gd name="T0" fmla="*/ 2322 w 4621"/>
                <a:gd name="T1" fmla="*/ 17 h 2216"/>
                <a:gd name="T2" fmla="*/ 2718 w 4621"/>
                <a:gd name="T3" fmla="*/ 105 h 2216"/>
                <a:gd name="T4" fmla="*/ 3091 w 4621"/>
                <a:gd name="T5" fmla="*/ 264 h 2216"/>
                <a:gd name="T6" fmla="*/ 3420 w 4621"/>
                <a:gd name="T7" fmla="*/ 486 h 2216"/>
                <a:gd name="T8" fmla="*/ 3702 w 4621"/>
                <a:gd name="T9" fmla="*/ 762 h 2216"/>
                <a:gd name="T10" fmla="*/ 3927 w 4621"/>
                <a:gd name="T11" fmla="*/ 1083 h 2216"/>
                <a:gd name="T12" fmla="*/ 4092 w 4621"/>
                <a:gd name="T13" fmla="*/ 1442 h 2216"/>
                <a:gd name="T14" fmla="*/ 4385 w 4621"/>
                <a:gd name="T15" fmla="*/ 1263 h 2216"/>
                <a:gd name="T16" fmla="*/ 4423 w 4621"/>
                <a:gd name="T17" fmla="*/ 1231 h 2216"/>
                <a:gd name="T18" fmla="*/ 4472 w 4621"/>
                <a:gd name="T19" fmla="*/ 1234 h 2216"/>
                <a:gd name="T20" fmla="*/ 4611 w 4621"/>
                <a:gd name="T21" fmla="*/ 1315 h 2216"/>
                <a:gd name="T22" fmla="*/ 4620 w 4621"/>
                <a:gd name="T23" fmla="*/ 1363 h 2216"/>
                <a:gd name="T24" fmla="*/ 4199 w 4621"/>
                <a:gd name="T25" fmla="*/ 2196 h 2216"/>
                <a:gd name="T26" fmla="*/ 4152 w 4621"/>
                <a:gd name="T27" fmla="*/ 2216 h 2216"/>
                <a:gd name="T28" fmla="*/ 3322 w 4621"/>
                <a:gd name="T29" fmla="*/ 1804 h 2216"/>
                <a:gd name="T30" fmla="*/ 3290 w 4621"/>
                <a:gd name="T31" fmla="*/ 1766 h 2216"/>
                <a:gd name="T32" fmla="*/ 3295 w 4621"/>
                <a:gd name="T33" fmla="*/ 1718 h 2216"/>
                <a:gd name="T34" fmla="*/ 3379 w 4621"/>
                <a:gd name="T35" fmla="*/ 1575 h 2216"/>
                <a:gd name="T36" fmla="*/ 3438 w 4621"/>
                <a:gd name="T37" fmla="*/ 1575 h 2216"/>
                <a:gd name="T38" fmla="*/ 3870 w 4621"/>
                <a:gd name="T39" fmla="*/ 1586 h 2216"/>
                <a:gd name="T40" fmla="*/ 3729 w 4621"/>
                <a:gd name="T41" fmla="*/ 1253 h 2216"/>
                <a:gd name="T42" fmla="*/ 3529 w 4621"/>
                <a:gd name="T43" fmla="*/ 954 h 2216"/>
                <a:gd name="T44" fmla="*/ 3277 w 4621"/>
                <a:gd name="T45" fmla="*/ 700 h 2216"/>
                <a:gd name="T46" fmla="*/ 2979 w 4621"/>
                <a:gd name="T47" fmla="*/ 495 h 2216"/>
                <a:gd name="T48" fmla="*/ 2640 w 4621"/>
                <a:gd name="T49" fmla="*/ 348 h 2216"/>
                <a:gd name="T50" fmla="*/ 2290 w 4621"/>
                <a:gd name="T51" fmla="*/ 271 h 2216"/>
                <a:gd name="T52" fmla="*/ 1926 w 4621"/>
                <a:gd name="T53" fmla="*/ 261 h 2216"/>
                <a:gd name="T54" fmla="*/ 1549 w 4621"/>
                <a:gd name="T55" fmla="*/ 324 h 2216"/>
                <a:gd name="T56" fmla="*/ 1189 w 4621"/>
                <a:gd name="T57" fmla="*/ 467 h 2216"/>
                <a:gd name="T58" fmla="*/ 873 w 4621"/>
                <a:gd name="T59" fmla="*/ 670 h 2216"/>
                <a:gd name="T60" fmla="*/ 607 w 4621"/>
                <a:gd name="T61" fmla="*/ 927 h 2216"/>
                <a:gd name="T62" fmla="*/ 396 w 4621"/>
                <a:gd name="T63" fmla="*/ 1231 h 2216"/>
                <a:gd name="T64" fmla="*/ 247 w 4621"/>
                <a:gd name="T65" fmla="*/ 1577 h 2216"/>
                <a:gd name="T66" fmla="*/ 206 w 4621"/>
                <a:gd name="T67" fmla="*/ 1618 h 2216"/>
                <a:gd name="T68" fmla="*/ 44 w 4621"/>
                <a:gd name="T69" fmla="*/ 1578 h 2216"/>
                <a:gd name="T70" fmla="*/ 6 w 4621"/>
                <a:gd name="T71" fmla="*/ 1548 h 2216"/>
                <a:gd name="T72" fmla="*/ 3 w 4621"/>
                <a:gd name="T73" fmla="*/ 1498 h 2216"/>
                <a:gd name="T74" fmla="*/ 156 w 4621"/>
                <a:gd name="T75" fmla="*/ 1136 h 2216"/>
                <a:gd name="T76" fmla="*/ 371 w 4621"/>
                <a:gd name="T77" fmla="*/ 810 h 2216"/>
                <a:gd name="T78" fmla="*/ 638 w 4621"/>
                <a:gd name="T79" fmla="*/ 532 h 2216"/>
                <a:gd name="T80" fmla="*/ 956 w 4621"/>
                <a:gd name="T81" fmla="*/ 302 h 2216"/>
                <a:gd name="T82" fmla="*/ 1307 w 4621"/>
                <a:gd name="T83" fmla="*/ 135 h 2216"/>
                <a:gd name="T84" fmla="*/ 1675 w 4621"/>
                <a:gd name="T85" fmla="*/ 33 h 2216"/>
                <a:gd name="T86" fmla="*/ 2054 w 4621"/>
                <a:gd name="T87" fmla="*/ 0 h 2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621" h="2216">
                  <a:moveTo>
                    <a:pt x="2054" y="0"/>
                  </a:moveTo>
                  <a:lnTo>
                    <a:pt x="2189" y="3"/>
                  </a:lnTo>
                  <a:lnTo>
                    <a:pt x="2322" y="17"/>
                  </a:lnTo>
                  <a:lnTo>
                    <a:pt x="2455" y="38"/>
                  </a:lnTo>
                  <a:lnTo>
                    <a:pt x="2588" y="67"/>
                  </a:lnTo>
                  <a:lnTo>
                    <a:pt x="2718" y="105"/>
                  </a:lnTo>
                  <a:lnTo>
                    <a:pt x="2847" y="150"/>
                  </a:lnTo>
                  <a:lnTo>
                    <a:pt x="2971" y="205"/>
                  </a:lnTo>
                  <a:lnTo>
                    <a:pt x="3091" y="264"/>
                  </a:lnTo>
                  <a:lnTo>
                    <a:pt x="3205" y="332"/>
                  </a:lnTo>
                  <a:lnTo>
                    <a:pt x="3316" y="406"/>
                  </a:lnTo>
                  <a:lnTo>
                    <a:pt x="3420" y="486"/>
                  </a:lnTo>
                  <a:lnTo>
                    <a:pt x="3520" y="573"/>
                  </a:lnTo>
                  <a:lnTo>
                    <a:pt x="3614" y="663"/>
                  </a:lnTo>
                  <a:lnTo>
                    <a:pt x="3702" y="762"/>
                  </a:lnTo>
                  <a:lnTo>
                    <a:pt x="3783" y="863"/>
                  </a:lnTo>
                  <a:lnTo>
                    <a:pt x="3859" y="971"/>
                  </a:lnTo>
                  <a:lnTo>
                    <a:pt x="3927" y="1083"/>
                  </a:lnTo>
                  <a:lnTo>
                    <a:pt x="3989" y="1198"/>
                  </a:lnTo>
                  <a:lnTo>
                    <a:pt x="4045" y="1319"/>
                  </a:lnTo>
                  <a:lnTo>
                    <a:pt x="4092" y="1442"/>
                  </a:lnTo>
                  <a:lnTo>
                    <a:pt x="4133" y="1569"/>
                  </a:lnTo>
                  <a:lnTo>
                    <a:pt x="4166" y="1699"/>
                  </a:lnTo>
                  <a:lnTo>
                    <a:pt x="4385" y="1263"/>
                  </a:lnTo>
                  <a:lnTo>
                    <a:pt x="4396" y="1250"/>
                  </a:lnTo>
                  <a:lnTo>
                    <a:pt x="4408" y="1239"/>
                  </a:lnTo>
                  <a:lnTo>
                    <a:pt x="4423" y="1231"/>
                  </a:lnTo>
                  <a:lnTo>
                    <a:pt x="4440" y="1228"/>
                  </a:lnTo>
                  <a:lnTo>
                    <a:pt x="4456" y="1230"/>
                  </a:lnTo>
                  <a:lnTo>
                    <a:pt x="4472" y="1234"/>
                  </a:lnTo>
                  <a:lnTo>
                    <a:pt x="4587" y="1293"/>
                  </a:lnTo>
                  <a:lnTo>
                    <a:pt x="4600" y="1303"/>
                  </a:lnTo>
                  <a:lnTo>
                    <a:pt x="4611" y="1315"/>
                  </a:lnTo>
                  <a:lnTo>
                    <a:pt x="4618" y="1330"/>
                  </a:lnTo>
                  <a:lnTo>
                    <a:pt x="4621" y="1346"/>
                  </a:lnTo>
                  <a:lnTo>
                    <a:pt x="4620" y="1363"/>
                  </a:lnTo>
                  <a:lnTo>
                    <a:pt x="4614" y="1378"/>
                  </a:lnTo>
                  <a:lnTo>
                    <a:pt x="4208" y="2181"/>
                  </a:lnTo>
                  <a:lnTo>
                    <a:pt x="4199" y="2196"/>
                  </a:lnTo>
                  <a:lnTo>
                    <a:pt x="4186" y="2207"/>
                  </a:lnTo>
                  <a:lnTo>
                    <a:pt x="4169" y="2214"/>
                  </a:lnTo>
                  <a:lnTo>
                    <a:pt x="4152" y="2216"/>
                  </a:lnTo>
                  <a:lnTo>
                    <a:pt x="4137" y="2214"/>
                  </a:lnTo>
                  <a:lnTo>
                    <a:pt x="4124" y="2210"/>
                  </a:lnTo>
                  <a:lnTo>
                    <a:pt x="3322" y="1804"/>
                  </a:lnTo>
                  <a:lnTo>
                    <a:pt x="3308" y="1793"/>
                  </a:lnTo>
                  <a:lnTo>
                    <a:pt x="3298" y="1781"/>
                  </a:lnTo>
                  <a:lnTo>
                    <a:pt x="3290" y="1766"/>
                  </a:lnTo>
                  <a:lnTo>
                    <a:pt x="3287" y="1749"/>
                  </a:lnTo>
                  <a:lnTo>
                    <a:pt x="3289" y="1733"/>
                  </a:lnTo>
                  <a:lnTo>
                    <a:pt x="3295" y="1718"/>
                  </a:lnTo>
                  <a:lnTo>
                    <a:pt x="3352" y="1602"/>
                  </a:lnTo>
                  <a:lnTo>
                    <a:pt x="3364" y="1586"/>
                  </a:lnTo>
                  <a:lnTo>
                    <a:pt x="3379" y="1575"/>
                  </a:lnTo>
                  <a:lnTo>
                    <a:pt x="3399" y="1569"/>
                  </a:lnTo>
                  <a:lnTo>
                    <a:pt x="3419" y="1568"/>
                  </a:lnTo>
                  <a:lnTo>
                    <a:pt x="3438" y="1575"/>
                  </a:lnTo>
                  <a:lnTo>
                    <a:pt x="3929" y="1824"/>
                  </a:lnTo>
                  <a:lnTo>
                    <a:pt x="3903" y="1702"/>
                  </a:lnTo>
                  <a:lnTo>
                    <a:pt x="3870" y="1586"/>
                  </a:lnTo>
                  <a:lnTo>
                    <a:pt x="3830" y="1471"/>
                  </a:lnTo>
                  <a:lnTo>
                    <a:pt x="3783" y="1360"/>
                  </a:lnTo>
                  <a:lnTo>
                    <a:pt x="3729" y="1253"/>
                  </a:lnTo>
                  <a:lnTo>
                    <a:pt x="3668" y="1150"/>
                  </a:lnTo>
                  <a:lnTo>
                    <a:pt x="3602" y="1050"/>
                  </a:lnTo>
                  <a:lnTo>
                    <a:pt x="3529" y="954"/>
                  </a:lnTo>
                  <a:lnTo>
                    <a:pt x="3451" y="865"/>
                  </a:lnTo>
                  <a:lnTo>
                    <a:pt x="3367" y="780"/>
                  </a:lnTo>
                  <a:lnTo>
                    <a:pt x="3277" y="700"/>
                  </a:lnTo>
                  <a:lnTo>
                    <a:pt x="3183" y="626"/>
                  </a:lnTo>
                  <a:lnTo>
                    <a:pt x="3083" y="557"/>
                  </a:lnTo>
                  <a:lnTo>
                    <a:pt x="2979" y="495"/>
                  </a:lnTo>
                  <a:lnTo>
                    <a:pt x="2870" y="439"/>
                  </a:lnTo>
                  <a:lnTo>
                    <a:pt x="2756" y="391"/>
                  </a:lnTo>
                  <a:lnTo>
                    <a:pt x="2640" y="348"/>
                  </a:lnTo>
                  <a:lnTo>
                    <a:pt x="2525" y="315"/>
                  </a:lnTo>
                  <a:lnTo>
                    <a:pt x="2408" y="289"/>
                  </a:lnTo>
                  <a:lnTo>
                    <a:pt x="2290" y="271"/>
                  </a:lnTo>
                  <a:lnTo>
                    <a:pt x="2172" y="259"/>
                  </a:lnTo>
                  <a:lnTo>
                    <a:pt x="2054" y="256"/>
                  </a:lnTo>
                  <a:lnTo>
                    <a:pt x="1926" y="261"/>
                  </a:lnTo>
                  <a:lnTo>
                    <a:pt x="1799" y="273"/>
                  </a:lnTo>
                  <a:lnTo>
                    <a:pt x="1673" y="294"/>
                  </a:lnTo>
                  <a:lnTo>
                    <a:pt x="1549" y="324"/>
                  </a:lnTo>
                  <a:lnTo>
                    <a:pt x="1427" y="364"/>
                  </a:lnTo>
                  <a:lnTo>
                    <a:pt x="1307" y="411"/>
                  </a:lnTo>
                  <a:lnTo>
                    <a:pt x="1189" y="467"/>
                  </a:lnTo>
                  <a:lnTo>
                    <a:pt x="1079" y="527"/>
                  </a:lnTo>
                  <a:lnTo>
                    <a:pt x="973" y="595"/>
                  </a:lnTo>
                  <a:lnTo>
                    <a:pt x="873" y="670"/>
                  </a:lnTo>
                  <a:lnTo>
                    <a:pt x="778" y="750"/>
                  </a:lnTo>
                  <a:lnTo>
                    <a:pt x="690" y="836"/>
                  </a:lnTo>
                  <a:lnTo>
                    <a:pt x="607" y="927"/>
                  </a:lnTo>
                  <a:lnTo>
                    <a:pt x="529" y="1024"/>
                  </a:lnTo>
                  <a:lnTo>
                    <a:pt x="460" y="1125"/>
                  </a:lnTo>
                  <a:lnTo>
                    <a:pt x="396" y="1231"/>
                  </a:lnTo>
                  <a:lnTo>
                    <a:pt x="339" y="1342"/>
                  </a:lnTo>
                  <a:lnTo>
                    <a:pt x="289" y="1457"/>
                  </a:lnTo>
                  <a:lnTo>
                    <a:pt x="247" y="1577"/>
                  </a:lnTo>
                  <a:lnTo>
                    <a:pt x="238" y="1595"/>
                  </a:lnTo>
                  <a:lnTo>
                    <a:pt x="222" y="1608"/>
                  </a:lnTo>
                  <a:lnTo>
                    <a:pt x="206" y="1618"/>
                  </a:lnTo>
                  <a:lnTo>
                    <a:pt x="186" y="1621"/>
                  </a:lnTo>
                  <a:lnTo>
                    <a:pt x="165" y="1618"/>
                  </a:lnTo>
                  <a:lnTo>
                    <a:pt x="44" y="1578"/>
                  </a:lnTo>
                  <a:lnTo>
                    <a:pt x="29" y="1572"/>
                  </a:lnTo>
                  <a:lnTo>
                    <a:pt x="17" y="1562"/>
                  </a:lnTo>
                  <a:lnTo>
                    <a:pt x="6" y="1548"/>
                  </a:lnTo>
                  <a:lnTo>
                    <a:pt x="2" y="1531"/>
                  </a:lnTo>
                  <a:lnTo>
                    <a:pt x="0" y="1515"/>
                  </a:lnTo>
                  <a:lnTo>
                    <a:pt x="3" y="1498"/>
                  </a:lnTo>
                  <a:lnTo>
                    <a:pt x="47" y="1374"/>
                  </a:lnTo>
                  <a:lnTo>
                    <a:pt x="98" y="1253"/>
                  </a:lnTo>
                  <a:lnTo>
                    <a:pt x="156" y="1136"/>
                  </a:lnTo>
                  <a:lnTo>
                    <a:pt x="221" y="1022"/>
                  </a:lnTo>
                  <a:lnTo>
                    <a:pt x="292" y="915"/>
                  </a:lnTo>
                  <a:lnTo>
                    <a:pt x="371" y="810"/>
                  </a:lnTo>
                  <a:lnTo>
                    <a:pt x="454" y="712"/>
                  </a:lnTo>
                  <a:lnTo>
                    <a:pt x="543" y="620"/>
                  </a:lnTo>
                  <a:lnTo>
                    <a:pt x="638" y="532"/>
                  </a:lnTo>
                  <a:lnTo>
                    <a:pt x="740" y="448"/>
                  </a:lnTo>
                  <a:lnTo>
                    <a:pt x="846" y="373"/>
                  </a:lnTo>
                  <a:lnTo>
                    <a:pt x="956" y="302"/>
                  </a:lnTo>
                  <a:lnTo>
                    <a:pt x="1073" y="238"/>
                  </a:lnTo>
                  <a:lnTo>
                    <a:pt x="1187" y="183"/>
                  </a:lnTo>
                  <a:lnTo>
                    <a:pt x="1307" y="135"/>
                  </a:lnTo>
                  <a:lnTo>
                    <a:pt x="1428" y="94"/>
                  </a:lnTo>
                  <a:lnTo>
                    <a:pt x="1551" y="61"/>
                  </a:lnTo>
                  <a:lnTo>
                    <a:pt x="1675" y="33"/>
                  </a:lnTo>
                  <a:lnTo>
                    <a:pt x="1802" y="15"/>
                  </a:lnTo>
                  <a:lnTo>
                    <a:pt x="1927" y="3"/>
                  </a:lnTo>
                  <a:lnTo>
                    <a:pt x="20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sp>
          <p:nvSpPr>
            <p:cNvPr id="64" name="Freeform 762">
              <a:extLst>
                <a:ext uri="{FF2B5EF4-FFF2-40B4-BE49-F238E27FC236}">
                  <a16:creationId xmlns:a16="http://schemas.microsoft.com/office/drawing/2014/main" id="{8E077E27-AD6D-45E4-9D08-01E47C6999B7}"/>
                </a:ext>
              </a:extLst>
            </p:cNvPr>
            <p:cNvSpPr>
              <a:spLocks/>
            </p:cNvSpPr>
            <p:nvPr/>
          </p:nvSpPr>
          <p:spPr bwMode="auto">
            <a:xfrm>
              <a:off x="4031070" y="6372922"/>
              <a:ext cx="472276" cy="226227"/>
            </a:xfrm>
            <a:custGeom>
              <a:avLst/>
              <a:gdLst>
                <a:gd name="T0" fmla="*/ 1299 w 4621"/>
                <a:gd name="T1" fmla="*/ 412 h 2216"/>
                <a:gd name="T2" fmla="*/ 1331 w 4621"/>
                <a:gd name="T3" fmla="*/ 449 h 2216"/>
                <a:gd name="T4" fmla="*/ 1327 w 4621"/>
                <a:gd name="T5" fmla="*/ 498 h 2216"/>
                <a:gd name="T6" fmla="*/ 1242 w 4621"/>
                <a:gd name="T7" fmla="*/ 641 h 2216"/>
                <a:gd name="T8" fmla="*/ 1183 w 4621"/>
                <a:gd name="T9" fmla="*/ 641 h 2216"/>
                <a:gd name="T10" fmla="*/ 752 w 4621"/>
                <a:gd name="T11" fmla="*/ 629 h 2216"/>
                <a:gd name="T12" fmla="*/ 893 w 4621"/>
                <a:gd name="T13" fmla="*/ 962 h 2216"/>
                <a:gd name="T14" fmla="*/ 1092 w 4621"/>
                <a:gd name="T15" fmla="*/ 1260 h 2216"/>
                <a:gd name="T16" fmla="*/ 1343 w 4621"/>
                <a:gd name="T17" fmla="*/ 1515 h 2216"/>
                <a:gd name="T18" fmla="*/ 1643 w 4621"/>
                <a:gd name="T19" fmla="*/ 1719 h 2216"/>
                <a:gd name="T20" fmla="*/ 1982 w 4621"/>
                <a:gd name="T21" fmla="*/ 1866 h 2216"/>
                <a:gd name="T22" fmla="*/ 2330 w 4621"/>
                <a:gd name="T23" fmla="*/ 1945 h 2216"/>
                <a:gd name="T24" fmla="*/ 2696 w 4621"/>
                <a:gd name="T25" fmla="*/ 1955 h 2216"/>
                <a:gd name="T26" fmla="*/ 3072 w 4621"/>
                <a:gd name="T27" fmla="*/ 1890 h 2216"/>
                <a:gd name="T28" fmla="*/ 3432 w 4621"/>
                <a:gd name="T29" fmla="*/ 1748 h 2216"/>
                <a:gd name="T30" fmla="*/ 3749 w 4621"/>
                <a:gd name="T31" fmla="*/ 1545 h 2216"/>
                <a:gd name="T32" fmla="*/ 4015 w 4621"/>
                <a:gd name="T33" fmla="*/ 1288 h 2216"/>
                <a:gd name="T34" fmla="*/ 4225 w 4621"/>
                <a:gd name="T35" fmla="*/ 983 h 2216"/>
                <a:gd name="T36" fmla="*/ 4375 w 4621"/>
                <a:gd name="T37" fmla="*/ 638 h 2216"/>
                <a:gd name="T38" fmla="*/ 4416 w 4621"/>
                <a:gd name="T39" fmla="*/ 597 h 2216"/>
                <a:gd name="T40" fmla="*/ 4578 w 4621"/>
                <a:gd name="T41" fmla="*/ 636 h 2216"/>
                <a:gd name="T42" fmla="*/ 4615 w 4621"/>
                <a:gd name="T43" fmla="*/ 668 h 2216"/>
                <a:gd name="T44" fmla="*/ 4618 w 4621"/>
                <a:gd name="T45" fmla="*/ 717 h 2216"/>
                <a:gd name="T46" fmla="*/ 4464 w 4621"/>
                <a:gd name="T47" fmla="*/ 1080 h 2216"/>
                <a:gd name="T48" fmla="*/ 4251 w 4621"/>
                <a:gd name="T49" fmla="*/ 1404 h 2216"/>
                <a:gd name="T50" fmla="*/ 3983 w 4621"/>
                <a:gd name="T51" fmla="*/ 1684 h 2216"/>
                <a:gd name="T52" fmla="*/ 3665 w 4621"/>
                <a:gd name="T53" fmla="*/ 1913 h 2216"/>
                <a:gd name="T54" fmla="*/ 3314 w 4621"/>
                <a:gd name="T55" fmla="*/ 2080 h 2216"/>
                <a:gd name="T56" fmla="*/ 2945 w 4621"/>
                <a:gd name="T57" fmla="*/ 2181 h 2216"/>
                <a:gd name="T58" fmla="*/ 2567 w 4621"/>
                <a:gd name="T59" fmla="*/ 2216 h 2216"/>
                <a:gd name="T60" fmla="*/ 2165 w 4621"/>
                <a:gd name="T61" fmla="*/ 2178 h 2216"/>
                <a:gd name="T62" fmla="*/ 1774 w 4621"/>
                <a:gd name="T63" fmla="*/ 2064 h 2216"/>
                <a:gd name="T64" fmla="*/ 1416 w 4621"/>
                <a:gd name="T65" fmla="*/ 1883 h 2216"/>
                <a:gd name="T66" fmla="*/ 1101 w 4621"/>
                <a:gd name="T67" fmla="*/ 1643 h 2216"/>
                <a:gd name="T68" fmla="*/ 838 w 4621"/>
                <a:gd name="T69" fmla="*/ 1351 h 2216"/>
                <a:gd name="T70" fmla="*/ 632 w 4621"/>
                <a:gd name="T71" fmla="*/ 1016 h 2216"/>
                <a:gd name="T72" fmla="*/ 489 w 4621"/>
                <a:gd name="T73" fmla="*/ 645 h 2216"/>
                <a:gd name="T74" fmla="*/ 225 w 4621"/>
                <a:gd name="T75" fmla="*/ 965 h 2216"/>
                <a:gd name="T76" fmla="*/ 188 w 4621"/>
                <a:gd name="T77" fmla="*/ 986 h 2216"/>
                <a:gd name="T78" fmla="*/ 150 w 4621"/>
                <a:gd name="T79" fmla="*/ 980 h 2216"/>
                <a:gd name="T80" fmla="*/ 11 w 4621"/>
                <a:gd name="T81" fmla="*/ 900 h 2216"/>
                <a:gd name="T82" fmla="*/ 2 w 4621"/>
                <a:gd name="T83" fmla="*/ 851 h 2216"/>
                <a:gd name="T84" fmla="*/ 424 w 4621"/>
                <a:gd name="T85" fmla="*/ 18 h 2216"/>
                <a:gd name="T86" fmla="*/ 478 w 4621"/>
                <a:gd name="T87" fmla="*/ 0 h 2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621" h="2216">
                  <a:moveTo>
                    <a:pt x="478" y="0"/>
                  </a:moveTo>
                  <a:lnTo>
                    <a:pt x="498" y="6"/>
                  </a:lnTo>
                  <a:lnTo>
                    <a:pt x="1299" y="412"/>
                  </a:lnTo>
                  <a:lnTo>
                    <a:pt x="1313" y="421"/>
                  </a:lnTo>
                  <a:lnTo>
                    <a:pt x="1324" y="433"/>
                  </a:lnTo>
                  <a:lnTo>
                    <a:pt x="1331" y="449"/>
                  </a:lnTo>
                  <a:lnTo>
                    <a:pt x="1334" y="465"/>
                  </a:lnTo>
                  <a:lnTo>
                    <a:pt x="1333" y="482"/>
                  </a:lnTo>
                  <a:lnTo>
                    <a:pt x="1327" y="498"/>
                  </a:lnTo>
                  <a:lnTo>
                    <a:pt x="1269" y="612"/>
                  </a:lnTo>
                  <a:lnTo>
                    <a:pt x="1257" y="629"/>
                  </a:lnTo>
                  <a:lnTo>
                    <a:pt x="1242" y="641"/>
                  </a:lnTo>
                  <a:lnTo>
                    <a:pt x="1222" y="647"/>
                  </a:lnTo>
                  <a:lnTo>
                    <a:pt x="1203" y="647"/>
                  </a:lnTo>
                  <a:lnTo>
                    <a:pt x="1183" y="641"/>
                  </a:lnTo>
                  <a:lnTo>
                    <a:pt x="693" y="392"/>
                  </a:lnTo>
                  <a:lnTo>
                    <a:pt x="719" y="512"/>
                  </a:lnTo>
                  <a:lnTo>
                    <a:pt x="752" y="629"/>
                  </a:lnTo>
                  <a:lnTo>
                    <a:pt x="791" y="744"/>
                  </a:lnTo>
                  <a:lnTo>
                    <a:pt x="838" y="854"/>
                  </a:lnTo>
                  <a:lnTo>
                    <a:pt x="893" y="962"/>
                  </a:lnTo>
                  <a:lnTo>
                    <a:pt x="953" y="1066"/>
                  </a:lnTo>
                  <a:lnTo>
                    <a:pt x="1020" y="1165"/>
                  </a:lnTo>
                  <a:lnTo>
                    <a:pt x="1092" y="1260"/>
                  </a:lnTo>
                  <a:lnTo>
                    <a:pt x="1171" y="1350"/>
                  </a:lnTo>
                  <a:lnTo>
                    <a:pt x="1254" y="1436"/>
                  </a:lnTo>
                  <a:lnTo>
                    <a:pt x="1343" y="1515"/>
                  </a:lnTo>
                  <a:lnTo>
                    <a:pt x="1439" y="1589"/>
                  </a:lnTo>
                  <a:lnTo>
                    <a:pt x="1538" y="1657"/>
                  </a:lnTo>
                  <a:lnTo>
                    <a:pt x="1643" y="1719"/>
                  </a:lnTo>
                  <a:lnTo>
                    <a:pt x="1752" y="1775"/>
                  </a:lnTo>
                  <a:lnTo>
                    <a:pt x="1864" y="1824"/>
                  </a:lnTo>
                  <a:lnTo>
                    <a:pt x="1982" y="1866"/>
                  </a:lnTo>
                  <a:lnTo>
                    <a:pt x="2097" y="1899"/>
                  </a:lnTo>
                  <a:lnTo>
                    <a:pt x="2213" y="1925"/>
                  </a:lnTo>
                  <a:lnTo>
                    <a:pt x="2330" y="1945"/>
                  </a:lnTo>
                  <a:lnTo>
                    <a:pt x="2449" y="1955"/>
                  </a:lnTo>
                  <a:lnTo>
                    <a:pt x="2567" y="1958"/>
                  </a:lnTo>
                  <a:lnTo>
                    <a:pt x="2696" y="1955"/>
                  </a:lnTo>
                  <a:lnTo>
                    <a:pt x="2823" y="1942"/>
                  </a:lnTo>
                  <a:lnTo>
                    <a:pt x="2948" y="1921"/>
                  </a:lnTo>
                  <a:lnTo>
                    <a:pt x="3072" y="1890"/>
                  </a:lnTo>
                  <a:lnTo>
                    <a:pt x="3195" y="1851"/>
                  </a:lnTo>
                  <a:lnTo>
                    <a:pt x="3314" y="1804"/>
                  </a:lnTo>
                  <a:lnTo>
                    <a:pt x="3432" y="1748"/>
                  </a:lnTo>
                  <a:lnTo>
                    <a:pt x="3543" y="1687"/>
                  </a:lnTo>
                  <a:lnTo>
                    <a:pt x="3649" y="1619"/>
                  </a:lnTo>
                  <a:lnTo>
                    <a:pt x="3749" y="1545"/>
                  </a:lnTo>
                  <a:lnTo>
                    <a:pt x="3842" y="1465"/>
                  </a:lnTo>
                  <a:lnTo>
                    <a:pt x="3932" y="1380"/>
                  </a:lnTo>
                  <a:lnTo>
                    <a:pt x="4015" y="1288"/>
                  </a:lnTo>
                  <a:lnTo>
                    <a:pt x="4092" y="1191"/>
                  </a:lnTo>
                  <a:lnTo>
                    <a:pt x="4162" y="1089"/>
                  </a:lnTo>
                  <a:lnTo>
                    <a:pt x="4225" y="983"/>
                  </a:lnTo>
                  <a:lnTo>
                    <a:pt x="4283" y="873"/>
                  </a:lnTo>
                  <a:lnTo>
                    <a:pt x="4332" y="757"/>
                  </a:lnTo>
                  <a:lnTo>
                    <a:pt x="4375" y="638"/>
                  </a:lnTo>
                  <a:lnTo>
                    <a:pt x="4384" y="620"/>
                  </a:lnTo>
                  <a:lnTo>
                    <a:pt x="4399" y="606"/>
                  </a:lnTo>
                  <a:lnTo>
                    <a:pt x="4416" y="597"/>
                  </a:lnTo>
                  <a:lnTo>
                    <a:pt x="4435" y="594"/>
                  </a:lnTo>
                  <a:lnTo>
                    <a:pt x="4455" y="597"/>
                  </a:lnTo>
                  <a:lnTo>
                    <a:pt x="4578" y="636"/>
                  </a:lnTo>
                  <a:lnTo>
                    <a:pt x="4593" y="644"/>
                  </a:lnTo>
                  <a:lnTo>
                    <a:pt x="4605" y="654"/>
                  </a:lnTo>
                  <a:lnTo>
                    <a:pt x="4615" y="668"/>
                  </a:lnTo>
                  <a:lnTo>
                    <a:pt x="4620" y="683"/>
                  </a:lnTo>
                  <a:lnTo>
                    <a:pt x="4621" y="700"/>
                  </a:lnTo>
                  <a:lnTo>
                    <a:pt x="4618" y="717"/>
                  </a:lnTo>
                  <a:lnTo>
                    <a:pt x="4574" y="842"/>
                  </a:lnTo>
                  <a:lnTo>
                    <a:pt x="4523" y="962"/>
                  </a:lnTo>
                  <a:lnTo>
                    <a:pt x="4464" y="1080"/>
                  </a:lnTo>
                  <a:lnTo>
                    <a:pt x="4401" y="1192"/>
                  </a:lnTo>
                  <a:lnTo>
                    <a:pt x="4328" y="1301"/>
                  </a:lnTo>
                  <a:lnTo>
                    <a:pt x="4251" y="1404"/>
                  </a:lnTo>
                  <a:lnTo>
                    <a:pt x="4168" y="1503"/>
                  </a:lnTo>
                  <a:lnTo>
                    <a:pt x="4078" y="1596"/>
                  </a:lnTo>
                  <a:lnTo>
                    <a:pt x="3983" y="1684"/>
                  </a:lnTo>
                  <a:lnTo>
                    <a:pt x="3882" y="1766"/>
                  </a:lnTo>
                  <a:lnTo>
                    <a:pt x="3776" y="1842"/>
                  </a:lnTo>
                  <a:lnTo>
                    <a:pt x="3665" y="1913"/>
                  </a:lnTo>
                  <a:lnTo>
                    <a:pt x="3549" y="1977"/>
                  </a:lnTo>
                  <a:lnTo>
                    <a:pt x="3434" y="2031"/>
                  </a:lnTo>
                  <a:lnTo>
                    <a:pt x="3314" y="2080"/>
                  </a:lnTo>
                  <a:lnTo>
                    <a:pt x="3193" y="2120"/>
                  </a:lnTo>
                  <a:lnTo>
                    <a:pt x="3071" y="2155"/>
                  </a:lnTo>
                  <a:lnTo>
                    <a:pt x="2945" y="2181"/>
                  </a:lnTo>
                  <a:lnTo>
                    <a:pt x="2820" y="2201"/>
                  </a:lnTo>
                  <a:lnTo>
                    <a:pt x="2694" y="2211"/>
                  </a:lnTo>
                  <a:lnTo>
                    <a:pt x="2567" y="2216"/>
                  </a:lnTo>
                  <a:lnTo>
                    <a:pt x="2432" y="2211"/>
                  </a:lnTo>
                  <a:lnTo>
                    <a:pt x="2298" y="2199"/>
                  </a:lnTo>
                  <a:lnTo>
                    <a:pt x="2165" y="2178"/>
                  </a:lnTo>
                  <a:lnTo>
                    <a:pt x="2033" y="2148"/>
                  </a:lnTo>
                  <a:lnTo>
                    <a:pt x="1903" y="2110"/>
                  </a:lnTo>
                  <a:lnTo>
                    <a:pt x="1774" y="2064"/>
                  </a:lnTo>
                  <a:lnTo>
                    <a:pt x="1650" y="2011"/>
                  </a:lnTo>
                  <a:lnTo>
                    <a:pt x="1531" y="1951"/>
                  </a:lnTo>
                  <a:lnTo>
                    <a:pt x="1416" y="1883"/>
                  </a:lnTo>
                  <a:lnTo>
                    <a:pt x="1305" y="1810"/>
                  </a:lnTo>
                  <a:lnTo>
                    <a:pt x="1201" y="1730"/>
                  </a:lnTo>
                  <a:lnTo>
                    <a:pt x="1101" y="1643"/>
                  </a:lnTo>
                  <a:lnTo>
                    <a:pt x="1007" y="1551"/>
                  </a:lnTo>
                  <a:lnTo>
                    <a:pt x="920" y="1454"/>
                  </a:lnTo>
                  <a:lnTo>
                    <a:pt x="838" y="1351"/>
                  </a:lnTo>
                  <a:lnTo>
                    <a:pt x="762" y="1244"/>
                  </a:lnTo>
                  <a:lnTo>
                    <a:pt x="694" y="1132"/>
                  </a:lnTo>
                  <a:lnTo>
                    <a:pt x="632" y="1016"/>
                  </a:lnTo>
                  <a:lnTo>
                    <a:pt x="576" y="897"/>
                  </a:lnTo>
                  <a:lnTo>
                    <a:pt x="529" y="773"/>
                  </a:lnTo>
                  <a:lnTo>
                    <a:pt x="489" y="645"/>
                  </a:lnTo>
                  <a:lnTo>
                    <a:pt x="455" y="515"/>
                  </a:lnTo>
                  <a:lnTo>
                    <a:pt x="236" y="951"/>
                  </a:lnTo>
                  <a:lnTo>
                    <a:pt x="225" y="965"/>
                  </a:lnTo>
                  <a:lnTo>
                    <a:pt x="213" y="977"/>
                  </a:lnTo>
                  <a:lnTo>
                    <a:pt x="198" y="983"/>
                  </a:lnTo>
                  <a:lnTo>
                    <a:pt x="188" y="986"/>
                  </a:lnTo>
                  <a:lnTo>
                    <a:pt x="179" y="986"/>
                  </a:lnTo>
                  <a:lnTo>
                    <a:pt x="163" y="985"/>
                  </a:lnTo>
                  <a:lnTo>
                    <a:pt x="150" y="980"/>
                  </a:lnTo>
                  <a:lnTo>
                    <a:pt x="35" y="923"/>
                  </a:lnTo>
                  <a:lnTo>
                    <a:pt x="21" y="912"/>
                  </a:lnTo>
                  <a:lnTo>
                    <a:pt x="11" y="900"/>
                  </a:lnTo>
                  <a:lnTo>
                    <a:pt x="3" y="885"/>
                  </a:lnTo>
                  <a:lnTo>
                    <a:pt x="0" y="868"/>
                  </a:lnTo>
                  <a:lnTo>
                    <a:pt x="2" y="851"/>
                  </a:lnTo>
                  <a:lnTo>
                    <a:pt x="8" y="836"/>
                  </a:lnTo>
                  <a:lnTo>
                    <a:pt x="411" y="34"/>
                  </a:lnTo>
                  <a:lnTo>
                    <a:pt x="424" y="18"/>
                  </a:lnTo>
                  <a:lnTo>
                    <a:pt x="440" y="6"/>
                  </a:lnTo>
                  <a:lnTo>
                    <a:pt x="458" y="0"/>
                  </a:lnTo>
                  <a:lnTo>
                    <a:pt x="47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grpSp>
      <p:grpSp>
        <p:nvGrpSpPr>
          <p:cNvPr id="65" name="Group 1271">
            <a:extLst>
              <a:ext uri="{FF2B5EF4-FFF2-40B4-BE49-F238E27FC236}">
                <a16:creationId xmlns:a16="http://schemas.microsoft.com/office/drawing/2014/main" id="{A18DFCFB-CF88-423A-9B81-2594DDD9C791}"/>
              </a:ext>
            </a:extLst>
          </p:cNvPr>
          <p:cNvGrpSpPr>
            <a:grpSpLocks noChangeAspect="1"/>
          </p:cNvGrpSpPr>
          <p:nvPr/>
        </p:nvGrpSpPr>
        <p:grpSpPr bwMode="auto">
          <a:xfrm>
            <a:off x="5043885" y="2452064"/>
            <a:ext cx="350133" cy="349780"/>
            <a:chOff x="5516" y="3626"/>
            <a:chExt cx="1981" cy="1979"/>
          </a:xfrm>
          <a:solidFill>
            <a:schemeClr val="bg1"/>
          </a:solidFill>
          <a:effectLst>
            <a:outerShdw blurRad="177800" dist="101600" dir="5400000" algn="ctr" rotWithShape="0">
              <a:srgbClr val="000000">
                <a:alpha val="43137"/>
              </a:srgbClr>
            </a:outerShdw>
          </a:effectLst>
        </p:grpSpPr>
        <p:sp>
          <p:nvSpPr>
            <p:cNvPr id="66" name="Freeform 1273">
              <a:extLst>
                <a:ext uri="{FF2B5EF4-FFF2-40B4-BE49-F238E27FC236}">
                  <a16:creationId xmlns:a16="http://schemas.microsoft.com/office/drawing/2014/main" id="{868F8488-73CE-46C3-90F5-AAAB82118478}"/>
                </a:ext>
              </a:extLst>
            </p:cNvPr>
            <p:cNvSpPr>
              <a:spLocks/>
            </p:cNvSpPr>
            <p:nvPr/>
          </p:nvSpPr>
          <p:spPr bwMode="auto">
            <a:xfrm>
              <a:off x="5524" y="4270"/>
              <a:ext cx="491" cy="498"/>
            </a:xfrm>
            <a:custGeom>
              <a:avLst/>
              <a:gdLst>
                <a:gd name="T0" fmla="*/ 980 w 980"/>
                <a:gd name="T1" fmla="*/ 0 h 996"/>
                <a:gd name="T2" fmla="*/ 952 w 980"/>
                <a:gd name="T3" fmla="*/ 46 h 996"/>
                <a:gd name="T4" fmla="*/ 921 w 980"/>
                <a:gd name="T5" fmla="*/ 94 h 996"/>
                <a:gd name="T6" fmla="*/ 890 w 980"/>
                <a:gd name="T7" fmla="*/ 145 h 996"/>
                <a:gd name="T8" fmla="*/ 856 w 980"/>
                <a:gd name="T9" fmla="*/ 198 h 996"/>
                <a:gd name="T10" fmla="*/ 819 w 980"/>
                <a:gd name="T11" fmla="*/ 255 h 996"/>
                <a:gd name="T12" fmla="*/ 781 w 980"/>
                <a:gd name="T13" fmla="*/ 314 h 996"/>
                <a:gd name="T14" fmla="*/ 740 w 980"/>
                <a:gd name="T15" fmla="*/ 376 h 996"/>
                <a:gd name="T16" fmla="*/ 696 w 980"/>
                <a:gd name="T17" fmla="*/ 444 h 996"/>
                <a:gd name="T18" fmla="*/ 649 w 980"/>
                <a:gd name="T19" fmla="*/ 514 h 996"/>
                <a:gd name="T20" fmla="*/ 599 w 980"/>
                <a:gd name="T21" fmla="*/ 588 h 996"/>
                <a:gd name="T22" fmla="*/ 546 w 980"/>
                <a:gd name="T23" fmla="*/ 665 h 996"/>
                <a:gd name="T24" fmla="*/ 491 w 980"/>
                <a:gd name="T25" fmla="*/ 748 h 996"/>
                <a:gd name="T26" fmla="*/ 431 w 980"/>
                <a:gd name="T27" fmla="*/ 834 h 996"/>
                <a:gd name="T28" fmla="*/ 369 w 980"/>
                <a:gd name="T29" fmla="*/ 926 h 996"/>
                <a:gd name="T30" fmla="*/ 347 w 980"/>
                <a:gd name="T31" fmla="*/ 960 h 996"/>
                <a:gd name="T32" fmla="*/ 331 w 980"/>
                <a:gd name="T33" fmla="*/ 996 h 996"/>
                <a:gd name="T34" fmla="*/ 0 w 980"/>
                <a:gd name="T35" fmla="*/ 666 h 996"/>
                <a:gd name="T36" fmla="*/ 2 w 980"/>
                <a:gd name="T37" fmla="*/ 664 h 996"/>
                <a:gd name="T38" fmla="*/ 8 w 980"/>
                <a:gd name="T39" fmla="*/ 657 h 996"/>
                <a:gd name="T40" fmla="*/ 18 w 980"/>
                <a:gd name="T41" fmla="*/ 645 h 996"/>
                <a:gd name="T42" fmla="*/ 30 w 980"/>
                <a:gd name="T43" fmla="*/ 629 h 996"/>
                <a:gd name="T44" fmla="*/ 47 w 980"/>
                <a:gd name="T45" fmla="*/ 609 h 996"/>
                <a:gd name="T46" fmla="*/ 66 w 980"/>
                <a:gd name="T47" fmla="*/ 588 h 996"/>
                <a:gd name="T48" fmla="*/ 89 w 980"/>
                <a:gd name="T49" fmla="*/ 561 h 996"/>
                <a:gd name="T50" fmla="*/ 115 w 980"/>
                <a:gd name="T51" fmla="*/ 533 h 996"/>
                <a:gd name="T52" fmla="*/ 144 w 980"/>
                <a:gd name="T53" fmla="*/ 503 h 996"/>
                <a:gd name="T54" fmla="*/ 174 w 980"/>
                <a:gd name="T55" fmla="*/ 471 h 996"/>
                <a:gd name="T56" fmla="*/ 208 w 980"/>
                <a:gd name="T57" fmla="*/ 438 h 996"/>
                <a:gd name="T58" fmla="*/ 244 w 980"/>
                <a:gd name="T59" fmla="*/ 403 h 996"/>
                <a:gd name="T60" fmla="*/ 283 w 980"/>
                <a:gd name="T61" fmla="*/ 368 h 996"/>
                <a:gd name="T62" fmla="*/ 324 w 980"/>
                <a:gd name="T63" fmla="*/ 332 h 996"/>
                <a:gd name="T64" fmla="*/ 366 w 980"/>
                <a:gd name="T65" fmla="*/ 296 h 996"/>
                <a:gd name="T66" fmla="*/ 410 w 980"/>
                <a:gd name="T67" fmla="*/ 261 h 996"/>
                <a:gd name="T68" fmla="*/ 457 w 980"/>
                <a:gd name="T69" fmla="*/ 226 h 996"/>
                <a:gd name="T70" fmla="*/ 504 w 980"/>
                <a:gd name="T71" fmla="*/ 192 h 996"/>
                <a:gd name="T72" fmla="*/ 554 w 980"/>
                <a:gd name="T73" fmla="*/ 160 h 996"/>
                <a:gd name="T74" fmla="*/ 603 w 980"/>
                <a:gd name="T75" fmla="*/ 130 h 996"/>
                <a:gd name="T76" fmla="*/ 655 w 980"/>
                <a:gd name="T77" fmla="*/ 102 h 996"/>
                <a:gd name="T78" fmla="*/ 707 w 980"/>
                <a:gd name="T79" fmla="*/ 76 h 996"/>
                <a:gd name="T80" fmla="*/ 761 w 980"/>
                <a:gd name="T81" fmla="*/ 54 h 996"/>
                <a:gd name="T82" fmla="*/ 815 w 980"/>
                <a:gd name="T83" fmla="*/ 35 h 996"/>
                <a:gd name="T84" fmla="*/ 870 w 980"/>
                <a:gd name="T85" fmla="*/ 19 h 996"/>
                <a:gd name="T86" fmla="*/ 925 w 980"/>
                <a:gd name="T87" fmla="*/ 7 h 996"/>
                <a:gd name="T88" fmla="*/ 980 w 980"/>
                <a:gd name="T89" fmla="*/ 0 h 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80" h="996">
                  <a:moveTo>
                    <a:pt x="980" y="0"/>
                  </a:moveTo>
                  <a:lnTo>
                    <a:pt x="952" y="46"/>
                  </a:lnTo>
                  <a:lnTo>
                    <a:pt x="921" y="94"/>
                  </a:lnTo>
                  <a:lnTo>
                    <a:pt x="890" y="145"/>
                  </a:lnTo>
                  <a:lnTo>
                    <a:pt x="856" y="198"/>
                  </a:lnTo>
                  <a:lnTo>
                    <a:pt x="819" y="255"/>
                  </a:lnTo>
                  <a:lnTo>
                    <a:pt x="781" y="314"/>
                  </a:lnTo>
                  <a:lnTo>
                    <a:pt x="740" y="376"/>
                  </a:lnTo>
                  <a:lnTo>
                    <a:pt x="696" y="444"/>
                  </a:lnTo>
                  <a:lnTo>
                    <a:pt x="649" y="514"/>
                  </a:lnTo>
                  <a:lnTo>
                    <a:pt x="599" y="588"/>
                  </a:lnTo>
                  <a:lnTo>
                    <a:pt x="546" y="665"/>
                  </a:lnTo>
                  <a:lnTo>
                    <a:pt x="491" y="748"/>
                  </a:lnTo>
                  <a:lnTo>
                    <a:pt x="431" y="834"/>
                  </a:lnTo>
                  <a:lnTo>
                    <a:pt x="369" y="926"/>
                  </a:lnTo>
                  <a:lnTo>
                    <a:pt x="347" y="960"/>
                  </a:lnTo>
                  <a:lnTo>
                    <a:pt x="331" y="996"/>
                  </a:lnTo>
                  <a:lnTo>
                    <a:pt x="0" y="666"/>
                  </a:lnTo>
                  <a:lnTo>
                    <a:pt x="2" y="664"/>
                  </a:lnTo>
                  <a:lnTo>
                    <a:pt x="8" y="657"/>
                  </a:lnTo>
                  <a:lnTo>
                    <a:pt x="18" y="645"/>
                  </a:lnTo>
                  <a:lnTo>
                    <a:pt x="30" y="629"/>
                  </a:lnTo>
                  <a:lnTo>
                    <a:pt x="47" y="609"/>
                  </a:lnTo>
                  <a:lnTo>
                    <a:pt x="66" y="588"/>
                  </a:lnTo>
                  <a:lnTo>
                    <a:pt x="89" y="561"/>
                  </a:lnTo>
                  <a:lnTo>
                    <a:pt x="115" y="533"/>
                  </a:lnTo>
                  <a:lnTo>
                    <a:pt x="144" y="503"/>
                  </a:lnTo>
                  <a:lnTo>
                    <a:pt x="174" y="471"/>
                  </a:lnTo>
                  <a:lnTo>
                    <a:pt x="208" y="438"/>
                  </a:lnTo>
                  <a:lnTo>
                    <a:pt x="244" y="403"/>
                  </a:lnTo>
                  <a:lnTo>
                    <a:pt x="283" y="368"/>
                  </a:lnTo>
                  <a:lnTo>
                    <a:pt x="324" y="332"/>
                  </a:lnTo>
                  <a:lnTo>
                    <a:pt x="366" y="296"/>
                  </a:lnTo>
                  <a:lnTo>
                    <a:pt x="410" y="261"/>
                  </a:lnTo>
                  <a:lnTo>
                    <a:pt x="457" y="226"/>
                  </a:lnTo>
                  <a:lnTo>
                    <a:pt x="504" y="192"/>
                  </a:lnTo>
                  <a:lnTo>
                    <a:pt x="554" y="160"/>
                  </a:lnTo>
                  <a:lnTo>
                    <a:pt x="603" y="130"/>
                  </a:lnTo>
                  <a:lnTo>
                    <a:pt x="655" y="102"/>
                  </a:lnTo>
                  <a:lnTo>
                    <a:pt x="707" y="76"/>
                  </a:lnTo>
                  <a:lnTo>
                    <a:pt x="761" y="54"/>
                  </a:lnTo>
                  <a:lnTo>
                    <a:pt x="815" y="35"/>
                  </a:lnTo>
                  <a:lnTo>
                    <a:pt x="870" y="19"/>
                  </a:lnTo>
                  <a:lnTo>
                    <a:pt x="925" y="7"/>
                  </a:lnTo>
                  <a:lnTo>
                    <a:pt x="98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sp>
          <p:nvSpPr>
            <p:cNvPr id="67" name="Freeform 1274">
              <a:extLst>
                <a:ext uri="{FF2B5EF4-FFF2-40B4-BE49-F238E27FC236}">
                  <a16:creationId xmlns:a16="http://schemas.microsoft.com/office/drawing/2014/main" id="{A1742708-1396-46C3-8760-183D68935FCB}"/>
                </a:ext>
              </a:extLst>
            </p:cNvPr>
            <p:cNvSpPr>
              <a:spLocks/>
            </p:cNvSpPr>
            <p:nvPr/>
          </p:nvSpPr>
          <p:spPr bwMode="auto">
            <a:xfrm>
              <a:off x="6354" y="5106"/>
              <a:ext cx="498" cy="489"/>
            </a:xfrm>
            <a:custGeom>
              <a:avLst/>
              <a:gdLst>
                <a:gd name="T0" fmla="*/ 998 w 998"/>
                <a:gd name="T1" fmla="*/ 0 h 979"/>
                <a:gd name="T2" fmla="*/ 990 w 998"/>
                <a:gd name="T3" fmla="*/ 55 h 979"/>
                <a:gd name="T4" fmla="*/ 978 w 998"/>
                <a:gd name="T5" fmla="*/ 111 h 979"/>
                <a:gd name="T6" fmla="*/ 963 w 998"/>
                <a:gd name="T7" fmla="*/ 165 h 979"/>
                <a:gd name="T8" fmla="*/ 943 w 998"/>
                <a:gd name="T9" fmla="*/ 220 h 979"/>
                <a:gd name="T10" fmla="*/ 920 w 998"/>
                <a:gd name="T11" fmla="*/ 273 h 979"/>
                <a:gd name="T12" fmla="*/ 895 w 998"/>
                <a:gd name="T13" fmla="*/ 326 h 979"/>
                <a:gd name="T14" fmla="*/ 867 w 998"/>
                <a:gd name="T15" fmla="*/ 377 h 979"/>
                <a:gd name="T16" fmla="*/ 837 w 998"/>
                <a:gd name="T17" fmla="*/ 427 h 979"/>
                <a:gd name="T18" fmla="*/ 804 w 998"/>
                <a:gd name="T19" fmla="*/ 477 h 979"/>
                <a:gd name="T20" fmla="*/ 770 w 998"/>
                <a:gd name="T21" fmla="*/ 524 h 979"/>
                <a:gd name="T22" fmla="*/ 736 w 998"/>
                <a:gd name="T23" fmla="*/ 570 h 979"/>
                <a:gd name="T24" fmla="*/ 700 w 998"/>
                <a:gd name="T25" fmla="*/ 614 h 979"/>
                <a:gd name="T26" fmla="*/ 665 w 998"/>
                <a:gd name="T27" fmla="*/ 657 h 979"/>
                <a:gd name="T28" fmla="*/ 629 w 998"/>
                <a:gd name="T29" fmla="*/ 698 h 979"/>
                <a:gd name="T30" fmla="*/ 594 w 998"/>
                <a:gd name="T31" fmla="*/ 736 h 979"/>
                <a:gd name="T32" fmla="*/ 559 w 998"/>
                <a:gd name="T33" fmla="*/ 771 h 979"/>
                <a:gd name="T34" fmla="*/ 525 w 998"/>
                <a:gd name="T35" fmla="*/ 805 h 979"/>
                <a:gd name="T36" fmla="*/ 494 w 998"/>
                <a:gd name="T37" fmla="*/ 837 h 979"/>
                <a:gd name="T38" fmla="*/ 463 w 998"/>
                <a:gd name="T39" fmla="*/ 866 h 979"/>
                <a:gd name="T40" fmla="*/ 434 w 998"/>
                <a:gd name="T41" fmla="*/ 891 h 979"/>
                <a:gd name="T42" fmla="*/ 409 w 998"/>
                <a:gd name="T43" fmla="*/ 914 h 979"/>
                <a:gd name="T44" fmla="*/ 386 w 998"/>
                <a:gd name="T45" fmla="*/ 933 h 979"/>
                <a:gd name="T46" fmla="*/ 367 w 998"/>
                <a:gd name="T47" fmla="*/ 949 h 979"/>
                <a:gd name="T48" fmla="*/ 351 w 998"/>
                <a:gd name="T49" fmla="*/ 962 h 979"/>
                <a:gd name="T50" fmla="*/ 340 w 998"/>
                <a:gd name="T51" fmla="*/ 972 h 979"/>
                <a:gd name="T52" fmla="*/ 333 w 998"/>
                <a:gd name="T53" fmla="*/ 978 h 979"/>
                <a:gd name="T54" fmla="*/ 330 w 998"/>
                <a:gd name="T55" fmla="*/ 979 h 979"/>
                <a:gd name="T56" fmla="*/ 0 w 998"/>
                <a:gd name="T57" fmla="*/ 649 h 979"/>
                <a:gd name="T58" fmla="*/ 35 w 998"/>
                <a:gd name="T59" fmla="*/ 633 h 979"/>
                <a:gd name="T60" fmla="*/ 70 w 998"/>
                <a:gd name="T61" fmla="*/ 612 h 979"/>
                <a:gd name="T62" fmla="*/ 161 w 998"/>
                <a:gd name="T63" fmla="*/ 549 h 979"/>
                <a:gd name="T64" fmla="*/ 248 w 998"/>
                <a:gd name="T65" fmla="*/ 490 h 979"/>
                <a:gd name="T66" fmla="*/ 330 w 998"/>
                <a:gd name="T67" fmla="*/ 433 h 979"/>
                <a:gd name="T68" fmla="*/ 409 w 998"/>
                <a:gd name="T69" fmla="*/ 381 h 979"/>
                <a:gd name="T70" fmla="*/ 483 w 998"/>
                <a:gd name="T71" fmla="*/ 332 h 979"/>
                <a:gd name="T72" fmla="*/ 553 w 998"/>
                <a:gd name="T73" fmla="*/ 285 h 979"/>
                <a:gd name="T74" fmla="*/ 619 w 998"/>
                <a:gd name="T75" fmla="*/ 241 h 979"/>
                <a:gd name="T76" fmla="*/ 682 w 998"/>
                <a:gd name="T77" fmla="*/ 200 h 979"/>
                <a:gd name="T78" fmla="*/ 743 w 998"/>
                <a:gd name="T79" fmla="*/ 162 h 979"/>
                <a:gd name="T80" fmla="*/ 799 w 998"/>
                <a:gd name="T81" fmla="*/ 125 h 979"/>
                <a:gd name="T82" fmla="*/ 853 w 998"/>
                <a:gd name="T83" fmla="*/ 92 h 979"/>
                <a:gd name="T84" fmla="*/ 903 w 998"/>
                <a:gd name="T85" fmla="*/ 59 h 979"/>
                <a:gd name="T86" fmla="*/ 952 w 998"/>
                <a:gd name="T87" fmla="*/ 29 h 979"/>
                <a:gd name="T88" fmla="*/ 998 w 998"/>
                <a:gd name="T89" fmla="*/ 0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98" h="979">
                  <a:moveTo>
                    <a:pt x="998" y="0"/>
                  </a:moveTo>
                  <a:lnTo>
                    <a:pt x="990" y="55"/>
                  </a:lnTo>
                  <a:lnTo>
                    <a:pt x="978" y="111"/>
                  </a:lnTo>
                  <a:lnTo>
                    <a:pt x="963" y="165"/>
                  </a:lnTo>
                  <a:lnTo>
                    <a:pt x="943" y="220"/>
                  </a:lnTo>
                  <a:lnTo>
                    <a:pt x="920" y="273"/>
                  </a:lnTo>
                  <a:lnTo>
                    <a:pt x="895" y="326"/>
                  </a:lnTo>
                  <a:lnTo>
                    <a:pt x="867" y="377"/>
                  </a:lnTo>
                  <a:lnTo>
                    <a:pt x="837" y="427"/>
                  </a:lnTo>
                  <a:lnTo>
                    <a:pt x="804" y="477"/>
                  </a:lnTo>
                  <a:lnTo>
                    <a:pt x="770" y="524"/>
                  </a:lnTo>
                  <a:lnTo>
                    <a:pt x="736" y="570"/>
                  </a:lnTo>
                  <a:lnTo>
                    <a:pt x="700" y="614"/>
                  </a:lnTo>
                  <a:lnTo>
                    <a:pt x="665" y="657"/>
                  </a:lnTo>
                  <a:lnTo>
                    <a:pt x="629" y="698"/>
                  </a:lnTo>
                  <a:lnTo>
                    <a:pt x="594" y="736"/>
                  </a:lnTo>
                  <a:lnTo>
                    <a:pt x="559" y="771"/>
                  </a:lnTo>
                  <a:lnTo>
                    <a:pt x="525" y="805"/>
                  </a:lnTo>
                  <a:lnTo>
                    <a:pt x="494" y="837"/>
                  </a:lnTo>
                  <a:lnTo>
                    <a:pt x="463" y="866"/>
                  </a:lnTo>
                  <a:lnTo>
                    <a:pt x="434" y="891"/>
                  </a:lnTo>
                  <a:lnTo>
                    <a:pt x="409" y="914"/>
                  </a:lnTo>
                  <a:lnTo>
                    <a:pt x="386" y="933"/>
                  </a:lnTo>
                  <a:lnTo>
                    <a:pt x="367" y="949"/>
                  </a:lnTo>
                  <a:lnTo>
                    <a:pt x="351" y="962"/>
                  </a:lnTo>
                  <a:lnTo>
                    <a:pt x="340" y="972"/>
                  </a:lnTo>
                  <a:lnTo>
                    <a:pt x="333" y="978"/>
                  </a:lnTo>
                  <a:lnTo>
                    <a:pt x="330" y="979"/>
                  </a:lnTo>
                  <a:lnTo>
                    <a:pt x="0" y="649"/>
                  </a:lnTo>
                  <a:lnTo>
                    <a:pt x="35" y="633"/>
                  </a:lnTo>
                  <a:lnTo>
                    <a:pt x="70" y="612"/>
                  </a:lnTo>
                  <a:lnTo>
                    <a:pt x="161" y="549"/>
                  </a:lnTo>
                  <a:lnTo>
                    <a:pt x="248" y="490"/>
                  </a:lnTo>
                  <a:lnTo>
                    <a:pt x="330" y="433"/>
                  </a:lnTo>
                  <a:lnTo>
                    <a:pt x="409" y="381"/>
                  </a:lnTo>
                  <a:lnTo>
                    <a:pt x="483" y="332"/>
                  </a:lnTo>
                  <a:lnTo>
                    <a:pt x="553" y="285"/>
                  </a:lnTo>
                  <a:lnTo>
                    <a:pt x="619" y="241"/>
                  </a:lnTo>
                  <a:lnTo>
                    <a:pt x="682" y="200"/>
                  </a:lnTo>
                  <a:lnTo>
                    <a:pt x="743" y="162"/>
                  </a:lnTo>
                  <a:lnTo>
                    <a:pt x="799" y="125"/>
                  </a:lnTo>
                  <a:lnTo>
                    <a:pt x="853" y="92"/>
                  </a:lnTo>
                  <a:lnTo>
                    <a:pt x="903" y="59"/>
                  </a:lnTo>
                  <a:lnTo>
                    <a:pt x="952" y="29"/>
                  </a:lnTo>
                  <a:lnTo>
                    <a:pt x="99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sp>
          <p:nvSpPr>
            <p:cNvPr id="68" name="Freeform 1275">
              <a:extLst>
                <a:ext uri="{FF2B5EF4-FFF2-40B4-BE49-F238E27FC236}">
                  <a16:creationId xmlns:a16="http://schemas.microsoft.com/office/drawing/2014/main" id="{B1DFB639-804F-483D-A802-4DDE487D9D88}"/>
                </a:ext>
              </a:extLst>
            </p:cNvPr>
            <p:cNvSpPr>
              <a:spLocks/>
            </p:cNvSpPr>
            <p:nvPr/>
          </p:nvSpPr>
          <p:spPr bwMode="auto">
            <a:xfrm>
              <a:off x="5516" y="4987"/>
              <a:ext cx="618" cy="618"/>
            </a:xfrm>
            <a:custGeom>
              <a:avLst/>
              <a:gdLst>
                <a:gd name="T0" fmla="*/ 496 w 1237"/>
                <a:gd name="T1" fmla="*/ 0 h 1235"/>
                <a:gd name="T2" fmla="*/ 532 w 1237"/>
                <a:gd name="T3" fmla="*/ 36 h 1235"/>
                <a:gd name="T4" fmla="*/ 502 w 1237"/>
                <a:gd name="T5" fmla="*/ 104 h 1235"/>
                <a:gd name="T6" fmla="*/ 474 w 1237"/>
                <a:gd name="T7" fmla="*/ 173 h 1235"/>
                <a:gd name="T8" fmla="*/ 447 w 1237"/>
                <a:gd name="T9" fmla="*/ 248 h 1235"/>
                <a:gd name="T10" fmla="*/ 423 w 1237"/>
                <a:gd name="T11" fmla="*/ 324 h 1235"/>
                <a:gd name="T12" fmla="*/ 403 w 1237"/>
                <a:gd name="T13" fmla="*/ 401 h 1235"/>
                <a:gd name="T14" fmla="*/ 375 w 1237"/>
                <a:gd name="T15" fmla="*/ 522 h 1235"/>
                <a:gd name="T16" fmla="*/ 353 w 1237"/>
                <a:gd name="T17" fmla="*/ 644 h 1235"/>
                <a:gd name="T18" fmla="*/ 335 w 1237"/>
                <a:gd name="T19" fmla="*/ 767 h 1235"/>
                <a:gd name="T20" fmla="*/ 323 w 1237"/>
                <a:gd name="T21" fmla="*/ 890 h 1235"/>
                <a:gd name="T22" fmla="*/ 320 w 1237"/>
                <a:gd name="T23" fmla="*/ 915 h 1235"/>
                <a:gd name="T24" fmla="*/ 423 w 1237"/>
                <a:gd name="T25" fmla="*/ 906 h 1235"/>
                <a:gd name="T26" fmla="*/ 526 w 1237"/>
                <a:gd name="T27" fmla="*/ 893 h 1235"/>
                <a:gd name="T28" fmla="*/ 647 w 1237"/>
                <a:gd name="T29" fmla="*/ 874 h 1235"/>
                <a:gd name="T30" fmla="*/ 766 w 1237"/>
                <a:gd name="T31" fmla="*/ 849 h 1235"/>
                <a:gd name="T32" fmla="*/ 885 w 1237"/>
                <a:gd name="T33" fmla="*/ 820 h 1235"/>
                <a:gd name="T34" fmla="*/ 1002 w 1237"/>
                <a:gd name="T35" fmla="*/ 784 h 1235"/>
                <a:gd name="T36" fmla="*/ 1060 w 1237"/>
                <a:gd name="T37" fmla="*/ 763 h 1235"/>
                <a:gd name="T38" fmla="*/ 1117 w 1237"/>
                <a:gd name="T39" fmla="*/ 740 h 1235"/>
                <a:gd name="T40" fmla="*/ 1173 w 1237"/>
                <a:gd name="T41" fmla="*/ 717 h 1235"/>
                <a:gd name="T42" fmla="*/ 1200 w 1237"/>
                <a:gd name="T43" fmla="*/ 704 h 1235"/>
                <a:gd name="T44" fmla="*/ 1237 w 1237"/>
                <a:gd name="T45" fmla="*/ 740 h 1235"/>
                <a:gd name="T46" fmla="*/ 1194 w 1237"/>
                <a:gd name="T47" fmla="*/ 797 h 1235"/>
                <a:gd name="T48" fmla="*/ 1147 w 1237"/>
                <a:gd name="T49" fmla="*/ 851 h 1235"/>
                <a:gd name="T50" fmla="*/ 1095 w 1237"/>
                <a:gd name="T51" fmla="*/ 901 h 1235"/>
                <a:gd name="T52" fmla="*/ 1041 w 1237"/>
                <a:gd name="T53" fmla="*/ 947 h 1235"/>
                <a:gd name="T54" fmla="*/ 983 w 1237"/>
                <a:gd name="T55" fmla="*/ 989 h 1235"/>
                <a:gd name="T56" fmla="*/ 922 w 1237"/>
                <a:gd name="T57" fmla="*/ 1027 h 1235"/>
                <a:gd name="T58" fmla="*/ 858 w 1237"/>
                <a:gd name="T59" fmla="*/ 1062 h 1235"/>
                <a:gd name="T60" fmla="*/ 794 w 1237"/>
                <a:gd name="T61" fmla="*/ 1094 h 1235"/>
                <a:gd name="T62" fmla="*/ 728 w 1237"/>
                <a:gd name="T63" fmla="*/ 1123 h 1235"/>
                <a:gd name="T64" fmla="*/ 661 w 1237"/>
                <a:gd name="T65" fmla="*/ 1147 h 1235"/>
                <a:gd name="T66" fmla="*/ 594 w 1237"/>
                <a:gd name="T67" fmla="*/ 1169 h 1235"/>
                <a:gd name="T68" fmla="*/ 491 w 1237"/>
                <a:gd name="T69" fmla="*/ 1196 h 1235"/>
                <a:gd name="T70" fmla="*/ 386 w 1237"/>
                <a:gd name="T71" fmla="*/ 1217 h 1235"/>
                <a:gd name="T72" fmla="*/ 280 w 1237"/>
                <a:gd name="T73" fmla="*/ 1229 h 1235"/>
                <a:gd name="T74" fmla="*/ 174 w 1237"/>
                <a:gd name="T75" fmla="*/ 1235 h 1235"/>
                <a:gd name="T76" fmla="*/ 151 w 1237"/>
                <a:gd name="T77" fmla="*/ 1235 h 1235"/>
                <a:gd name="T78" fmla="*/ 128 w 1237"/>
                <a:gd name="T79" fmla="*/ 1233 h 1235"/>
                <a:gd name="T80" fmla="*/ 106 w 1237"/>
                <a:gd name="T81" fmla="*/ 1228 h 1235"/>
                <a:gd name="T82" fmla="*/ 80 w 1237"/>
                <a:gd name="T83" fmla="*/ 1217 h 1235"/>
                <a:gd name="T84" fmla="*/ 57 w 1237"/>
                <a:gd name="T85" fmla="*/ 1201 h 1235"/>
                <a:gd name="T86" fmla="*/ 36 w 1237"/>
                <a:gd name="T87" fmla="*/ 1182 h 1235"/>
                <a:gd name="T88" fmla="*/ 21 w 1237"/>
                <a:gd name="T89" fmla="*/ 1159 h 1235"/>
                <a:gd name="T90" fmla="*/ 8 w 1237"/>
                <a:gd name="T91" fmla="*/ 1134 h 1235"/>
                <a:gd name="T92" fmla="*/ 1 w 1237"/>
                <a:gd name="T93" fmla="*/ 1106 h 1235"/>
                <a:gd name="T94" fmla="*/ 0 w 1237"/>
                <a:gd name="T95" fmla="*/ 1073 h 1235"/>
                <a:gd name="T96" fmla="*/ 0 w 1237"/>
                <a:gd name="T97" fmla="*/ 1041 h 1235"/>
                <a:gd name="T98" fmla="*/ 6 w 1237"/>
                <a:gd name="T99" fmla="*/ 947 h 1235"/>
                <a:gd name="T100" fmla="*/ 18 w 1237"/>
                <a:gd name="T101" fmla="*/ 855 h 1235"/>
                <a:gd name="T102" fmla="*/ 35 w 1237"/>
                <a:gd name="T103" fmla="*/ 762 h 1235"/>
                <a:gd name="T104" fmla="*/ 57 w 1237"/>
                <a:gd name="T105" fmla="*/ 671 h 1235"/>
                <a:gd name="T106" fmla="*/ 85 w 1237"/>
                <a:gd name="T107" fmla="*/ 582 h 1235"/>
                <a:gd name="T108" fmla="*/ 115 w 1237"/>
                <a:gd name="T109" fmla="*/ 501 h 1235"/>
                <a:gd name="T110" fmla="*/ 150 w 1237"/>
                <a:gd name="T111" fmla="*/ 421 h 1235"/>
                <a:gd name="T112" fmla="*/ 190 w 1237"/>
                <a:gd name="T113" fmla="*/ 345 h 1235"/>
                <a:gd name="T114" fmla="*/ 235 w 1237"/>
                <a:gd name="T115" fmla="*/ 270 h 1235"/>
                <a:gd name="T116" fmla="*/ 285 w 1237"/>
                <a:gd name="T117" fmla="*/ 200 h 1235"/>
                <a:gd name="T118" fmla="*/ 331 w 1237"/>
                <a:gd name="T119" fmla="*/ 144 h 1235"/>
                <a:gd name="T120" fmla="*/ 382 w 1237"/>
                <a:gd name="T121" fmla="*/ 92 h 1235"/>
                <a:gd name="T122" fmla="*/ 438 w 1237"/>
                <a:gd name="T123" fmla="*/ 44 h 1235"/>
                <a:gd name="T124" fmla="*/ 496 w 1237"/>
                <a:gd name="T125" fmla="*/ 0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37" h="1235">
                  <a:moveTo>
                    <a:pt x="496" y="0"/>
                  </a:moveTo>
                  <a:lnTo>
                    <a:pt x="532" y="36"/>
                  </a:lnTo>
                  <a:lnTo>
                    <a:pt x="502" y="104"/>
                  </a:lnTo>
                  <a:lnTo>
                    <a:pt x="474" y="173"/>
                  </a:lnTo>
                  <a:lnTo>
                    <a:pt x="447" y="248"/>
                  </a:lnTo>
                  <a:lnTo>
                    <a:pt x="423" y="324"/>
                  </a:lnTo>
                  <a:lnTo>
                    <a:pt x="403" y="401"/>
                  </a:lnTo>
                  <a:lnTo>
                    <a:pt x="375" y="522"/>
                  </a:lnTo>
                  <a:lnTo>
                    <a:pt x="353" y="644"/>
                  </a:lnTo>
                  <a:lnTo>
                    <a:pt x="335" y="767"/>
                  </a:lnTo>
                  <a:lnTo>
                    <a:pt x="323" y="890"/>
                  </a:lnTo>
                  <a:lnTo>
                    <a:pt x="320" y="915"/>
                  </a:lnTo>
                  <a:lnTo>
                    <a:pt x="423" y="906"/>
                  </a:lnTo>
                  <a:lnTo>
                    <a:pt x="526" y="893"/>
                  </a:lnTo>
                  <a:lnTo>
                    <a:pt x="647" y="874"/>
                  </a:lnTo>
                  <a:lnTo>
                    <a:pt x="766" y="849"/>
                  </a:lnTo>
                  <a:lnTo>
                    <a:pt x="885" y="820"/>
                  </a:lnTo>
                  <a:lnTo>
                    <a:pt x="1002" y="784"/>
                  </a:lnTo>
                  <a:lnTo>
                    <a:pt x="1060" y="763"/>
                  </a:lnTo>
                  <a:lnTo>
                    <a:pt x="1117" y="740"/>
                  </a:lnTo>
                  <a:lnTo>
                    <a:pt x="1173" y="717"/>
                  </a:lnTo>
                  <a:lnTo>
                    <a:pt x="1200" y="704"/>
                  </a:lnTo>
                  <a:lnTo>
                    <a:pt x="1237" y="740"/>
                  </a:lnTo>
                  <a:lnTo>
                    <a:pt x="1194" y="797"/>
                  </a:lnTo>
                  <a:lnTo>
                    <a:pt x="1147" y="851"/>
                  </a:lnTo>
                  <a:lnTo>
                    <a:pt x="1095" y="901"/>
                  </a:lnTo>
                  <a:lnTo>
                    <a:pt x="1041" y="947"/>
                  </a:lnTo>
                  <a:lnTo>
                    <a:pt x="983" y="989"/>
                  </a:lnTo>
                  <a:lnTo>
                    <a:pt x="922" y="1027"/>
                  </a:lnTo>
                  <a:lnTo>
                    <a:pt x="858" y="1062"/>
                  </a:lnTo>
                  <a:lnTo>
                    <a:pt x="794" y="1094"/>
                  </a:lnTo>
                  <a:lnTo>
                    <a:pt x="728" y="1123"/>
                  </a:lnTo>
                  <a:lnTo>
                    <a:pt x="661" y="1147"/>
                  </a:lnTo>
                  <a:lnTo>
                    <a:pt x="594" y="1169"/>
                  </a:lnTo>
                  <a:lnTo>
                    <a:pt x="491" y="1196"/>
                  </a:lnTo>
                  <a:lnTo>
                    <a:pt x="386" y="1217"/>
                  </a:lnTo>
                  <a:lnTo>
                    <a:pt x="280" y="1229"/>
                  </a:lnTo>
                  <a:lnTo>
                    <a:pt x="174" y="1235"/>
                  </a:lnTo>
                  <a:lnTo>
                    <a:pt x="151" y="1235"/>
                  </a:lnTo>
                  <a:lnTo>
                    <a:pt x="128" y="1233"/>
                  </a:lnTo>
                  <a:lnTo>
                    <a:pt x="106" y="1228"/>
                  </a:lnTo>
                  <a:lnTo>
                    <a:pt x="80" y="1217"/>
                  </a:lnTo>
                  <a:lnTo>
                    <a:pt x="57" y="1201"/>
                  </a:lnTo>
                  <a:lnTo>
                    <a:pt x="36" y="1182"/>
                  </a:lnTo>
                  <a:lnTo>
                    <a:pt x="21" y="1159"/>
                  </a:lnTo>
                  <a:lnTo>
                    <a:pt x="8" y="1134"/>
                  </a:lnTo>
                  <a:lnTo>
                    <a:pt x="1" y="1106"/>
                  </a:lnTo>
                  <a:lnTo>
                    <a:pt x="0" y="1073"/>
                  </a:lnTo>
                  <a:lnTo>
                    <a:pt x="0" y="1041"/>
                  </a:lnTo>
                  <a:lnTo>
                    <a:pt x="6" y="947"/>
                  </a:lnTo>
                  <a:lnTo>
                    <a:pt x="18" y="855"/>
                  </a:lnTo>
                  <a:lnTo>
                    <a:pt x="35" y="762"/>
                  </a:lnTo>
                  <a:lnTo>
                    <a:pt x="57" y="671"/>
                  </a:lnTo>
                  <a:lnTo>
                    <a:pt x="85" y="582"/>
                  </a:lnTo>
                  <a:lnTo>
                    <a:pt x="115" y="501"/>
                  </a:lnTo>
                  <a:lnTo>
                    <a:pt x="150" y="421"/>
                  </a:lnTo>
                  <a:lnTo>
                    <a:pt x="190" y="345"/>
                  </a:lnTo>
                  <a:lnTo>
                    <a:pt x="235" y="270"/>
                  </a:lnTo>
                  <a:lnTo>
                    <a:pt x="285" y="200"/>
                  </a:lnTo>
                  <a:lnTo>
                    <a:pt x="331" y="144"/>
                  </a:lnTo>
                  <a:lnTo>
                    <a:pt x="382" y="92"/>
                  </a:lnTo>
                  <a:lnTo>
                    <a:pt x="438" y="44"/>
                  </a:lnTo>
                  <a:lnTo>
                    <a:pt x="4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sp>
          <p:nvSpPr>
            <p:cNvPr id="69" name="Freeform 1276">
              <a:extLst>
                <a:ext uri="{FF2B5EF4-FFF2-40B4-BE49-F238E27FC236}">
                  <a16:creationId xmlns:a16="http://schemas.microsoft.com/office/drawing/2014/main" id="{25900743-9092-499A-9C8D-C3FF2728B154}"/>
                </a:ext>
              </a:extLst>
            </p:cNvPr>
            <p:cNvSpPr>
              <a:spLocks noEditPoints="1"/>
            </p:cNvSpPr>
            <p:nvPr/>
          </p:nvSpPr>
          <p:spPr bwMode="auto">
            <a:xfrm>
              <a:off x="5766" y="3626"/>
              <a:ext cx="1731" cy="1729"/>
            </a:xfrm>
            <a:custGeom>
              <a:avLst/>
              <a:gdLst>
                <a:gd name="T0" fmla="*/ 1977 w 3461"/>
                <a:gd name="T1" fmla="*/ 939 h 3456"/>
                <a:gd name="T2" fmla="*/ 1837 w 3461"/>
                <a:gd name="T3" fmla="*/ 996 h 3456"/>
                <a:gd name="T4" fmla="*/ 1719 w 3461"/>
                <a:gd name="T5" fmla="*/ 1101 h 3456"/>
                <a:gd name="T6" fmla="*/ 1646 w 3461"/>
                <a:gd name="T7" fmla="*/ 1235 h 3456"/>
                <a:gd name="T8" fmla="*/ 1621 w 3461"/>
                <a:gd name="T9" fmla="*/ 1382 h 3456"/>
                <a:gd name="T10" fmla="*/ 1646 w 3461"/>
                <a:gd name="T11" fmla="*/ 1529 h 3456"/>
                <a:gd name="T12" fmla="*/ 1719 w 3461"/>
                <a:gd name="T13" fmla="*/ 1665 h 3456"/>
                <a:gd name="T14" fmla="*/ 1837 w 3461"/>
                <a:gd name="T15" fmla="*/ 1770 h 3456"/>
                <a:gd name="T16" fmla="*/ 1977 w 3461"/>
                <a:gd name="T17" fmla="*/ 1826 h 3456"/>
                <a:gd name="T18" fmla="*/ 2127 w 3461"/>
                <a:gd name="T19" fmla="*/ 1835 h 3456"/>
                <a:gd name="T20" fmla="*/ 2270 w 3461"/>
                <a:gd name="T21" fmla="*/ 1794 h 3456"/>
                <a:gd name="T22" fmla="*/ 2399 w 3461"/>
                <a:gd name="T23" fmla="*/ 1705 h 3456"/>
                <a:gd name="T24" fmla="*/ 2488 w 3461"/>
                <a:gd name="T25" fmla="*/ 1577 h 3456"/>
                <a:gd name="T26" fmla="*/ 2529 w 3461"/>
                <a:gd name="T27" fmla="*/ 1433 h 3456"/>
                <a:gd name="T28" fmla="*/ 2521 w 3461"/>
                <a:gd name="T29" fmla="*/ 1283 h 3456"/>
                <a:gd name="T30" fmla="*/ 2464 w 3461"/>
                <a:gd name="T31" fmla="*/ 1143 h 3456"/>
                <a:gd name="T32" fmla="*/ 2359 w 3461"/>
                <a:gd name="T33" fmla="*/ 1026 h 3456"/>
                <a:gd name="T34" fmla="*/ 2225 w 3461"/>
                <a:gd name="T35" fmla="*/ 952 h 3456"/>
                <a:gd name="T36" fmla="*/ 2076 w 3461"/>
                <a:gd name="T37" fmla="*/ 928 h 3456"/>
                <a:gd name="T38" fmla="*/ 3351 w 3461"/>
                <a:gd name="T39" fmla="*/ 2 h 3456"/>
                <a:gd name="T40" fmla="*/ 3421 w 3461"/>
                <a:gd name="T41" fmla="*/ 40 h 3456"/>
                <a:gd name="T42" fmla="*/ 3459 w 3461"/>
                <a:gd name="T43" fmla="*/ 111 h 3456"/>
                <a:gd name="T44" fmla="*/ 3457 w 3461"/>
                <a:gd name="T45" fmla="*/ 256 h 3456"/>
                <a:gd name="T46" fmla="*/ 3444 w 3461"/>
                <a:gd name="T47" fmla="*/ 471 h 3456"/>
                <a:gd name="T48" fmla="*/ 3416 w 3461"/>
                <a:gd name="T49" fmla="*/ 722 h 3456"/>
                <a:gd name="T50" fmla="*/ 3372 w 3461"/>
                <a:gd name="T51" fmla="*/ 997 h 3456"/>
                <a:gd name="T52" fmla="*/ 3304 w 3461"/>
                <a:gd name="T53" fmla="*/ 1283 h 3456"/>
                <a:gd name="T54" fmla="*/ 3210 w 3461"/>
                <a:gd name="T55" fmla="*/ 1569 h 3456"/>
                <a:gd name="T56" fmla="*/ 3083 w 3461"/>
                <a:gd name="T57" fmla="*/ 1845 h 3456"/>
                <a:gd name="T58" fmla="*/ 2922 w 3461"/>
                <a:gd name="T59" fmla="*/ 2094 h 3456"/>
                <a:gd name="T60" fmla="*/ 2738 w 3461"/>
                <a:gd name="T61" fmla="*/ 2296 h 3456"/>
                <a:gd name="T62" fmla="*/ 2592 w 3461"/>
                <a:gd name="T63" fmla="*/ 2431 h 3456"/>
                <a:gd name="T64" fmla="*/ 2457 w 3461"/>
                <a:gd name="T65" fmla="*/ 2538 h 3456"/>
                <a:gd name="T66" fmla="*/ 2318 w 3461"/>
                <a:gd name="T67" fmla="*/ 2635 h 3456"/>
                <a:gd name="T68" fmla="*/ 2156 w 3461"/>
                <a:gd name="T69" fmla="*/ 2738 h 3456"/>
                <a:gd name="T70" fmla="*/ 2003 w 3461"/>
                <a:gd name="T71" fmla="*/ 2833 h 3456"/>
                <a:gd name="T72" fmla="*/ 1849 w 3461"/>
                <a:gd name="T73" fmla="*/ 2931 h 3456"/>
                <a:gd name="T74" fmla="*/ 1665 w 3461"/>
                <a:gd name="T75" fmla="*/ 3049 h 3456"/>
                <a:gd name="T76" fmla="*/ 1449 w 3461"/>
                <a:gd name="T77" fmla="*/ 3193 h 3456"/>
                <a:gd name="T78" fmla="*/ 1193 w 3461"/>
                <a:gd name="T79" fmla="*/ 3366 h 3456"/>
                <a:gd name="T80" fmla="*/ 1048 w 3461"/>
                <a:gd name="T81" fmla="*/ 3453 h 3456"/>
                <a:gd name="T82" fmla="*/ 969 w 3461"/>
                <a:gd name="T83" fmla="*/ 3445 h 3456"/>
                <a:gd name="T84" fmla="*/ 40 w 3461"/>
                <a:gd name="T85" fmla="*/ 2534 h 3456"/>
                <a:gd name="T86" fmla="*/ 3 w 3461"/>
                <a:gd name="T87" fmla="*/ 2463 h 3456"/>
                <a:gd name="T88" fmla="*/ 11 w 3461"/>
                <a:gd name="T89" fmla="*/ 2383 h 3456"/>
                <a:gd name="T90" fmla="*/ 152 w 3461"/>
                <a:gd name="T91" fmla="*/ 2175 h 3456"/>
                <a:gd name="T92" fmla="*/ 315 w 3461"/>
                <a:gd name="T93" fmla="*/ 1934 h 3456"/>
                <a:gd name="T94" fmla="*/ 449 w 3461"/>
                <a:gd name="T95" fmla="*/ 1729 h 3456"/>
                <a:gd name="T96" fmla="*/ 560 w 3461"/>
                <a:gd name="T97" fmla="*/ 1556 h 3456"/>
                <a:gd name="T98" fmla="*/ 653 w 3461"/>
                <a:gd name="T99" fmla="*/ 1409 h 3456"/>
                <a:gd name="T100" fmla="*/ 755 w 3461"/>
                <a:gd name="T101" fmla="*/ 1246 h 3456"/>
                <a:gd name="T102" fmla="*/ 855 w 3461"/>
                <a:gd name="T103" fmla="*/ 1094 h 3456"/>
                <a:gd name="T104" fmla="*/ 953 w 3461"/>
                <a:gd name="T105" fmla="*/ 957 h 3456"/>
                <a:gd name="T106" fmla="*/ 1068 w 3461"/>
                <a:gd name="T107" fmla="*/ 822 h 3456"/>
                <a:gd name="T108" fmla="*/ 1215 w 3461"/>
                <a:gd name="T109" fmla="*/ 667 h 3456"/>
                <a:gd name="T110" fmla="*/ 1442 w 3461"/>
                <a:gd name="T111" fmla="*/ 480 h 3456"/>
                <a:gd name="T112" fmla="*/ 1704 w 3461"/>
                <a:gd name="T113" fmla="*/ 332 h 3456"/>
                <a:gd name="T114" fmla="*/ 1983 w 3461"/>
                <a:gd name="T115" fmla="*/ 217 h 3456"/>
                <a:gd name="T116" fmla="*/ 2272 w 3461"/>
                <a:gd name="T117" fmla="*/ 131 h 3456"/>
                <a:gd name="T118" fmla="*/ 2556 w 3461"/>
                <a:gd name="T119" fmla="*/ 72 h 3456"/>
                <a:gd name="T120" fmla="*/ 2824 w 3461"/>
                <a:gd name="T121" fmla="*/ 34 h 3456"/>
                <a:gd name="T122" fmla="*/ 3065 w 3461"/>
                <a:gd name="T123" fmla="*/ 11 h 3456"/>
                <a:gd name="T124" fmla="*/ 3265 w 3461"/>
                <a:gd name="T125" fmla="*/ 1 h 3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61" h="3456">
                  <a:moveTo>
                    <a:pt x="2076" y="928"/>
                  </a:moveTo>
                  <a:lnTo>
                    <a:pt x="2026" y="931"/>
                  </a:lnTo>
                  <a:lnTo>
                    <a:pt x="1977" y="939"/>
                  </a:lnTo>
                  <a:lnTo>
                    <a:pt x="1928" y="952"/>
                  </a:lnTo>
                  <a:lnTo>
                    <a:pt x="1881" y="972"/>
                  </a:lnTo>
                  <a:lnTo>
                    <a:pt x="1837" y="996"/>
                  </a:lnTo>
                  <a:lnTo>
                    <a:pt x="1794" y="1026"/>
                  </a:lnTo>
                  <a:lnTo>
                    <a:pt x="1754" y="1061"/>
                  </a:lnTo>
                  <a:lnTo>
                    <a:pt x="1719" y="1101"/>
                  </a:lnTo>
                  <a:lnTo>
                    <a:pt x="1689" y="1143"/>
                  </a:lnTo>
                  <a:lnTo>
                    <a:pt x="1665" y="1188"/>
                  </a:lnTo>
                  <a:lnTo>
                    <a:pt x="1646" y="1235"/>
                  </a:lnTo>
                  <a:lnTo>
                    <a:pt x="1632" y="1283"/>
                  </a:lnTo>
                  <a:lnTo>
                    <a:pt x="1624" y="1333"/>
                  </a:lnTo>
                  <a:lnTo>
                    <a:pt x="1621" y="1382"/>
                  </a:lnTo>
                  <a:lnTo>
                    <a:pt x="1624" y="1433"/>
                  </a:lnTo>
                  <a:lnTo>
                    <a:pt x="1632" y="1481"/>
                  </a:lnTo>
                  <a:lnTo>
                    <a:pt x="1646" y="1529"/>
                  </a:lnTo>
                  <a:lnTo>
                    <a:pt x="1665" y="1577"/>
                  </a:lnTo>
                  <a:lnTo>
                    <a:pt x="1689" y="1622"/>
                  </a:lnTo>
                  <a:lnTo>
                    <a:pt x="1719" y="1665"/>
                  </a:lnTo>
                  <a:lnTo>
                    <a:pt x="1754" y="1705"/>
                  </a:lnTo>
                  <a:lnTo>
                    <a:pt x="1794" y="1740"/>
                  </a:lnTo>
                  <a:lnTo>
                    <a:pt x="1837" y="1770"/>
                  </a:lnTo>
                  <a:lnTo>
                    <a:pt x="1881" y="1794"/>
                  </a:lnTo>
                  <a:lnTo>
                    <a:pt x="1928" y="1813"/>
                  </a:lnTo>
                  <a:lnTo>
                    <a:pt x="1977" y="1826"/>
                  </a:lnTo>
                  <a:lnTo>
                    <a:pt x="2026" y="1835"/>
                  </a:lnTo>
                  <a:lnTo>
                    <a:pt x="2076" y="1837"/>
                  </a:lnTo>
                  <a:lnTo>
                    <a:pt x="2127" y="1835"/>
                  </a:lnTo>
                  <a:lnTo>
                    <a:pt x="2175" y="1826"/>
                  </a:lnTo>
                  <a:lnTo>
                    <a:pt x="2225" y="1813"/>
                  </a:lnTo>
                  <a:lnTo>
                    <a:pt x="2270" y="1794"/>
                  </a:lnTo>
                  <a:lnTo>
                    <a:pt x="2316" y="1770"/>
                  </a:lnTo>
                  <a:lnTo>
                    <a:pt x="2359" y="1740"/>
                  </a:lnTo>
                  <a:lnTo>
                    <a:pt x="2399" y="1705"/>
                  </a:lnTo>
                  <a:lnTo>
                    <a:pt x="2434" y="1665"/>
                  </a:lnTo>
                  <a:lnTo>
                    <a:pt x="2464" y="1622"/>
                  </a:lnTo>
                  <a:lnTo>
                    <a:pt x="2488" y="1577"/>
                  </a:lnTo>
                  <a:lnTo>
                    <a:pt x="2507" y="1529"/>
                  </a:lnTo>
                  <a:lnTo>
                    <a:pt x="2521" y="1481"/>
                  </a:lnTo>
                  <a:lnTo>
                    <a:pt x="2529" y="1433"/>
                  </a:lnTo>
                  <a:lnTo>
                    <a:pt x="2532" y="1382"/>
                  </a:lnTo>
                  <a:lnTo>
                    <a:pt x="2529" y="1333"/>
                  </a:lnTo>
                  <a:lnTo>
                    <a:pt x="2521" y="1283"/>
                  </a:lnTo>
                  <a:lnTo>
                    <a:pt x="2507" y="1235"/>
                  </a:lnTo>
                  <a:lnTo>
                    <a:pt x="2488" y="1188"/>
                  </a:lnTo>
                  <a:lnTo>
                    <a:pt x="2464" y="1143"/>
                  </a:lnTo>
                  <a:lnTo>
                    <a:pt x="2434" y="1101"/>
                  </a:lnTo>
                  <a:lnTo>
                    <a:pt x="2399" y="1061"/>
                  </a:lnTo>
                  <a:lnTo>
                    <a:pt x="2359" y="1026"/>
                  </a:lnTo>
                  <a:lnTo>
                    <a:pt x="2316" y="996"/>
                  </a:lnTo>
                  <a:lnTo>
                    <a:pt x="2270" y="972"/>
                  </a:lnTo>
                  <a:lnTo>
                    <a:pt x="2225" y="952"/>
                  </a:lnTo>
                  <a:lnTo>
                    <a:pt x="2175" y="939"/>
                  </a:lnTo>
                  <a:lnTo>
                    <a:pt x="2127" y="931"/>
                  </a:lnTo>
                  <a:lnTo>
                    <a:pt x="2076" y="928"/>
                  </a:lnTo>
                  <a:close/>
                  <a:moveTo>
                    <a:pt x="3322" y="0"/>
                  </a:moveTo>
                  <a:lnTo>
                    <a:pt x="3325" y="0"/>
                  </a:lnTo>
                  <a:lnTo>
                    <a:pt x="3351" y="2"/>
                  </a:lnTo>
                  <a:lnTo>
                    <a:pt x="3377" y="10"/>
                  </a:lnTo>
                  <a:lnTo>
                    <a:pt x="3401" y="23"/>
                  </a:lnTo>
                  <a:lnTo>
                    <a:pt x="3421" y="40"/>
                  </a:lnTo>
                  <a:lnTo>
                    <a:pt x="3438" y="60"/>
                  </a:lnTo>
                  <a:lnTo>
                    <a:pt x="3451" y="86"/>
                  </a:lnTo>
                  <a:lnTo>
                    <a:pt x="3459" y="111"/>
                  </a:lnTo>
                  <a:lnTo>
                    <a:pt x="3461" y="139"/>
                  </a:lnTo>
                  <a:lnTo>
                    <a:pt x="3460" y="194"/>
                  </a:lnTo>
                  <a:lnTo>
                    <a:pt x="3457" y="256"/>
                  </a:lnTo>
                  <a:lnTo>
                    <a:pt x="3454" y="323"/>
                  </a:lnTo>
                  <a:lnTo>
                    <a:pt x="3450" y="395"/>
                  </a:lnTo>
                  <a:lnTo>
                    <a:pt x="3444" y="471"/>
                  </a:lnTo>
                  <a:lnTo>
                    <a:pt x="3437" y="552"/>
                  </a:lnTo>
                  <a:lnTo>
                    <a:pt x="3427" y="635"/>
                  </a:lnTo>
                  <a:lnTo>
                    <a:pt x="3416" y="722"/>
                  </a:lnTo>
                  <a:lnTo>
                    <a:pt x="3404" y="811"/>
                  </a:lnTo>
                  <a:lnTo>
                    <a:pt x="3389" y="903"/>
                  </a:lnTo>
                  <a:lnTo>
                    <a:pt x="3372" y="997"/>
                  </a:lnTo>
                  <a:lnTo>
                    <a:pt x="3351" y="1091"/>
                  </a:lnTo>
                  <a:lnTo>
                    <a:pt x="3329" y="1187"/>
                  </a:lnTo>
                  <a:lnTo>
                    <a:pt x="3304" y="1283"/>
                  </a:lnTo>
                  <a:lnTo>
                    <a:pt x="3275" y="1380"/>
                  </a:lnTo>
                  <a:lnTo>
                    <a:pt x="3244" y="1475"/>
                  </a:lnTo>
                  <a:lnTo>
                    <a:pt x="3210" y="1569"/>
                  </a:lnTo>
                  <a:lnTo>
                    <a:pt x="3171" y="1663"/>
                  </a:lnTo>
                  <a:lnTo>
                    <a:pt x="3129" y="1755"/>
                  </a:lnTo>
                  <a:lnTo>
                    <a:pt x="3083" y="1845"/>
                  </a:lnTo>
                  <a:lnTo>
                    <a:pt x="3033" y="1932"/>
                  </a:lnTo>
                  <a:lnTo>
                    <a:pt x="2980" y="2015"/>
                  </a:lnTo>
                  <a:lnTo>
                    <a:pt x="2922" y="2094"/>
                  </a:lnTo>
                  <a:lnTo>
                    <a:pt x="2859" y="2172"/>
                  </a:lnTo>
                  <a:lnTo>
                    <a:pt x="2793" y="2243"/>
                  </a:lnTo>
                  <a:lnTo>
                    <a:pt x="2738" y="2296"/>
                  </a:lnTo>
                  <a:lnTo>
                    <a:pt x="2686" y="2346"/>
                  </a:lnTo>
                  <a:lnTo>
                    <a:pt x="2638" y="2390"/>
                  </a:lnTo>
                  <a:lnTo>
                    <a:pt x="2592" y="2431"/>
                  </a:lnTo>
                  <a:lnTo>
                    <a:pt x="2546" y="2469"/>
                  </a:lnTo>
                  <a:lnTo>
                    <a:pt x="2501" y="2504"/>
                  </a:lnTo>
                  <a:lnTo>
                    <a:pt x="2457" y="2538"/>
                  </a:lnTo>
                  <a:lnTo>
                    <a:pt x="2412" y="2571"/>
                  </a:lnTo>
                  <a:lnTo>
                    <a:pt x="2366" y="2603"/>
                  </a:lnTo>
                  <a:lnTo>
                    <a:pt x="2318" y="2635"/>
                  </a:lnTo>
                  <a:lnTo>
                    <a:pt x="2267" y="2668"/>
                  </a:lnTo>
                  <a:lnTo>
                    <a:pt x="2214" y="2702"/>
                  </a:lnTo>
                  <a:lnTo>
                    <a:pt x="2156" y="2738"/>
                  </a:lnTo>
                  <a:lnTo>
                    <a:pt x="2094" y="2777"/>
                  </a:lnTo>
                  <a:lnTo>
                    <a:pt x="2050" y="2804"/>
                  </a:lnTo>
                  <a:lnTo>
                    <a:pt x="2003" y="2833"/>
                  </a:lnTo>
                  <a:lnTo>
                    <a:pt x="1955" y="2865"/>
                  </a:lnTo>
                  <a:lnTo>
                    <a:pt x="1903" y="2897"/>
                  </a:lnTo>
                  <a:lnTo>
                    <a:pt x="1849" y="2931"/>
                  </a:lnTo>
                  <a:lnTo>
                    <a:pt x="1791" y="2969"/>
                  </a:lnTo>
                  <a:lnTo>
                    <a:pt x="1729" y="3007"/>
                  </a:lnTo>
                  <a:lnTo>
                    <a:pt x="1665" y="3049"/>
                  </a:lnTo>
                  <a:lnTo>
                    <a:pt x="1597" y="3094"/>
                  </a:lnTo>
                  <a:lnTo>
                    <a:pt x="1525" y="3142"/>
                  </a:lnTo>
                  <a:lnTo>
                    <a:pt x="1449" y="3193"/>
                  </a:lnTo>
                  <a:lnTo>
                    <a:pt x="1368" y="3247"/>
                  </a:lnTo>
                  <a:lnTo>
                    <a:pt x="1283" y="3304"/>
                  </a:lnTo>
                  <a:lnTo>
                    <a:pt x="1193" y="3366"/>
                  </a:lnTo>
                  <a:lnTo>
                    <a:pt x="1099" y="3431"/>
                  </a:lnTo>
                  <a:lnTo>
                    <a:pt x="1074" y="3445"/>
                  </a:lnTo>
                  <a:lnTo>
                    <a:pt x="1048" y="3453"/>
                  </a:lnTo>
                  <a:lnTo>
                    <a:pt x="1021" y="3456"/>
                  </a:lnTo>
                  <a:lnTo>
                    <a:pt x="994" y="3454"/>
                  </a:lnTo>
                  <a:lnTo>
                    <a:pt x="969" y="3445"/>
                  </a:lnTo>
                  <a:lnTo>
                    <a:pt x="946" y="3433"/>
                  </a:lnTo>
                  <a:lnTo>
                    <a:pt x="924" y="3415"/>
                  </a:lnTo>
                  <a:lnTo>
                    <a:pt x="40" y="2534"/>
                  </a:lnTo>
                  <a:lnTo>
                    <a:pt x="23" y="2512"/>
                  </a:lnTo>
                  <a:lnTo>
                    <a:pt x="10" y="2488"/>
                  </a:lnTo>
                  <a:lnTo>
                    <a:pt x="3" y="2463"/>
                  </a:lnTo>
                  <a:lnTo>
                    <a:pt x="0" y="2436"/>
                  </a:lnTo>
                  <a:lnTo>
                    <a:pt x="3" y="2408"/>
                  </a:lnTo>
                  <a:lnTo>
                    <a:pt x="11" y="2383"/>
                  </a:lnTo>
                  <a:lnTo>
                    <a:pt x="25" y="2359"/>
                  </a:lnTo>
                  <a:lnTo>
                    <a:pt x="90" y="2265"/>
                  </a:lnTo>
                  <a:lnTo>
                    <a:pt x="152" y="2175"/>
                  </a:lnTo>
                  <a:lnTo>
                    <a:pt x="210" y="2090"/>
                  </a:lnTo>
                  <a:lnTo>
                    <a:pt x="264" y="2010"/>
                  </a:lnTo>
                  <a:lnTo>
                    <a:pt x="315" y="1934"/>
                  </a:lnTo>
                  <a:lnTo>
                    <a:pt x="362" y="1861"/>
                  </a:lnTo>
                  <a:lnTo>
                    <a:pt x="407" y="1794"/>
                  </a:lnTo>
                  <a:lnTo>
                    <a:pt x="449" y="1729"/>
                  </a:lnTo>
                  <a:lnTo>
                    <a:pt x="489" y="1668"/>
                  </a:lnTo>
                  <a:lnTo>
                    <a:pt x="525" y="1610"/>
                  </a:lnTo>
                  <a:lnTo>
                    <a:pt x="560" y="1556"/>
                  </a:lnTo>
                  <a:lnTo>
                    <a:pt x="593" y="1504"/>
                  </a:lnTo>
                  <a:lnTo>
                    <a:pt x="624" y="1456"/>
                  </a:lnTo>
                  <a:lnTo>
                    <a:pt x="653" y="1409"/>
                  </a:lnTo>
                  <a:lnTo>
                    <a:pt x="681" y="1365"/>
                  </a:lnTo>
                  <a:lnTo>
                    <a:pt x="718" y="1303"/>
                  </a:lnTo>
                  <a:lnTo>
                    <a:pt x="755" y="1246"/>
                  </a:lnTo>
                  <a:lnTo>
                    <a:pt x="790" y="1193"/>
                  </a:lnTo>
                  <a:lnTo>
                    <a:pt x="822" y="1142"/>
                  </a:lnTo>
                  <a:lnTo>
                    <a:pt x="855" y="1094"/>
                  </a:lnTo>
                  <a:lnTo>
                    <a:pt x="886" y="1048"/>
                  </a:lnTo>
                  <a:lnTo>
                    <a:pt x="919" y="1002"/>
                  </a:lnTo>
                  <a:lnTo>
                    <a:pt x="953" y="957"/>
                  </a:lnTo>
                  <a:lnTo>
                    <a:pt x="989" y="914"/>
                  </a:lnTo>
                  <a:lnTo>
                    <a:pt x="1027" y="868"/>
                  </a:lnTo>
                  <a:lnTo>
                    <a:pt x="1068" y="822"/>
                  </a:lnTo>
                  <a:lnTo>
                    <a:pt x="1112" y="773"/>
                  </a:lnTo>
                  <a:lnTo>
                    <a:pt x="1161" y="722"/>
                  </a:lnTo>
                  <a:lnTo>
                    <a:pt x="1215" y="667"/>
                  </a:lnTo>
                  <a:lnTo>
                    <a:pt x="1287" y="601"/>
                  </a:lnTo>
                  <a:lnTo>
                    <a:pt x="1363" y="538"/>
                  </a:lnTo>
                  <a:lnTo>
                    <a:pt x="1442" y="480"/>
                  </a:lnTo>
                  <a:lnTo>
                    <a:pt x="1527" y="427"/>
                  </a:lnTo>
                  <a:lnTo>
                    <a:pt x="1613" y="378"/>
                  </a:lnTo>
                  <a:lnTo>
                    <a:pt x="1704" y="332"/>
                  </a:lnTo>
                  <a:lnTo>
                    <a:pt x="1794" y="290"/>
                  </a:lnTo>
                  <a:lnTo>
                    <a:pt x="1889" y="252"/>
                  </a:lnTo>
                  <a:lnTo>
                    <a:pt x="1983" y="217"/>
                  </a:lnTo>
                  <a:lnTo>
                    <a:pt x="2080" y="186"/>
                  </a:lnTo>
                  <a:lnTo>
                    <a:pt x="2175" y="157"/>
                  </a:lnTo>
                  <a:lnTo>
                    <a:pt x="2272" y="131"/>
                  </a:lnTo>
                  <a:lnTo>
                    <a:pt x="2367" y="110"/>
                  </a:lnTo>
                  <a:lnTo>
                    <a:pt x="2463" y="89"/>
                  </a:lnTo>
                  <a:lnTo>
                    <a:pt x="2556" y="72"/>
                  </a:lnTo>
                  <a:lnTo>
                    <a:pt x="2648" y="57"/>
                  </a:lnTo>
                  <a:lnTo>
                    <a:pt x="2737" y="45"/>
                  </a:lnTo>
                  <a:lnTo>
                    <a:pt x="2824" y="34"/>
                  </a:lnTo>
                  <a:lnTo>
                    <a:pt x="2909" y="24"/>
                  </a:lnTo>
                  <a:lnTo>
                    <a:pt x="2988" y="17"/>
                  </a:lnTo>
                  <a:lnTo>
                    <a:pt x="3065" y="11"/>
                  </a:lnTo>
                  <a:lnTo>
                    <a:pt x="3137" y="6"/>
                  </a:lnTo>
                  <a:lnTo>
                    <a:pt x="3204" y="3"/>
                  </a:lnTo>
                  <a:lnTo>
                    <a:pt x="3265" y="1"/>
                  </a:lnTo>
                  <a:lnTo>
                    <a:pt x="33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grpSp>
      <p:grpSp>
        <p:nvGrpSpPr>
          <p:cNvPr id="70" name="Group 12">
            <a:extLst>
              <a:ext uri="{FF2B5EF4-FFF2-40B4-BE49-F238E27FC236}">
                <a16:creationId xmlns:a16="http://schemas.microsoft.com/office/drawing/2014/main" id="{D6585528-D119-46EE-AF21-3AE90704DD6C}"/>
              </a:ext>
            </a:extLst>
          </p:cNvPr>
          <p:cNvGrpSpPr>
            <a:grpSpLocks noChangeAspect="1"/>
          </p:cNvGrpSpPr>
          <p:nvPr/>
        </p:nvGrpSpPr>
        <p:grpSpPr bwMode="auto">
          <a:xfrm>
            <a:off x="4707995" y="4256499"/>
            <a:ext cx="342449" cy="375469"/>
            <a:chOff x="67" y="289"/>
            <a:chExt cx="2852" cy="3127"/>
          </a:xfrm>
          <a:solidFill>
            <a:schemeClr val="bg1"/>
          </a:solidFill>
          <a:effectLst>
            <a:outerShdw blurRad="177800" dist="101600" dir="5400000" algn="ctr" rotWithShape="0">
              <a:srgbClr val="000000">
                <a:alpha val="43137"/>
              </a:srgbClr>
            </a:outerShdw>
          </a:effectLst>
        </p:grpSpPr>
        <p:sp>
          <p:nvSpPr>
            <p:cNvPr id="71" name="Freeform 14">
              <a:extLst>
                <a:ext uri="{FF2B5EF4-FFF2-40B4-BE49-F238E27FC236}">
                  <a16:creationId xmlns:a16="http://schemas.microsoft.com/office/drawing/2014/main" id="{C3D6724C-58A4-4E2C-AB19-A0961BD2F98C}"/>
                </a:ext>
              </a:extLst>
            </p:cNvPr>
            <p:cNvSpPr>
              <a:spLocks/>
            </p:cNvSpPr>
            <p:nvPr/>
          </p:nvSpPr>
          <p:spPr bwMode="auto">
            <a:xfrm>
              <a:off x="67" y="641"/>
              <a:ext cx="2852" cy="2234"/>
            </a:xfrm>
            <a:custGeom>
              <a:avLst/>
              <a:gdLst>
                <a:gd name="T0" fmla="*/ 281 w 5704"/>
                <a:gd name="T1" fmla="*/ 8 h 4470"/>
                <a:gd name="T2" fmla="*/ 1078 w 5704"/>
                <a:gd name="T3" fmla="*/ 248 h 4470"/>
                <a:gd name="T4" fmla="*/ 1140 w 5704"/>
                <a:gd name="T5" fmla="*/ 297 h 4470"/>
                <a:gd name="T6" fmla="*/ 1182 w 5704"/>
                <a:gd name="T7" fmla="*/ 364 h 4470"/>
                <a:gd name="T8" fmla="*/ 1196 w 5704"/>
                <a:gd name="T9" fmla="*/ 407 h 4470"/>
                <a:gd name="T10" fmla="*/ 1386 w 5704"/>
                <a:gd name="T11" fmla="*/ 1176 h 4470"/>
                <a:gd name="T12" fmla="*/ 5385 w 5704"/>
                <a:gd name="T13" fmla="*/ 1547 h 4470"/>
                <a:gd name="T14" fmla="*/ 5499 w 5704"/>
                <a:gd name="T15" fmla="*/ 1577 h 4470"/>
                <a:gd name="T16" fmla="*/ 5594 w 5704"/>
                <a:gd name="T17" fmla="*/ 1636 h 4470"/>
                <a:gd name="T18" fmla="*/ 5663 w 5704"/>
                <a:gd name="T19" fmla="*/ 1722 h 4470"/>
                <a:gd name="T20" fmla="*/ 5701 w 5704"/>
                <a:gd name="T21" fmla="*/ 1822 h 4470"/>
                <a:gd name="T22" fmla="*/ 5699 w 5704"/>
                <a:gd name="T23" fmla="*/ 1933 h 4470"/>
                <a:gd name="T24" fmla="*/ 5419 w 5704"/>
                <a:gd name="T25" fmla="*/ 3312 h 4470"/>
                <a:gd name="T26" fmla="*/ 5358 w 5704"/>
                <a:gd name="T27" fmla="*/ 3409 h 4470"/>
                <a:gd name="T28" fmla="*/ 5265 w 5704"/>
                <a:gd name="T29" fmla="*/ 3479 h 4470"/>
                <a:gd name="T30" fmla="*/ 5151 w 5704"/>
                <a:gd name="T31" fmla="*/ 3519 h 4470"/>
                <a:gd name="T32" fmla="*/ 1842 w 5704"/>
                <a:gd name="T33" fmla="*/ 3523 h 4470"/>
                <a:gd name="T34" fmla="*/ 5032 w 5704"/>
                <a:gd name="T35" fmla="*/ 4029 h 4470"/>
                <a:gd name="T36" fmla="*/ 5128 w 5704"/>
                <a:gd name="T37" fmla="*/ 4051 h 4470"/>
                <a:gd name="T38" fmla="*/ 5203 w 5704"/>
                <a:gd name="T39" fmla="*/ 4110 h 4470"/>
                <a:gd name="T40" fmla="*/ 5246 w 5704"/>
                <a:gd name="T41" fmla="*/ 4198 h 4470"/>
                <a:gd name="T42" fmla="*/ 5246 w 5704"/>
                <a:gd name="T43" fmla="*/ 4299 h 4470"/>
                <a:gd name="T44" fmla="*/ 5203 w 5704"/>
                <a:gd name="T45" fmla="*/ 4386 h 4470"/>
                <a:gd name="T46" fmla="*/ 5128 w 5704"/>
                <a:gd name="T47" fmla="*/ 4447 h 4470"/>
                <a:gd name="T48" fmla="*/ 5032 w 5704"/>
                <a:gd name="T49" fmla="*/ 4468 h 4470"/>
                <a:gd name="T50" fmla="*/ 1720 w 5704"/>
                <a:gd name="T51" fmla="*/ 4466 h 4470"/>
                <a:gd name="T52" fmla="*/ 1639 w 5704"/>
                <a:gd name="T53" fmla="*/ 4428 h 4470"/>
                <a:gd name="T54" fmla="*/ 1578 w 5704"/>
                <a:gd name="T55" fmla="*/ 4363 h 4470"/>
                <a:gd name="T56" fmla="*/ 1547 w 5704"/>
                <a:gd name="T57" fmla="*/ 4280 h 4470"/>
                <a:gd name="T58" fmla="*/ 158 w 5704"/>
                <a:gd name="T59" fmla="*/ 432 h 4470"/>
                <a:gd name="T60" fmla="*/ 80 w 5704"/>
                <a:gd name="T61" fmla="*/ 392 h 4470"/>
                <a:gd name="T62" fmla="*/ 25 w 5704"/>
                <a:gd name="T63" fmla="*/ 326 h 4470"/>
                <a:gd name="T64" fmla="*/ 0 w 5704"/>
                <a:gd name="T65" fmla="*/ 246 h 4470"/>
                <a:gd name="T66" fmla="*/ 8 w 5704"/>
                <a:gd name="T67" fmla="*/ 158 h 4470"/>
                <a:gd name="T68" fmla="*/ 49 w 5704"/>
                <a:gd name="T69" fmla="*/ 80 h 4470"/>
                <a:gd name="T70" fmla="*/ 114 w 5704"/>
                <a:gd name="T71" fmla="*/ 27 h 4470"/>
                <a:gd name="T72" fmla="*/ 194 w 5704"/>
                <a:gd name="T73" fmla="*/ 0 h 4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704" h="4470">
                  <a:moveTo>
                    <a:pt x="238" y="0"/>
                  </a:moveTo>
                  <a:lnTo>
                    <a:pt x="281" y="8"/>
                  </a:lnTo>
                  <a:lnTo>
                    <a:pt x="1038" y="232"/>
                  </a:lnTo>
                  <a:lnTo>
                    <a:pt x="1078" y="248"/>
                  </a:lnTo>
                  <a:lnTo>
                    <a:pt x="1112" y="269"/>
                  </a:lnTo>
                  <a:lnTo>
                    <a:pt x="1140" y="297"/>
                  </a:lnTo>
                  <a:lnTo>
                    <a:pt x="1163" y="328"/>
                  </a:lnTo>
                  <a:lnTo>
                    <a:pt x="1182" y="364"/>
                  </a:lnTo>
                  <a:lnTo>
                    <a:pt x="1190" y="385"/>
                  </a:lnTo>
                  <a:lnTo>
                    <a:pt x="1196" y="407"/>
                  </a:lnTo>
                  <a:lnTo>
                    <a:pt x="1355" y="1176"/>
                  </a:lnTo>
                  <a:lnTo>
                    <a:pt x="1386" y="1176"/>
                  </a:lnTo>
                  <a:lnTo>
                    <a:pt x="1418" y="1178"/>
                  </a:lnTo>
                  <a:lnTo>
                    <a:pt x="5385" y="1547"/>
                  </a:lnTo>
                  <a:lnTo>
                    <a:pt x="5444" y="1558"/>
                  </a:lnTo>
                  <a:lnTo>
                    <a:pt x="5499" y="1577"/>
                  </a:lnTo>
                  <a:lnTo>
                    <a:pt x="5550" y="1604"/>
                  </a:lnTo>
                  <a:lnTo>
                    <a:pt x="5594" y="1636"/>
                  </a:lnTo>
                  <a:lnTo>
                    <a:pt x="5632" y="1676"/>
                  </a:lnTo>
                  <a:lnTo>
                    <a:pt x="5663" y="1722"/>
                  </a:lnTo>
                  <a:lnTo>
                    <a:pt x="5685" y="1769"/>
                  </a:lnTo>
                  <a:lnTo>
                    <a:pt x="5701" y="1822"/>
                  </a:lnTo>
                  <a:lnTo>
                    <a:pt x="5704" y="1876"/>
                  </a:lnTo>
                  <a:lnTo>
                    <a:pt x="5699" y="1933"/>
                  </a:lnTo>
                  <a:lnTo>
                    <a:pt x="5436" y="3256"/>
                  </a:lnTo>
                  <a:lnTo>
                    <a:pt x="5419" y="3312"/>
                  </a:lnTo>
                  <a:lnTo>
                    <a:pt x="5393" y="3363"/>
                  </a:lnTo>
                  <a:lnTo>
                    <a:pt x="5358" y="3409"/>
                  </a:lnTo>
                  <a:lnTo>
                    <a:pt x="5315" y="3448"/>
                  </a:lnTo>
                  <a:lnTo>
                    <a:pt x="5265" y="3479"/>
                  </a:lnTo>
                  <a:lnTo>
                    <a:pt x="5210" y="3504"/>
                  </a:lnTo>
                  <a:lnTo>
                    <a:pt x="5151" y="3519"/>
                  </a:lnTo>
                  <a:lnTo>
                    <a:pt x="5089" y="3523"/>
                  </a:lnTo>
                  <a:lnTo>
                    <a:pt x="1842" y="3523"/>
                  </a:lnTo>
                  <a:lnTo>
                    <a:pt x="1946" y="4030"/>
                  </a:lnTo>
                  <a:lnTo>
                    <a:pt x="5032" y="4029"/>
                  </a:lnTo>
                  <a:lnTo>
                    <a:pt x="5081" y="4034"/>
                  </a:lnTo>
                  <a:lnTo>
                    <a:pt x="5128" y="4051"/>
                  </a:lnTo>
                  <a:lnTo>
                    <a:pt x="5168" y="4076"/>
                  </a:lnTo>
                  <a:lnTo>
                    <a:pt x="5203" y="4110"/>
                  </a:lnTo>
                  <a:lnTo>
                    <a:pt x="5229" y="4152"/>
                  </a:lnTo>
                  <a:lnTo>
                    <a:pt x="5246" y="4198"/>
                  </a:lnTo>
                  <a:lnTo>
                    <a:pt x="5252" y="4249"/>
                  </a:lnTo>
                  <a:lnTo>
                    <a:pt x="5246" y="4299"/>
                  </a:lnTo>
                  <a:lnTo>
                    <a:pt x="5229" y="4346"/>
                  </a:lnTo>
                  <a:lnTo>
                    <a:pt x="5203" y="4386"/>
                  </a:lnTo>
                  <a:lnTo>
                    <a:pt x="5168" y="4420"/>
                  </a:lnTo>
                  <a:lnTo>
                    <a:pt x="5128" y="4447"/>
                  </a:lnTo>
                  <a:lnTo>
                    <a:pt x="5081" y="4462"/>
                  </a:lnTo>
                  <a:lnTo>
                    <a:pt x="5032" y="4468"/>
                  </a:lnTo>
                  <a:lnTo>
                    <a:pt x="1766" y="4470"/>
                  </a:lnTo>
                  <a:lnTo>
                    <a:pt x="1720" y="4466"/>
                  </a:lnTo>
                  <a:lnTo>
                    <a:pt x="1677" y="4451"/>
                  </a:lnTo>
                  <a:lnTo>
                    <a:pt x="1639" y="4428"/>
                  </a:lnTo>
                  <a:lnTo>
                    <a:pt x="1604" y="4399"/>
                  </a:lnTo>
                  <a:lnTo>
                    <a:pt x="1578" y="4363"/>
                  </a:lnTo>
                  <a:lnTo>
                    <a:pt x="1559" y="4323"/>
                  </a:lnTo>
                  <a:lnTo>
                    <a:pt x="1547" y="4280"/>
                  </a:lnTo>
                  <a:lnTo>
                    <a:pt x="789" y="619"/>
                  </a:lnTo>
                  <a:lnTo>
                    <a:pt x="158" y="432"/>
                  </a:lnTo>
                  <a:lnTo>
                    <a:pt x="116" y="415"/>
                  </a:lnTo>
                  <a:lnTo>
                    <a:pt x="80" y="392"/>
                  </a:lnTo>
                  <a:lnTo>
                    <a:pt x="49" y="362"/>
                  </a:lnTo>
                  <a:lnTo>
                    <a:pt x="25" y="326"/>
                  </a:lnTo>
                  <a:lnTo>
                    <a:pt x="10" y="288"/>
                  </a:lnTo>
                  <a:lnTo>
                    <a:pt x="0" y="246"/>
                  </a:lnTo>
                  <a:lnTo>
                    <a:pt x="0" y="202"/>
                  </a:lnTo>
                  <a:lnTo>
                    <a:pt x="8" y="158"/>
                  </a:lnTo>
                  <a:lnTo>
                    <a:pt x="25" y="116"/>
                  </a:lnTo>
                  <a:lnTo>
                    <a:pt x="49" y="80"/>
                  </a:lnTo>
                  <a:lnTo>
                    <a:pt x="80" y="50"/>
                  </a:lnTo>
                  <a:lnTo>
                    <a:pt x="114" y="27"/>
                  </a:lnTo>
                  <a:lnTo>
                    <a:pt x="154" y="10"/>
                  </a:lnTo>
                  <a:lnTo>
                    <a:pt x="194" y="0"/>
                  </a:lnTo>
                  <a:lnTo>
                    <a:pt x="23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cs typeface="+mn-ea"/>
                <a:sym typeface="+mn-lt"/>
              </a:endParaRPr>
            </a:p>
          </p:txBody>
        </p:sp>
        <p:sp>
          <p:nvSpPr>
            <p:cNvPr id="72" name="Freeform 15">
              <a:extLst>
                <a:ext uri="{FF2B5EF4-FFF2-40B4-BE49-F238E27FC236}">
                  <a16:creationId xmlns:a16="http://schemas.microsoft.com/office/drawing/2014/main" id="{224AE830-E341-4977-ACFB-333105B7D1DC}"/>
                </a:ext>
              </a:extLst>
            </p:cNvPr>
            <p:cNvSpPr>
              <a:spLocks/>
            </p:cNvSpPr>
            <p:nvPr/>
          </p:nvSpPr>
          <p:spPr bwMode="auto">
            <a:xfrm>
              <a:off x="1044" y="2975"/>
              <a:ext cx="440" cy="441"/>
            </a:xfrm>
            <a:custGeom>
              <a:avLst/>
              <a:gdLst>
                <a:gd name="T0" fmla="*/ 439 w 880"/>
                <a:gd name="T1" fmla="*/ 0 h 883"/>
                <a:gd name="T2" fmla="*/ 511 w 880"/>
                <a:gd name="T3" fmla="*/ 6 h 883"/>
                <a:gd name="T4" fmla="*/ 580 w 880"/>
                <a:gd name="T5" fmla="*/ 23 h 883"/>
                <a:gd name="T6" fmla="*/ 643 w 880"/>
                <a:gd name="T7" fmla="*/ 50 h 883"/>
                <a:gd name="T8" fmla="*/ 700 w 880"/>
                <a:gd name="T9" fmla="*/ 86 h 883"/>
                <a:gd name="T10" fmla="*/ 751 w 880"/>
                <a:gd name="T11" fmla="*/ 130 h 883"/>
                <a:gd name="T12" fmla="*/ 795 w 880"/>
                <a:gd name="T13" fmla="*/ 181 h 883"/>
                <a:gd name="T14" fmla="*/ 831 w 880"/>
                <a:gd name="T15" fmla="*/ 238 h 883"/>
                <a:gd name="T16" fmla="*/ 857 w 880"/>
                <a:gd name="T17" fmla="*/ 303 h 883"/>
                <a:gd name="T18" fmla="*/ 874 w 880"/>
                <a:gd name="T19" fmla="*/ 369 h 883"/>
                <a:gd name="T20" fmla="*/ 880 w 880"/>
                <a:gd name="T21" fmla="*/ 442 h 883"/>
                <a:gd name="T22" fmla="*/ 874 w 880"/>
                <a:gd name="T23" fmla="*/ 512 h 883"/>
                <a:gd name="T24" fmla="*/ 857 w 880"/>
                <a:gd name="T25" fmla="*/ 580 h 883"/>
                <a:gd name="T26" fmla="*/ 831 w 880"/>
                <a:gd name="T27" fmla="*/ 643 h 883"/>
                <a:gd name="T28" fmla="*/ 795 w 880"/>
                <a:gd name="T29" fmla="*/ 702 h 883"/>
                <a:gd name="T30" fmla="*/ 751 w 880"/>
                <a:gd name="T31" fmla="*/ 754 h 883"/>
                <a:gd name="T32" fmla="*/ 700 w 880"/>
                <a:gd name="T33" fmla="*/ 797 h 883"/>
                <a:gd name="T34" fmla="*/ 643 w 880"/>
                <a:gd name="T35" fmla="*/ 833 h 883"/>
                <a:gd name="T36" fmla="*/ 580 w 880"/>
                <a:gd name="T37" fmla="*/ 860 h 883"/>
                <a:gd name="T38" fmla="*/ 511 w 880"/>
                <a:gd name="T39" fmla="*/ 877 h 883"/>
                <a:gd name="T40" fmla="*/ 439 w 880"/>
                <a:gd name="T41" fmla="*/ 883 h 883"/>
                <a:gd name="T42" fmla="*/ 369 w 880"/>
                <a:gd name="T43" fmla="*/ 877 h 883"/>
                <a:gd name="T44" fmla="*/ 300 w 880"/>
                <a:gd name="T45" fmla="*/ 860 h 883"/>
                <a:gd name="T46" fmla="*/ 238 w 880"/>
                <a:gd name="T47" fmla="*/ 833 h 883"/>
                <a:gd name="T48" fmla="*/ 181 w 880"/>
                <a:gd name="T49" fmla="*/ 797 h 883"/>
                <a:gd name="T50" fmla="*/ 129 w 880"/>
                <a:gd name="T51" fmla="*/ 754 h 883"/>
                <a:gd name="T52" fmla="*/ 86 w 880"/>
                <a:gd name="T53" fmla="*/ 702 h 883"/>
                <a:gd name="T54" fmla="*/ 49 w 880"/>
                <a:gd name="T55" fmla="*/ 643 h 883"/>
                <a:gd name="T56" fmla="*/ 23 w 880"/>
                <a:gd name="T57" fmla="*/ 580 h 883"/>
                <a:gd name="T58" fmla="*/ 6 w 880"/>
                <a:gd name="T59" fmla="*/ 512 h 883"/>
                <a:gd name="T60" fmla="*/ 0 w 880"/>
                <a:gd name="T61" fmla="*/ 442 h 883"/>
                <a:gd name="T62" fmla="*/ 6 w 880"/>
                <a:gd name="T63" fmla="*/ 369 h 883"/>
                <a:gd name="T64" fmla="*/ 23 w 880"/>
                <a:gd name="T65" fmla="*/ 303 h 883"/>
                <a:gd name="T66" fmla="*/ 49 w 880"/>
                <a:gd name="T67" fmla="*/ 238 h 883"/>
                <a:gd name="T68" fmla="*/ 86 w 880"/>
                <a:gd name="T69" fmla="*/ 181 h 883"/>
                <a:gd name="T70" fmla="*/ 129 w 880"/>
                <a:gd name="T71" fmla="*/ 130 h 883"/>
                <a:gd name="T72" fmla="*/ 181 w 880"/>
                <a:gd name="T73" fmla="*/ 86 h 883"/>
                <a:gd name="T74" fmla="*/ 238 w 880"/>
                <a:gd name="T75" fmla="*/ 50 h 883"/>
                <a:gd name="T76" fmla="*/ 300 w 880"/>
                <a:gd name="T77" fmla="*/ 23 h 883"/>
                <a:gd name="T78" fmla="*/ 369 w 880"/>
                <a:gd name="T79" fmla="*/ 6 h 883"/>
                <a:gd name="T80" fmla="*/ 439 w 880"/>
                <a:gd name="T81" fmla="*/ 0 h 8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80" h="883">
                  <a:moveTo>
                    <a:pt x="439" y="0"/>
                  </a:moveTo>
                  <a:lnTo>
                    <a:pt x="511" y="6"/>
                  </a:lnTo>
                  <a:lnTo>
                    <a:pt x="580" y="23"/>
                  </a:lnTo>
                  <a:lnTo>
                    <a:pt x="643" y="50"/>
                  </a:lnTo>
                  <a:lnTo>
                    <a:pt x="700" y="86"/>
                  </a:lnTo>
                  <a:lnTo>
                    <a:pt x="751" y="130"/>
                  </a:lnTo>
                  <a:lnTo>
                    <a:pt x="795" y="181"/>
                  </a:lnTo>
                  <a:lnTo>
                    <a:pt x="831" y="238"/>
                  </a:lnTo>
                  <a:lnTo>
                    <a:pt x="857" y="303"/>
                  </a:lnTo>
                  <a:lnTo>
                    <a:pt x="874" y="369"/>
                  </a:lnTo>
                  <a:lnTo>
                    <a:pt x="880" y="442"/>
                  </a:lnTo>
                  <a:lnTo>
                    <a:pt x="874" y="512"/>
                  </a:lnTo>
                  <a:lnTo>
                    <a:pt x="857" y="580"/>
                  </a:lnTo>
                  <a:lnTo>
                    <a:pt x="831" y="643"/>
                  </a:lnTo>
                  <a:lnTo>
                    <a:pt x="795" y="702"/>
                  </a:lnTo>
                  <a:lnTo>
                    <a:pt x="751" y="754"/>
                  </a:lnTo>
                  <a:lnTo>
                    <a:pt x="700" y="797"/>
                  </a:lnTo>
                  <a:lnTo>
                    <a:pt x="643" y="833"/>
                  </a:lnTo>
                  <a:lnTo>
                    <a:pt x="580" y="860"/>
                  </a:lnTo>
                  <a:lnTo>
                    <a:pt x="511" y="877"/>
                  </a:lnTo>
                  <a:lnTo>
                    <a:pt x="439" y="883"/>
                  </a:lnTo>
                  <a:lnTo>
                    <a:pt x="369" y="877"/>
                  </a:lnTo>
                  <a:lnTo>
                    <a:pt x="300" y="860"/>
                  </a:lnTo>
                  <a:lnTo>
                    <a:pt x="238" y="833"/>
                  </a:lnTo>
                  <a:lnTo>
                    <a:pt x="181" y="797"/>
                  </a:lnTo>
                  <a:lnTo>
                    <a:pt x="129" y="754"/>
                  </a:lnTo>
                  <a:lnTo>
                    <a:pt x="86" y="702"/>
                  </a:lnTo>
                  <a:lnTo>
                    <a:pt x="49" y="643"/>
                  </a:lnTo>
                  <a:lnTo>
                    <a:pt x="23" y="580"/>
                  </a:lnTo>
                  <a:lnTo>
                    <a:pt x="6" y="512"/>
                  </a:lnTo>
                  <a:lnTo>
                    <a:pt x="0" y="442"/>
                  </a:lnTo>
                  <a:lnTo>
                    <a:pt x="6" y="369"/>
                  </a:lnTo>
                  <a:lnTo>
                    <a:pt x="23" y="303"/>
                  </a:lnTo>
                  <a:lnTo>
                    <a:pt x="49" y="238"/>
                  </a:lnTo>
                  <a:lnTo>
                    <a:pt x="86" y="181"/>
                  </a:lnTo>
                  <a:lnTo>
                    <a:pt x="129" y="130"/>
                  </a:lnTo>
                  <a:lnTo>
                    <a:pt x="181" y="86"/>
                  </a:lnTo>
                  <a:lnTo>
                    <a:pt x="238" y="50"/>
                  </a:lnTo>
                  <a:lnTo>
                    <a:pt x="300" y="23"/>
                  </a:lnTo>
                  <a:lnTo>
                    <a:pt x="369" y="6"/>
                  </a:lnTo>
                  <a:lnTo>
                    <a:pt x="43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73" name="Freeform 16">
              <a:extLst>
                <a:ext uri="{FF2B5EF4-FFF2-40B4-BE49-F238E27FC236}">
                  <a16:creationId xmlns:a16="http://schemas.microsoft.com/office/drawing/2014/main" id="{5FFB97FD-8969-4D54-A98E-1072AE9D1F55}"/>
                </a:ext>
              </a:extLst>
            </p:cNvPr>
            <p:cNvSpPr>
              <a:spLocks/>
            </p:cNvSpPr>
            <p:nvPr/>
          </p:nvSpPr>
          <p:spPr bwMode="auto">
            <a:xfrm>
              <a:off x="2096" y="2975"/>
              <a:ext cx="440" cy="441"/>
            </a:xfrm>
            <a:custGeom>
              <a:avLst/>
              <a:gdLst>
                <a:gd name="T0" fmla="*/ 441 w 880"/>
                <a:gd name="T1" fmla="*/ 0 h 883"/>
                <a:gd name="T2" fmla="*/ 512 w 880"/>
                <a:gd name="T3" fmla="*/ 6 h 883"/>
                <a:gd name="T4" fmla="*/ 580 w 880"/>
                <a:gd name="T5" fmla="*/ 23 h 883"/>
                <a:gd name="T6" fmla="*/ 643 w 880"/>
                <a:gd name="T7" fmla="*/ 50 h 883"/>
                <a:gd name="T8" fmla="*/ 700 w 880"/>
                <a:gd name="T9" fmla="*/ 86 h 883"/>
                <a:gd name="T10" fmla="*/ 751 w 880"/>
                <a:gd name="T11" fmla="*/ 130 h 883"/>
                <a:gd name="T12" fmla="*/ 797 w 880"/>
                <a:gd name="T13" fmla="*/ 181 h 883"/>
                <a:gd name="T14" fmla="*/ 831 w 880"/>
                <a:gd name="T15" fmla="*/ 238 h 883"/>
                <a:gd name="T16" fmla="*/ 859 w 880"/>
                <a:gd name="T17" fmla="*/ 303 h 883"/>
                <a:gd name="T18" fmla="*/ 875 w 880"/>
                <a:gd name="T19" fmla="*/ 369 h 883"/>
                <a:gd name="T20" fmla="*/ 880 w 880"/>
                <a:gd name="T21" fmla="*/ 442 h 883"/>
                <a:gd name="T22" fmla="*/ 875 w 880"/>
                <a:gd name="T23" fmla="*/ 512 h 883"/>
                <a:gd name="T24" fmla="*/ 859 w 880"/>
                <a:gd name="T25" fmla="*/ 580 h 883"/>
                <a:gd name="T26" fmla="*/ 831 w 880"/>
                <a:gd name="T27" fmla="*/ 643 h 883"/>
                <a:gd name="T28" fmla="*/ 797 w 880"/>
                <a:gd name="T29" fmla="*/ 702 h 883"/>
                <a:gd name="T30" fmla="*/ 751 w 880"/>
                <a:gd name="T31" fmla="*/ 754 h 883"/>
                <a:gd name="T32" fmla="*/ 700 w 880"/>
                <a:gd name="T33" fmla="*/ 797 h 883"/>
                <a:gd name="T34" fmla="*/ 643 w 880"/>
                <a:gd name="T35" fmla="*/ 833 h 883"/>
                <a:gd name="T36" fmla="*/ 580 w 880"/>
                <a:gd name="T37" fmla="*/ 860 h 883"/>
                <a:gd name="T38" fmla="*/ 512 w 880"/>
                <a:gd name="T39" fmla="*/ 877 h 883"/>
                <a:gd name="T40" fmla="*/ 441 w 880"/>
                <a:gd name="T41" fmla="*/ 883 h 883"/>
                <a:gd name="T42" fmla="*/ 369 w 880"/>
                <a:gd name="T43" fmla="*/ 877 h 883"/>
                <a:gd name="T44" fmla="*/ 301 w 880"/>
                <a:gd name="T45" fmla="*/ 860 h 883"/>
                <a:gd name="T46" fmla="*/ 238 w 880"/>
                <a:gd name="T47" fmla="*/ 833 h 883"/>
                <a:gd name="T48" fmla="*/ 181 w 880"/>
                <a:gd name="T49" fmla="*/ 797 h 883"/>
                <a:gd name="T50" fmla="*/ 130 w 880"/>
                <a:gd name="T51" fmla="*/ 754 h 883"/>
                <a:gd name="T52" fmla="*/ 86 w 880"/>
                <a:gd name="T53" fmla="*/ 702 h 883"/>
                <a:gd name="T54" fmla="*/ 50 w 880"/>
                <a:gd name="T55" fmla="*/ 643 h 883"/>
                <a:gd name="T56" fmla="*/ 23 w 880"/>
                <a:gd name="T57" fmla="*/ 580 h 883"/>
                <a:gd name="T58" fmla="*/ 6 w 880"/>
                <a:gd name="T59" fmla="*/ 512 h 883"/>
                <a:gd name="T60" fmla="*/ 0 w 880"/>
                <a:gd name="T61" fmla="*/ 442 h 883"/>
                <a:gd name="T62" fmla="*/ 6 w 880"/>
                <a:gd name="T63" fmla="*/ 369 h 883"/>
                <a:gd name="T64" fmla="*/ 23 w 880"/>
                <a:gd name="T65" fmla="*/ 303 h 883"/>
                <a:gd name="T66" fmla="*/ 50 w 880"/>
                <a:gd name="T67" fmla="*/ 238 h 883"/>
                <a:gd name="T68" fmla="*/ 86 w 880"/>
                <a:gd name="T69" fmla="*/ 181 h 883"/>
                <a:gd name="T70" fmla="*/ 130 w 880"/>
                <a:gd name="T71" fmla="*/ 130 h 883"/>
                <a:gd name="T72" fmla="*/ 181 w 880"/>
                <a:gd name="T73" fmla="*/ 86 h 883"/>
                <a:gd name="T74" fmla="*/ 238 w 880"/>
                <a:gd name="T75" fmla="*/ 50 h 883"/>
                <a:gd name="T76" fmla="*/ 301 w 880"/>
                <a:gd name="T77" fmla="*/ 23 h 883"/>
                <a:gd name="T78" fmla="*/ 369 w 880"/>
                <a:gd name="T79" fmla="*/ 6 h 883"/>
                <a:gd name="T80" fmla="*/ 441 w 880"/>
                <a:gd name="T81" fmla="*/ 0 h 8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80" h="883">
                  <a:moveTo>
                    <a:pt x="441" y="0"/>
                  </a:moveTo>
                  <a:lnTo>
                    <a:pt x="512" y="6"/>
                  </a:lnTo>
                  <a:lnTo>
                    <a:pt x="580" y="23"/>
                  </a:lnTo>
                  <a:lnTo>
                    <a:pt x="643" y="50"/>
                  </a:lnTo>
                  <a:lnTo>
                    <a:pt x="700" y="86"/>
                  </a:lnTo>
                  <a:lnTo>
                    <a:pt x="751" y="130"/>
                  </a:lnTo>
                  <a:lnTo>
                    <a:pt x="797" y="181"/>
                  </a:lnTo>
                  <a:lnTo>
                    <a:pt x="831" y="238"/>
                  </a:lnTo>
                  <a:lnTo>
                    <a:pt x="859" y="303"/>
                  </a:lnTo>
                  <a:lnTo>
                    <a:pt x="875" y="369"/>
                  </a:lnTo>
                  <a:lnTo>
                    <a:pt x="880" y="442"/>
                  </a:lnTo>
                  <a:lnTo>
                    <a:pt x="875" y="512"/>
                  </a:lnTo>
                  <a:lnTo>
                    <a:pt x="859" y="580"/>
                  </a:lnTo>
                  <a:lnTo>
                    <a:pt x="831" y="643"/>
                  </a:lnTo>
                  <a:lnTo>
                    <a:pt x="797" y="702"/>
                  </a:lnTo>
                  <a:lnTo>
                    <a:pt x="751" y="754"/>
                  </a:lnTo>
                  <a:lnTo>
                    <a:pt x="700" y="797"/>
                  </a:lnTo>
                  <a:lnTo>
                    <a:pt x="643" y="833"/>
                  </a:lnTo>
                  <a:lnTo>
                    <a:pt x="580" y="860"/>
                  </a:lnTo>
                  <a:lnTo>
                    <a:pt x="512" y="877"/>
                  </a:lnTo>
                  <a:lnTo>
                    <a:pt x="441" y="883"/>
                  </a:lnTo>
                  <a:lnTo>
                    <a:pt x="369" y="877"/>
                  </a:lnTo>
                  <a:lnTo>
                    <a:pt x="301" y="860"/>
                  </a:lnTo>
                  <a:lnTo>
                    <a:pt x="238" y="833"/>
                  </a:lnTo>
                  <a:lnTo>
                    <a:pt x="181" y="797"/>
                  </a:lnTo>
                  <a:lnTo>
                    <a:pt x="130" y="754"/>
                  </a:lnTo>
                  <a:lnTo>
                    <a:pt x="86" y="702"/>
                  </a:lnTo>
                  <a:lnTo>
                    <a:pt x="50" y="643"/>
                  </a:lnTo>
                  <a:lnTo>
                    <a:pt x="23" y="580"/>
                  </a:lnTo>
                  <a:lnTo>
                    <a:pt x="6" y="512"/>
                  </a:lnTo>
                  <a:lnTo>
                    <a:pt x="0" y="442"/>
                  </a:lnTo>
                  <a:lnTo>
                    <a:pt x="6" y="369"/>
                  </a:lnTo>
                  <a:lnTo>
                    <a:pt x="23" y="303"/>
                  </a:lnTo>
                  <a:lnTo>
                    <a:pt x="50" y="238"/>
                  </a:lnTo>
                  <a:lnTo>
                    <a:pt x="86" y="181"/>
                  </a:lnTo>
                  <a:lnTo>
                    <a:pt x="130" y="130"/>
                  </a:lnTo>
                  <a:lnTo>
                    <a:pt x="181" y="86"/>
                  </a:lnTo>
                  <a:lnTo>
                    <a:pt x="238" y="50"/>
                  </a:lnTo>
                  <a:lnTo>
                    <a:pt x="301" y="23"/>
                  </a:lnTo>
                  <a:lnTo>
                    <a:pt x="369" y="6"/>
                  </a:lnTo>
                  <a:lnTo>
                    <a:pt x="44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74" name="Freeform 17">
              <a:extLst>
                <a:ext uri="{FF2B5EF4-FFF2-40B4-BE49-F238E27FC236}">
                  <a16:creationId xmlns:a16="http://schemas.microsoft.com/office/drawing/2014/main" id="{F409B9A8-7B56-4AD6-A327-ED054C7559C9}"/>
                </a:ext>
              </a:extLst>
            </p:cNvPr>
            <p:cNvSpPr>
              <a:spLocks/>
            </p:cNvSpPr>
            <p:nvPr/>
          </p:nvSpPr>
          <p:spPr bwMode="auto">
            <a:xfrm>
              <a:off x="1015" y="289"/>
              <a:ext cx="1598" cy="992"/>
            </a:xfrm>
            <a:custGeom>
              <a:avLst/>
              <a:gdLst>
                <a:gd name="T0" fmla="*/ 1857 w 3197"/>
                <a:gd name="T1" fmla="*/ 21 h 1983"/>
                <a:gd name="T2" fmla="*/ 1926 w 3197"/>
                <a:gd name="T3" fmla="*/ 45 h 1983"/>
                <a:gd name="T4" fmla="*/ 1969 w 3197"/>
                <a:gd name="T5" fmla="*/ 99 h 1983"/>
                <a:gd name="T6" fmla="*/ 1981 w 3197"/>
                <a:gd name="T7" fmla="*/ 171 h 1983"/>
                <a:gd name="T8" fmla="*/ 2059 w 3197"/>
                <a:gd name="T9" fmla="*/ 409 h 1983"/>
                <a:gd name="T10" fmla="*/ 2239 w 3197"/>
                <a:gd name="T11" fmla="*/ 496 h 1983"/>
                <a:gd name="T12" fmla="*/ 2403 w 3197"/>
                <a:gd name="T13" fmla="*/ 608 h 1983"/>
                <a:gd name="T14" fmla="*/ 2595 w 3197"/>
                <a:gd name="T15" fmla="*/ 458 h 1983"/>
                <a:gd name="T16" fmla="*/ 2663 w 3197"/>
                <a:gd name="T17" fmla="*/ 447 h 1983"/>
                <a:gd name="T18" fmla="*/ 2730 w 3197"/>
                <a:gd name="T19" fmla="*/ 470 h 1983"/>
                <a:gd name="T20" fmla="*/ 2899 w 3197"/>
                <a:gd name="T21" fmla="*/ 665 h 1983"/>
                <a:gd name="T22" fmla="*/ 2927 w 3197"/>
                <a:gd name="T23" fmla="*/ 732 h 1983"/>
                <a:gd name="T24" fmla="*/ 2922 w 3197"/>
                <a:gd name="T25" fmla="*/ 802 h 1983"/>
                <a:gd name="T26" fmla="*/ 2880 w 3197"/>
                <a:gd name="T27" fmla="*/ 861 h 1983"/>
                <a:gd name="T28" fmla="*/ 2766 w 3197"/>
                <a:gd name="T29" fmla="*/ 1082 h 1983"/>
                <a:gd name="T30" fmla="*/ 2832 w 3197"/>
                <a:gd name="T31" fmla="*/ 1270 h 1983"/>
                <a:gd name="T32" fmla="*/ 2868 w 3197"/>
                <a:gd name="T33" fmla="*/ 1470 h 1983"/>
                <a:gd name="T34" fmla="*/ 3110 w 3197"/>
                <a:gd name="T35" fmla="*/ 1497 h 1983"/>
                <a:gd name="T36" fmla="*/ 3167 w 3197"/>
                <a:gd name="T37" fmla="*/ 1536 h 1983"/>
                <a:gd name="T38" fmla="*/ 3195 w 3197"/>
                <a:gd name="T39" fmla="*/ 1601 h 1983"/>
                <a:gd name="T40" fmla="*/ 3176 w 3197"/>
                <a:gd name="T41" fmla="*/ 1858 h 1983"/>
                <a:gd name="T42" fmla="*/ 3152 w 3197"/>
                <a:gd name="T43" fmla="*/ 1926 h 1983"/>
                <a:gd name="T44" fmla="*/ 3098 w 3197"/>
                <a:gd name="T45" fmla="*/ 1970 h 1983"/>
                <a:gd name="T46" fmla="*/ 3028 w 3197"/>
                <a:gd name="T47" fmla="*/ 1983 h 1983"/>
                <a:gd name="T48" fmla="*/ 2180 w 3197"/>
                <a:gd name="T49" fmla="*/ 1904 h 1983"/>
                <a:gd name="T50" fmla="*/ 2205 w 3197"/>
                <a:gd name="T51" fmla="*/ 1573 h 1983"/>
                <a:gd name="T52" fmla="*/ 2177 w 3197"/>
                <a:gd name="T53" fmla="*/ 1417 h 1983"/>
                <a:gd name="T54" fmla="*/ 2112 w 3197"/>
                <a:gd name="T55" fmla="*/ 1274 h 1983"/>
                <a:gd name="T56" fmla="*/ 2013 w 3197"/>
                <a:gd name="T57" fmla="*/ 1154 h 1983"/>
                <a:gd name="T58" fmla="*/ 1886 w 3197"/>
                <a:gd name="T59" fmla="*/ 1063 h 1983"/>
                <a:gd name="T60" fmla="*/ 1737 w 3197"/>
                <a:gd name="T61" fmla="*/ 1008 h 1983"/>
                <a:gd name="T62" fmla="*/ 1572 w 3197"/>
                <a:gd name="T63" fmla="*/ 993 h 1983"/>
                <a:gd name="T64" fmla="*/ 1414 w 3197"/>
                <a:gd name="T65" fmla="*/ 1019 h 1983"/>
                <a:gd name="T66" fmla="*/ 1274 w 3197"/>
                <a:gd name="T67" fmla="*/ 1086 h 1983"/>
                <a:gd name="T68" fmla="*/ 1154 w 3197"/>
                <a:gd name="T69" fmla="*/ 1185 h 1983"/>
                <a:gd name="T70" fmla="*/ 1063 w 3197"/>
                <a:gd name="T71" fmla="*/ 1310 h 1983"/>
                <a:gd name="T72" fmla="*/ 1006 w 3197"/>
                <a:gd name="T73" fmla="*/ 1460 h 1983"/>
                <a:gd name="T74" fmla="*/ 970 w 3197"/>
                <a:gd name="T75" fmla="*/ 1789 h 1983"/>
                <a:gd name="T76" fmla="*/ 171 w 3197"/>
                <a:gd name="T77" fmla="*/ 1715 h 1983"/>
                <a:gd name="T78" fmla="*/ 86 w 3197"/>
                <a:gd name="T79" fmla="*/ 1702 h 1983"/>
                <a:gd name="T80" fmla="*/ 29 w 3197"/>
                <a:gd name="T81" fmla="*/ 1660 h 1983"/>
                <a:gd name="T82" fmla="*/ 0 w 3197"/>
                <a:gd name="T83" fmla="*/ 1597 h 1983"/>
                <a:gd name="T84" fmla="*/ 21 w 3197"/>
                <a:gd name="T85" fmla="*/ 1339 h 1983"/>
                <a:gd name="T86" fmla="*/ 46 w 3197"/>
                <a:gd name="T87" fmla="*/ 1272 h 1983"/>
                <a:gd name="T88" fmla="*/ 101 w 3197"/>
                <a:gd name="T89" fmla="*/ 1226 h 1983"/>
                <a:gd name="T90" fmla="*/ 171 w 3197"/>
                <a:gd name="T91" fmla="*/ 1215 h 1983"/>
                <a:gd name="T92" fmla="*/ 409 w 3197"/>
                <a:gd name="T93" fmla="*/ 1139 h 1983"/>
                <a:gd name="T94" fmla="*/ 496 w 3197"/>
                <a:gd name="T95" fmla="*/ 956 h 1983"/>
                <a:gd name="T96" fmla="*/ 608 w 3197"/>
                <a:gd name="T97" fmla="*/ 795 h 1983"/>
                <a:gd name="T98" fmla="*/ 458 w 3197"/>
                <a:gd name="T99" fmla="*/ 605 h 1983"/>
                <a:gd name="T100" fmla="*/ 447 w 3197"/>
                <a:gd name="T101" fmla="*/ 534 h 1983"/>
                <a:gd name="T102" fmla="*/ 470 w 3197"/>
                <a:gd name="T103" fmla="*/ 468 h 1983"/>
                <a:gd name="T104" fmla="*/ 665 w 3197"/>
                <a:gd name="T105" fmla="*/ 300 h 1983"/>
                <a:gd name="T106" fmla="*/ 732 w 3197"/>
                <a:gd name="T107" fmla="*/ 270 h 1983"/>
                <a:gd name="T108" fmla="*/ 800 w 3197"/>
                <a:gd name="T109" fmla="*/ 276 h 1983"/>
                <a:gd name="T110" fmla="*/ 859 w 3197"/>
                <a:gd name="T111" fmla="*/ 317 h 1983"/>
                <a:gd name="T112" fmla="*/ 1080 w 3197"/>
                <a:gd name="T113" fmla="*/ 432 h 1983"/>
                <a:gd name="T114" fmla="*/ 1268 w 3197"/>
                <a:gd name="T115" fmla="*/ 365 h 1983"/>
                <a:gd name="T116" fmla="*/ 1468 w 3197"/>
                <a:gd name="T117" fmla="*/ 329 h 1983"/>
                <a:gd name="T118" fmla="*/ 1496 w 3197"/>
                <a:gd name="T119" fmla="*/ 87 h 1983"/>
                <a:gd name="T120" fmla="*/ 1536 w 3197"/>
                <a:gd name="T121" fmla="*/ 30 h 1983"/>
                <a:gd name="T122" fmla="*/ 1601 w 3197"/>
                <a:gd name="T123" fmla="*/ 2 h 19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197" h="1983">
                  <a:moveTo>
                    <a:pt x="1637" y="0"/>
                  </a:moveTo>
                  <a:lnTo>
                    <a:pt x="1857" y="21"/>
                  </a:lnTo>
                  <a:lnTo>
                    <a:pt x="1893" y="28"/>
                  </a:lnTo>
                  <a:lnTo>
                    <a:pt x="1926" y="45"/>
                  </a:lnTo>
                  <a:lnTo>
                    <a:pt x="1950" y="70"/>
                  </a:lnTo>
                  <a:lnTo>
                    <a:pt x="1969" y="99"/>
                  </a:lnTo>
                  <a:lnTo>
                    <a:pt x="1981" y="133"/>
                  </a:lnTo>
                  <a:lnTo>
                    <a:pt x="1981" y="171"/>
                  </a:lnTo>
                  <a:lnTo>
                    <a:pt x="1962" y="374"/>
                  </a:lnTo>
                  <a:lnTo>
                    <a:pt x="2059" y="409"/>
                  </a:lnTo>
                  <a:lnTo>
                    <a:pt x="2152" y="449"/>
                  </a:lnTo>
                  <a:lnTo>
                    <a:pt x="2239" y="496"/>
                  </a:lnTo>
                  <a:lnTo>
                    <a:pt x="2323" y="549"/>
                  </a:lnTo>
                  <a:lnTo>
                    <a:pt x="2403" y="608"/>
                  </a:lnTo>
                  <a:lnTo>
                    <a:pt x="2562" y="477"/>
                  </a:lnTo>
                  <a:lnTo>
                    <a:pt x="2595" y="458"/>
                  </a:lnTo>
                  <a:lnTo>
                    <a:pt x="2629" y="447"/>
                  </a:lnTo>
                  <a:lnTo>
                    <a:pt x="2663" y="447"/>
                  </a:lnTo>
                  <a:lnTo>
                    <a:pt x="2697" y="454"/>
                  </a:lnTo>
                  <a:lnTo>
                    <a:pt x="2730" y="470"/>
                  </a:lnTo>
                  <a:lnTo>
                    <a:pt x="2756" y="496"/>
                  </a:lnTo>
                  <a:lnTo>
                    <a:pt x="2899" y="665"/>
                  </a:lnTo>
                  <a:lnTo>
                    <a:pt x="2918" y="698"/>
                  </a:lnTo>
                  <a:lnTo>
                    <a:pt x="2927" y="732"/>
                  </a:lnTo>
                  <a:lnTo>
                    <a:pt x="2929" y="766"/>
                  </a:lnTo>
                  <a:lnTo>
                    <a:pt x="2922" y="802"/>
                  </a:lnTo>
                  <a:lnTo>
                    <a:pt x="2905" y="833"/>
                  </a:lnTo>
                  <a:lnTo>
                    <a:pt x="2880" y="861"/>
                  </a:lnTo>
                  <a:lnTo>
                    <a:pt x="2722" y="993"/>
                  </a:lnTo>
                  <a:lnTo>
                    <a:pt x="2766" y="1082"/>
                  </a:lnTo>
                  <a:lnTo>
                    <a:pt x="2802" y="1173"/>
                  </a:lnTo>
                  <a:lnTo>
                    <a:pt x="2832" y="1270"/>
                  </a:lnTo>
                  <a:lnTo>
                    <a:pt x="2855" y="1367"/>
                  </a:lnTo>
                  <a:lnTo>
                    <a:pt x="2868" y="1470"/>
                  </a:lnTo>
                  <a:lnTo>
                    <a:pt x="3074" y="1489"/>
                  </a:lnTo>
                  <a:lnTo>
                    <a:pt x="3110" y="1497"/>
                  </a:lnTo>
                  <a:lnTo>
                    <a:pt x="3140" y="1514"/>
                  </a:lnTo>
                  <a:lnTo>
                    <a:pt x="3167" y="1536"/>
                  </a:lnTo>
                  <a:lnTo>
                    <a:pt x="3186" y="1567"/>
                  </a:lnTo>
                  <a:lnTo>
                    <a:pt x="3195" y="1601"/>
                  </a:lnTo>
                  <a:lnTo>
                    <a:pt x="3197" y="1637"/>
                  </a:lnTo>
                  <a:lnTo>
                    <a:pt x="3176" y="1858"/>
                  </a:lnTo>
                  <a:lnTo>
                    <a:pt x="3169" y="1894"/>
                  </a:lnTo>
                  <a:lnTo>
                    <a:pt x="3152" y="1926"/>
                  </a:lnTo>
                  <a:lnTo>
                    <a:pt x="3129" y="1951"/>
                  </a:lnTo>
                  <a:lnTo>
                    <a:pt x="3098" y="1970"/>
                  </a:lnTo>
                  <a:lnTo>
                    <a:pt x="3064" y="1981"/>
                  </a:lnTo>
                  <a:lnTo>
                    <a:pt x="3028" y="1983"/>
                  </a:lnTo>
                  <a:lnTo>
                    <a:pt x="2823" y="1962"/>
                  </a:lnTo>
                  <a:lnTo>
                    <a:pt x="2180" y="1904"/>
                  </a:lnTo>
                  <a:lnTo>
                    <a:pt x="2203" y="1656"/>
                  </a:lnTo>
                  <a:lnTo>
                    <a:pt x="2205" y="1573"/>
                  </a:lnTo>
                  <a:lnTo>
                    <a:pt x="2196" y="1493"/>
                  </a:lnTo>
                  <a:lnTo>
                    <a:pt x="2177" y="1417"/>
                  </a:lnTo>
                  <a:lnTo>
                    <a:pt x="2148" y="1342"/>
                  </a:lnTo>
                  <a:lnTo>
                    <a:pt x="2112" y="1274"/>
                  </a:lnTo>
                  <a:lnTo>
                    <a:pt x="2066" y="1211"/>
                  </a:lnTo>
                  <a:lnTo>
                    <a:pt x="2013" y="1154"/>
                  </a:lnTo>
                  <a:lnTo>
                    <a:pt x="1952" y="1105"/>
                  </a:lnTo>
                  <a:lnTo>
                    <a:pt x="1886" y="1063"/>
                  </a:lnTo>
                  <a:lnTo>
                    <a:pt x="1814" y="1031"/>
                  </a:lnTo>
                  <a:lnTo>
                    <a:pt x="1737" y="1008"/>
                  </a:lnTo>
                  <a:lnTo>
                    <a:pt x="1656" y="994"/>
                  </a:lnTo>
                  <a:lnTo>
                    <a:pt x="1572" y="993"/>
                  </a:lnTo>
                  <a:lnTo>
                    <a:pt x="1492" y="1000"/>
                  </a:lnTo>
                  <a:lnTo>
                    <a:pt x="1414" y="1019"/>
                  </a:lnTo>
                  <a:lnTo>
                    <a:pt x="1342" y="1048"/>
                  </a:lnTo>
                  <a:lnTo>
                    <a:pt x="1274" y="1086"/>
                  </a:lnTo>
                  <a:lnTo>
                    <a:pt x="1211" y="1131"/>
                  </a:lnTo>
                  <a:lnTo>
                    <a:pt x="1154" y="1185"/>
                  </a:lnTo>
                  <a:lnTo>
                    <a:pt x="1105" y="1244"/>
                  </a:lnTo>
                  <a:lnTo>
                    <a:pt x="1063" y="1310"/>
                  </a:lnTo>
                  <a:lnTo>
                    <a:pt x="1030" y="1382"/>
                  </a:lnTo>
                  <a:lnTo>
                    <a:pt x="1006" y="1460"/>
                  </a:lnTo>
                  <a:lnTo>
                    <a:pt x="992" y="1542"/>
                  </a:lnTo>
                  <a:lnTo>
                    <a:pt x="970" y="1789"/>
                  </a:lnTo>
                  <a:lnTo>
                    <a:pt x="327" y="1729"/>
                  </a:lnTo>
                  <a:lnTo>
                    <a:pt x="171" y="1715"/>
                  </a:lnTo>
                  <a:lnTo>
                    <a:pt x="122" y="1710"/>
                  </a:lnTo>
                  <a:lnTo>
                    <a:pt x="86" y="1702"/>
                  </a:lnTo>
                  <a:lnTo>
                    <a:pt x="53" y="1685"/>
                  </a:lnTo>
                  <a:lnTo>
                    <a:pt x="29" y="1660"/>
                  </a:lnTo>
                  <a:lnTo>
                    <a:pt x="10" y="1632"/>
                  </a:lnTo>
                  <a:lnTo>
                    <a:pt x="0" y="1597"/>
                  </a:lnTo>
                  <a:lnTo>
                    <a:pt x="0" y="1559"/>
                  </a:lnTo>
                  <a:lnTo>
                    <a:pt x="21" y="1339"/>
                  </a:lnTo>
                  <a:lnTo>
                    <a:pt x="31" y="1304"/>
                  </a:lnTo>
                  <a:lnTo>
                    <a:pt x="46" y="1272"/>
                  </a:lnTo>
                  <a:lnTo>
                    <a:pt x="70" y="1245"/>
                  </a:lnTo>
                  <a:lnTo>
                    <a:pt x="101" y="1226"/>
                  </a:lnTo>
                  <a:lnTo>
                    <a:pt x="135" y="1217"/>
                  </a:lnTo>
                  <a:lnTo>
                    <a:pt x="171" y="1215"/>
                  </a:lnTo>
                  <a:lnTo>
                    <a:pt x="376" y="1234"/>
                  </a:lnTo>
                  <a:lnTo>
                    <a:pt x="409" y="1139"/>
                  </a:lnTo>
                  <a:lnTo>
                    <a:pt x="449" y="1046"/>
                  </a:lnTo>
                  <a:lnTo>
                    <a:pt x="496" y="956"/>
                  </a:lnTo>
                  <a:lnTo>
                    <a:pt x="549" y="873"/>
                  </a:lnTo>
                  <a:lnTo>
                    <a:pt x="608" y="795"/>
                  </a:lnTo>
                  <a:lnTo>
                    <a:pt x="477" y="635"/>
                  </a:lnTo>
                  <a:lnTo>
                    <a:pt x="458" y="605"/>
                  </a:lnTo>
                  <a:lnTo>
                    <a:pt x="447" y="568"/>
                  </a:lnTo>
                  <a:lnTo>
                    <a:pt x="447" y="534"/>
                  </a:lnTo>
                  <a:lnTo>
                    <a:pt x="454" y="500"/>
                  </a:lnTo>
                  <a:lnTo>
                    <a:pt x="470" y="468"/>
                  </a:lnTo>
                  <a:lnTo>
                    <a:pt x="494" y="441"/>
                  </a:lnTo>
                  <a:lnTo>
                    <a:pt x="665" y="300"/>
                  </a:lnTo>
                  <a:lnTo>
                    <a:pt x="698" y="279"/>
                  </a:lnTo>
                  <a:lnTo>
                    <a:pt x="732" y="270"/>
                  </a:lnTo>
                  <a:lnTo>
                    <a:pt x="766" y="268"/>
                  </a:lnTo>
                  <a:lnTo>
                    <a:pt x="800" y="276"/>
                  </a:lnTo>
                  <a:lnTo>
                    <a:pt x="833" y="293"/>
                  </a:lnTo>
                  <a:lnTo>
                    <a:pt x="859" y="317"/>
                  </a:lnTo>
                  <a:lnTo>
                    <a:pt x="992" y="477"/>
                  </a:lnTo>
                  <a:lnTo>
                    <a:pt x="1080" y="432"/>
                  </a:lnTo>
                  <a:lnTo>
                    <a:pt x="1173" y="395"/>
                  </a:lnTo>
                  <a:lnTo>
                    <a:pt x="1268" y="365"/>
                  </a:lnTo>
                  <a:lnTo>
                    <a:pt x="1367" y="344"/>
                  </a:lnTo>
                  <a:lnTo>
                    <a:pt x="1468" y="329"/>
                  </a:lnTo>
                  <a:lnTo>
                    <a:pt x="1487" y="123"/>
                  </a:lnTo>
                  <a:lnTo>
                    <a:pt x="1496" y="87"/>
                  </a:lnTo>
                  <a:lnTo>
                    <a:pt x="1511" y="57"/>
                  </a:lnTo>
                  <a:lnTo>
                    <a:pt x="1536" y="30"/>
                  </a:lnTo>
                  <a:lnTo>
                    <a:pt x="1566" y="11"/>
                  </a:lnTo>
                  <a:lnTo>
                    <a:pt x="1601" y="2"/>
                  </a:lnTo>
                  <a:lnTo>
                    <a:pt x="16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spTree>
    <p:extLst>
      <p:ext uri="{BB962C8B-B14F-4D97-AF65-F5344CB8AC3E}">
        <p14:creationId xmlns:p14="http://schemas.microsoft.com/office/powerpoint/2010/main" val="25701076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a:extLst>
              <a:ext uri="{FF2B5EF4-FFF2-40B4-BE49-F238E27FC236}">
                <a16:creationId xmlns:a16="http://schemas.microsoft.com/office/drawing/2014/main" id="{F2AB7C1E-DF75-4FEC-8291-FD28FF0583E1}"/>
              </a:ext>
            </a:extLst>
          </p:cNvPr>
          <p:cNvSpPr txBox="1">
            <a:spLocks noChangeArrowheads="1"/>
          </p:cNvSpPr>
          <p:nvPr/>
        </p:nvSpPr>
        <p:spPr bwMode="auto">
          <a:xfrm>
            <a:off x="4901745" y="697393"/>
            <a:ext cx="238850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800" b="1" dirty="0">
                <a:solidFill>
                  <a:schemeClr val="tx1">
                    <a:lumMod val="65000"/>
                    <a:lumOff val="35000"/>
                  </a:schemeClr>
                </a:solidFill>
                <a:cs typeface="+mn-ea"/>
                <a:sym typeface="+mn-lt"/>
              </a:rPr>
              <a:t>核心团队</a:t>
            </a:r>
          </a:p>
        </p:txBody>
      </p:sp>
      <p:cxnSp>
        <p:nvCxnSpPr>
          <p:cNvPr id="3" name="直接连接符 2">
            <a:extLst>
              <a:ext uri="{FF2B5EF4-FFF2-40B4-BE49-F238E27FC236}">
                <a16:creationId xmlns:a16="http://schemas.microsoft.com/office/drawing/2014/main" id="{713E375E-5328-4212-A6B0-35F0D23C538F}"/>
              </a:ext>
            </a:extLst>
          </p:cNvPr>
          <p:cNvCxnSpPr>
            <a:cxnSpLocks/>
          </p:cNvCxnSpPr>
          <p:nvPr/>
        </p:nvCxnSpPr>
        <p:spPr>
          <a:xfrm>
            <a:off x="4901745" y="1265569"/>
            <a:ext cx="2388509" cy="0"/>
          </a:xfrm>
          <a:prstGeom prst="line">
            <a:avLst/>
          </a:prstGeom>
          <a:ln w="19050">
            <a:solidFill>
              <a:srgbClr val="347FC2"/>
            </a:solidFill>
          </a:ln>
        </p:spPr>
        <p:style>
          <a:lnRef idx="1">
            <a:schemeClr val="accent1"/>
          </a:lnRef>
          <a:fillRef idx="0">
            <a:schemeClr val="accent1"/>
          </a:fillRef>
          <a:effectRef idx="0">
            <a:schemeClr val="accent1"/>
          </a:effectRef>
          <a:fontRef idx="minor">
            <a:schemeClr val="tx1"/>
          </a:fontRef>
        </p:style>
      </p:cxnSp>
      <p:sp>
        <p:nvSpPr>
          <p:cNvPr id="4" name="文本框 14">
            <a:extLst>
              <a:ext uri="{FF2B5EF4-FFF2-40B4-BE49-F238E27FC236}">
                <a16:creationId xmlns:a16="http://schemas.microsoft.com/office/drawing/2014/main" id="{48C426D2-45D1-4B87-8837-CB7908BE3D9E}"/>
              </a:ext>
            </a:extLst>
          </p:cNvPr>
          <p:cNvSpPr txBox="1"/>
          <p:nvPr/>
        </p:nvSpPr>
        <p:spPr>
          <a:xfrm>
            <a:off x="2182027" y="3788191"/>
            <a:ext cx="2354595"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b="1" dirty="0">
                <a:solidFill>
                  <a:schemeClr val="tx1">
                    <a:lumMod val="65000"/>
                    <a:lumOff val="35000"/>
                  </a:schemeClr>
                </a:solidFill>
                <a:cs typeface="+mn-ea"/>
                <a:sym typeface="+mn-lt"/>
              </a:rPr>
              <a:t>主要团队成员姓名</a:t>
            </a:r>
          </a:p>
        </p:txBody>
      </p:sp>
      <p:sp>
        <p:nvSpPr>
          <p:cNvPr id="5" name="文本框 15">
            <a:extLst>
              <a:ext uri="{FF2B5EF4-FFF2-40B4-BE49-F238E27FC236}">
                <a16:creationId xmlns:a16="http://schemas.microsoft.com/office/drawing/2014/main" id="{8DC1EB9A-AD50-4B6D-AC05-6C4A053861F4}"/>
              </a:ext>
            </a:extLst>
          </p:cNvPr>
          <p:cNvSpPr txBox="1"/>
          <p:nvPr/>
        </p:nvSpPr>
        <p:spPr>
          <a:xfrm>
            <a:off x="2556070" y="4175422"/>
            <a:ext cx="1600198"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b="1" dirty="0">
                <a:solidFill>
                  <a:schemeClr val="tx1">
                    <a:lumMod val="65000"/>
                    <a:lumOff val="35000"/>
                  </a:schemeClr>
                </a:solidFill>
                <a:cs typeface="+mn-ea"/>
                <a:sym typeface="+mn-lt"/>
              </a:rPr>
              <a:t>职位</a:t>
            </a:r>
          </a:p>
        </p:txBody>
      </p:sp>
      <p:sp>
        <p:nvSpPr>
          <p:cNvPr id="6" name="文本框 16">
            <a:extLst>
              <a:ext uri="{FF2B5EF4-FFF2-40B4-BE49-F238E27FC236}">
                <a16:creationId xmlns:a16="http://schemas.microsoft.com/office/drawing/2014/main" id="{55412495-62AE-4A8C-BAE2-0356596D0215}"/>
              </a:ext>
            </a:extLst>
          </p:cNvPr>
          <p:cNvSpPr txBox="1"/>
          <p:nvPr/>
        </p:nvSpPr>
        <p:spPr>
          <a:xfrm>
            <a:off x="2418743" y="4552918"/>
            <a:ext cx="2117879" cy="70788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tx1">
                    <a:lumMod val="65000"/>
                    <a:lumOff val="35000"/>
                  </a:schemeClr>
                </a:solidFill>
                <a:cs typeface="+mn-ea"/>
                <a:sym typeface="+mn-lt"/>
              </a:rPr>
              <a:t>点击此处填写团队成员主要经历</a:t>
            </a:r>
            <a:r>
              <a:rPr lang="en-US" altLang="zh-CN" sz="1000" dirty="0">
                <a:solidFill>
                  <a:schemeClr val="tx1">
                    <a:lumMod val="65000"/>
                    <a:lumOff val="35000"/>
                  </a:schemeClr>
                </a:solidFill>
                <a:cs typeface="+mn-ea"/>
                <a:sym typeface="+mn-lt"/>
              </a:rPr>
              <a:t>,</a:t>
            </a:r>
            <a:r>
              <a:rPr lang="zh-CN" altLang="en-US" sz="1000" dirty="0">
                <a:solidFill>
                  <a:schemeClr val="tx1">
                    <a:lumMod val="65000"/>
                    <a:lumOff val="35000"/>
                  </a:schemeClr>
                </a:solidFill>
                <a:cs typeface="+mn-ea"/>
                <a:sym typeface="+mn-lt"/>
              </a:rPr>
              <a:t>点击此处填写团队成员主要经历</a:t>
            </a:r>
            <a:r>
              <a:rPr lang="en-US" altLang="zh-CN" sz="1000" dirty="0">
                <a:solidFill>
                  <a:schemeClr val="tx1">
                    <a:lumMod val="65000"/>
                    <a:lumOff val="35000"/>
                  </a:schemeClr>
                </a:solidFill>
                <a:cs typeface="+mn-ea"/>
                <a:sym typeface="+mn-lt"/>
              </a:rPr>
              <a:t>,</a:t>
            </a:r>
            <a:r>
              <a:rPr lang="zh-CN" altLang="en-US" sz="1000" dirty="0">
                <a:solidFill>
                  <a:schemeClr val="tx1">
                    <a:lumMod val="65000"/>
                    <a:lumOff val="35000"/>
                  </a:schemeClr>
                </a:solidFill>
                <a:cs typeface="+mn-ea"/>
                <a:sym typeface="+mn-lt"/>
              </a:rPr>
              <a:t>点击此处填写团队成员主要经历</a:t>
            </a:r>
            <a:r>
              <a:rPr lang="en-US" altLang="zh-CN" sz="1000" dirty="0">
                <a:solidFill>
                  <a:schemeClr val="tx1">
                    <a:lumMod val="65000"/>
                    <a:lumOff val="35000"/>
                  </a:schemeClr>
                </a:solidFill>
                <a:cs typeface="+mn-ea"/>
                <a:sym typeface="+mn-lt"/>
              </a:rPr>
              <a:t>,</a:t>
            </a:r>
            <a:r>
              <a:rPr lang="zh-CN" altLang="en-US" sz="1000" dirty="0">
                <a:solidFill>
                  <a:schemeClr val="tx1">
                    <a:lumMod val="65000"/>
                    <a:lumOff val="35000"/>
                  </a:schemeClr>
                </a:solidFill>
                <a:cs typeface="+mn-ea"/>
                <a:sym typeface="+mn-lt"/>
              </a:rPr>
              <a:t>点击此处填写团队成员主要经历</a:t>
            </a:r>
          </a:p>
        </p:txBody>
      </p:sp>
      <p:sp>
        <p:nvSpPr>
          <p:cNvPr id="7" name="文本框 17">
            <a:extLst>
              <a:ext uri="{FF2B5EF4-FFF2-40B4-BE49-F238E27FC236}">
                <a16:creationId xmlns:a16="http://schemas.microsoft.com/office/drawing/2014/main" id="{5A492904-4DE7-4B18-8922-A4646AF595EA}"/>
              </a:ext>
            </a:extLst>
          </p:cNvPr>
          <p:cNvSpPr txBox="1"/>
          <p:nvPr/>
        </p:nvSpPr>
        <p:spPr>
          <a:xfrm>
            <a:off x="4897391" y="3788191"/>
            <a:ext cx="2354595"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b="1" dirty="0">
                <a:solidFill>
                  <a:schemeClr val="tx1">
                    <a:lumMod val="65000"/>
                    <a:lumOff val="35000"/>
                  </a:schemeClr>
                </a:solidFill>
                <a:cs typeface="+mn-ea"/>
                <a:sym typeface="+mn-lt"/>
              </a:rPr>
              <a:t>主要团队成员姓名</a:t>
            </a:r>
          </a:p>
        </p:txBody>
      </p:sp>
      <p:sp>
        <p:nvSpPr>
          <p:cNvPr id="8" name="文本框 18">
            <a:extLst>
              <a:ext uri="{FF2B5EF4-FFF2-40B4-BE49-F238E27FC236}">
                <a16:creationId xmlns:a16="http://schemas.microsoft.com/office/drawing/2014/main" id="{8CAA2518-4C1C-4CD0-9C3C-40941DFA88A7}"/>
              </a:ext>
            </a:extLst>
          </p:cNvPr>
          <p:cNvSpPr txBox="1"/>
          <p:nvPr/>
        </p:nvSpPr>
        <p:spPr>
          <a:xfrm>
            <a:off x="5312573" y="4175422"/>
            <a:ext cx="1600198"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b="1" dirty="0">
                <a:solidFill>
                  <a:schemeClr val="tx1">
                    <a:lumMod val="65000"/>
                    <a:lumOff val="35000"/>
                  </a:schemeClr>
                </a:solidFill>
                <a:cs typeface="+mn-ea"/>
                <a:sym typeface="+mn-lt"/>
              </a:rPr>
              <a:t>职位</a:t>
            </a:r>
          </a:p>
        </p:txBody>
      </p:sp>
      <p:sp>
        <p:nvSpPr>
          <p:cNvPr id="9" name="文本框 19">
            <a:extLst>
              <a:ext uri="{FF2B5EF4-FFF2-40B4-BE49-F238E27FC236}">
                <a16:creationId xmlns:a16="http://schemas.microsoft.com/office/drawing/2014/main" id="{E3BD6DAE-B8CD-4DD5-AC32-3A344AC7DA9C}"/>
              </a:ext>
            </a:extLst>
          </p:cNvPr>
          <p:cNvSpPr txBox="1"/>
          <p:nvPr/>
        </p:nvSpPr>
        <p:spPr>
          <a:xfrm>
            <a:off x="5086755" y="4552918"/>
            <a:ext cx="2117879" cy="70788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tx1">
                    <a:lumMod val="65000"/>
                    <a:lumOff val="35000"/>
                  </a:schemeClr>
                </a:solidFill>
                <a:cs typeface="+mn-ea"/>
                <a:sym typeface="+mn-lt"/>
              </a:rPr>
              <a:t>点击此处填写团队成员主要经历</a:t>
            </a:r>
            <a:r>
              <a:rPr lang="en-US" altLang="zh-CN" sz="1000" dirty="0">
                <a:solidFill>
                  <a:schemeClr val="tx1">
                    <a:lumMod val="65000"/>
                    <a:lumOff val="35000"/>
                  </a:schemeClr>
                </a:solidFill>
                <a:cs typeface="+mn-ea"/>
                <a:sym typeface="+mn-lt"/>
              </a:rPr>
              <a:t>,</a:t>
            </a:r>
            <a:r>
              <a:rPr lang="zh-CN" altLang="en-US" sz="1000" dirty="0">
                <a:solidFill>
                  <a:schemeClr val="tx1">
                    <a:lumMod val="65000"/>
                    <a:lumOff val="35000"/>
                  </a:schemeClr>
                </a:solidFill>
                <a:cs typeface="+mn-ea"/>
                <a:sym typeface="+mn-lt"/>
              </a:rPr>
              <a:t>点击此处填写团队成员主要经历</a:t>
            </a:r>
            <a:r>
              <a:rPr lang="en-US" altLang="zh-CN" sz="1000" dirty="0">
                <a:solidFill>
                  <a:schemeClr val="tx1">
                    <a:lumMod val="65000"/>
                    <a:lumOff val="35000"/>
                  </a:schemeClr>
                </a:solidFill>
                <a:cs typeface="+mn-ea"/>
                <a:sym typeface="+mn-lt"/>
              </a:rPr>
              <a:t>,</a:t>
            </a:r>
            <a:r>
              <a:rPr lang="zh-CN" altLang="en-US" sz="1000" dirty="0">
                <a:solidFill>
                  <a:schemeClr val="tx1">
                    <a:lumMod val="65000"/>
                    <a:lumOff val="35000"/>
                  </a:schemeClr>
                </a:solidFill>
                <a:cs typeface="+mn-ea"/>
                <a:sym typeface="+mn-lt"/>
              </a:rPr>
              <a:t>点击此处填写团队成员主要经历</a:t>
            </a:r>
            <a:r>
              <a:rPr lang="en-US" altLang="zh-CN" sz="1000" dirty="0">
                <a:solidFill>
                  <a:schemeClr val="tx1">
                    <a:lumMod val="65000"/>
                    <a:lumOff val="35000"/>
                  </a:schemeClr>
                </a:solidFill>
                <a:cs typeface="+mn-ea"/>
                <a:sym typeface="+mn-lt"/>
              </a:rPr>
              <a:t>,</a:t>
            </a:r>
            <a:r>
              <a:rPr lang="zh-CN" altLang="en-US" sz="1000" dirty="0">
                <a:solidFill>
                  <a:schemeClr val="tx1">
                    <a:lumMod val="65000"/>
                    <a:lumOff val="35000"/>
                  </a:schemeClr>
                </a:solidFill>
                <a:cs typeface="+mn-ea"/>
                <a:sym typeface="+mn-lt"/>
              </a:rPr>
              <a:t>点击此处填写团队成员主要经历</a:t>
            </a:r>
          </a:p>
        </p:txBody>
      </p:sp>
      <p:sp>
        <p:nvSpPr>
          <p:cNvPr id="10" name="文本框 20">
            <a:extLst>
              <a:ext uri="{FF2B5EF4-FFF2-40B4-BE49-F238E27FC236}">
                <a16:creationId xmlns:a16="http://schemas.microsoft.com/office/drawing/2014/main" id="{BDA1F13E-D917-48C5-8F54-EB512BFBC908}"/>
              </a:ext>
            </a:extLst>
          </p:cNvPr>
          <p:cNvSpPr txBox="1"/>
          <p:nvPr/>
        </p:nvSpPr>
        <p:spPr>
          <a:xfrm>
            <a:off x="7399691" y="3788192"/>
            <a:ext cx="2354595"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b="1" dirty="0">
                <a:solidFill>
                  <a:schemeClr val="tx1">
                    <a:lumMod val="65000"/>
                    <a:lumOff val="35000"/>
                  </a:schemeClr>
                </a:solidFill>
                <a:cs typeface="+mn-ea"/>
                <a:sym typeface="+mn-lt"/>
              </a:rPr>
              <a:t>主要团队成员姓名</a:t>
            </a:r>
          </a:p>
        </p:txBody>
      </p:sp>
      <p:sp>
        <p:nvSpPr>
          <p:cNvPr id="11" name="文本框 21">
            <a:extLst>
              <a:ext uri="{FF2B5EF4-FFF2-40B4-BE49-F238E27FC236}">
                <a16:creationId xmlns:a16="http://schemas.microsoft.com/office/drawing/2014/main" id="{53319B70-C0F1-4383-9A86-2C45E292F8BE}"/>
              </a:ext>
            </a:extLst>
          </p:cNvPr>
          <p:cNvSpPr txBox="1"/>
          <p:nvPr/>
        </p:nvSpPr>
        <p:spPr>
          <a:xfrm>
            <a:off x="7767521" y="4175423"/>
            <a:ext cx="1600198"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b="1" dirty="0">
                <a:solidFill>
                  <a:schemeClr val="tx1">
                    <a:lumMod val="65000"/>
                    <a:lumOff val="35000"/>
                  </a:schemeClr>
                </a:solidFill>
                <a:cs typeface="+mn-ea"/>
                <a:sym typeface="+mn-lt"/>
              </a:rPr>
              <a:t>职位</a:t>
            </a:r>
          </a:p>
        </p:txBody>
      </p:sp>
      <p:sp>
        <p:nvSpPr>
          <p:cNvPr id="12" name="文本框 22">
            <a:extLst>
              <a:ext uri="{FF2B5EF4-FFF2-40B4-BE49-F238E27FC236}">
                <a16:creationId xmlns:a16="http://schemas.microsoft.com/office/drawing/2014/main" id="{8662BB79-D20E-49B0-9D97-5961547B8B6F}"/>
              </a:ext>
            </a:extLst>
          </p:cNvPr>
          <p:cNvSpPr txBox="1"/>
          <p:nvPr/>
        </p:nvSpPr>
        <p:spPr>
          <a:xfrm>
            <a:off x="7541703" y="4552919"/>
            <a:ext cx="2117879" cy="70788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tx1">
                    <a:lumMod val="65000"/>
                    <a:lumOff val="35000"/>
                  </a:schemeClr>
                </a:solidFill>
                <a:cs typeface="+mn-ea"/>
                <a:sym typeface="+mn-lt"/>
              </a:rPr>
              <a:t>点击此处填写团队成员主要经历</a:t>
            </a:r>
            <a:r>
              <a:rPr lang="en-US" altLang="zh-CN" sz="1000" dirty="0">
                <a:solidFill>
                  <a:schemeClr val="tx1">
                    <a:lumMod val="65000"/>
                    <a:lumOff val="35000"/>
                  </a:schemeClr>
                </a:solidFill>
                <a:cs typeface="+mn-ea"/>
                <a:sym typeface="+mn-lt"/>
              </a:rPr>
              <a:t>,</a:t>
            </a:r>
            <a:r>
              <a:rPr lang="zh-CN" altLang="en-US" sz="1000" dirty="0">
                <a:solidFill>
                  <a:schemeClr val="tx1">
                    <a:lumMod val="65000"/>
                    <a:lumOff val="35000"/>
                  </a:schemeClr>
                </a:solidFill>
                <a:cs typeface="+mn-ea"/>
                <a:sym typeface="+mn-lt"/>
              </a:rPr>
              <a:t>点击此处填写团队成员主要经历</a:t>
            </a:r>
            <a:r>
              <a:rPr lang="en-US" altLang="zh-CN" sz="1000" dirty="0">
                <a:solidFill>
                  <a:schemeClr val="tx1">
                    <a:lumMod val="65000"/>
                    <a:lumOff val="35000"/>
                  </a:schemeClr>
                </a:solidFill>
                <a:cs typeface="+mn-ea"/>
                <a:sym typeface="+mn-lt"/>
              </a:rPr>
              <a:t>,</a:t>
            </a:r>
            <a:r>
              <a:rPr lang="zh-CN" altLang="en-US" sz="1000" dirty="0">
                <a:solidFill>
                  <a:schemeClr val="tx1">
                    <a:lumMod val="65000"/>
                    <a:lumOff val="35000"/>
                  </a:schemeClr>
                </a:solidFill>
                <a:cs typeface="+mn-ea"/>
                <a:sym typeface="+mn-lt"/>
              </a:rPr>
              <a:t>点击此处填写团队成员主要经历</a:t>
            </a:r>
            <a:r>
              <a:rPr lang="en-US" altLang="zh-CN" sz="1000" dirty="0">
                <a:solidFill>
                  <a:schemeClr val="tx1">
                    <a:lumMod val="65000"/>
                    <a:lumOff val="35000"/>
                  </a:schemeClr>
                </a:solidFill>
                <a:cs typeface="+mn-ea"/>
                <a:sym typeface="+mn-lt"/>
              </a:rPr>
              <a:t>,</a:t>
            </a:r>
            <a:r>
              <a:rPr lang="zh-CN" altLang="en-US" sz="1000" dirty="0">
                <a:solidFill>
                  <a:schemeClr val="tx1">
                    <a:lumMod val="65000"/>
                    <a:lumOff val="35000"/>
                  </a:schemeClr>
                </a:solidFill>
                <a:cs typeface="+mn-ea"/>
                <a:sym typeface="+mn-lt"/>
              </a:rPr>
              <a:t>点击此处填写团队成员主要经历</a:t>
            </a:r>
          </a:p>
        </p:txBody>
      </p:sp>
      <p:pic>
        <p:nvPicPr>
          <p:cNvPr id="13" name="图片 12">
            <a:extLst>
              <a:ext uri="{FF2B5EF4-FFF2-40B4-BE49-F238E27FC236}">
                <a16:creationId xmlns:a16="http://schemas.microsoft.com/office/drawing/2014/main" id="{D374C7F5-1649-4F14-810B-13E744B728D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9167" b="22222"/>
          <a:stretch/>
        </p:blipFill>
        <p:spPr>
          <a:xfrm>
            <a:off x="2654580" y="2210745"/>
            <a:ext cx="1357408" cy="1396999"/>
          </a:xfrm>
          <a:prstGeom prst="ellipse">
            <a:avLst/>
          </a:prstGeom>
        </p:spPr>
      </p:pic>
      <p:pic>
        <p:nvPicPr>
          <p:cNvPr id="14" name="图片 13">
            <a:extLst>
              <a:ext uri="{FF2B5EF4-FFF2-40B4-BE49-F238E27FC236}">
                <a16:creationId xmlns:a16="http://schemas.microsoft.com/office/drawing/2014/main" id="{95894CA4-028C-47BC-98AC-72212B0D132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9167" b="22222"/>
          <a:stretch/>
        </p:blipFill>
        <p:spPr>
          <a:xfrm>
            <a:off x="5310950" y="2210745"/>
            <a:ext cx="1357408" cy="1396999"/>
          </a:xfrm>
          <a:prstGeom prst="ellipse">
            <a:avLst/>
          </a:prstGeom>
        </p:spPr>
      </p:pic>
      <p:pic>
        <p:nvPicPr>
          <p:cNvPr id="15" name="图片 14">
            <a:extLst>
              <a:ext uri="{FF2B5EF4-FFF2-40B4-BE49-F238E27FC236}">
                <a16:creationId xmlns:a16="http://schemas.microsoft.com/office/drawing/2014/main" id="{4C141CAD-AB89-49CD-855D-666C22826E9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9167" b="22222"/>
          <a:stretch/>
        </p:blipFill>
        <p:spPr>
          <a:xfrm>
            <a:off x="7872244" y="2210745"/>
            <a:ext cx="1357408" cy="1396999"/>
          </a:xfrm>
          <a:prstGeom prst="ellipse">
            <a:avLst/>
          </a:prstGeom>
        </p:spPr>
      </p:pic>
      <p:cxnSp>
        <p:nvCxnSpPr>
          <p:cNvPr id="17" name="直接连接符 16">
            <a:extLst>
              <a:ext uri="{FF2B5EF4-FFF2-40B4-BE49-F238E27FC236}">
                <a16:creationId xmlns:a16="http://schemas.microsoft.com/office/drawing/2014/main" id="{07554C76-460F-4F3F-9E74-6F644804E828}"/>
              </a:ext>
            </a:extLst>
          </p:cNvPr>
          <p:cNvCxnSpPr/>
          <p:nvPr/>
        </p:nvCxnSpPr>
        <p:spPr>
          <a:xfrm>
            <a:off x="4689022" y="2326189"/>
            <a:ext cx="0" cy="2924004"/>
          </a:xfrm>
          <a:prstGeom prst="line">
            <a:avLst/>
          </a:prstGeom>
          <a:ln>
            <a:solidFill>
              <a:srgbClr val="347FC2"/>
            </a:solidFill>
            <a:prstDash val="dash"/>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a16="http://schemas.microsoft.com/office/drawing/2014/main" id="{37219562-E7F4-4AA8-A89C-BD29A9CE4F33}"/>
              </a:ext>
            </a:extLst>
          </p:cNvPr>
          <p:cNvCxnSpPr/>
          <p:nvPr/>
        </p:nvCxnSpPr>
        <p:spPr>
          <a:xfrm>
            <a:off x="7399691" y="2326189"/>
            <a:ext cx="0" cy="2924004"/>
          </a:xfrm>
          <a:prstGeom prst="line">
            <a:avLst/>
          </a:prstGeom>
          <a:ln>
            <a:solidFill>
              <a:srgbClr val="347FC2"/>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85819743"/>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lfmc440o">
      <a:majorFont>
        <a:latin typeface="Microsoft YaHei" panose="020F0302020204030204"/>
        <a:ea typeface="Microsoft YaHei"/>
        <a:cs typeface=""/>
      </a:majorFont>
      <a:minorFont>
        <a:latin typeface="Microsoft YaHei" panose="020F0502020204030204"/>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164</TotalTime>
  <Words>2177</Words>
  <Application>Microsoft Office PowerPoint</Application>
  <PresentationFormat>宽屏</PresentationFormat>
  <Paragraphs>197</Paragraphs>
  <Slides>24</Slides>
  <Notes>0</Notes>
  <HiddenSlides>0</HiddenSlides>
  <MMClips>0</MMClips>
  <ScaleCrop>false</ScaleCrop>
  <HeadingPairs>
    <vt:vector size="6" baseType="variant">
      <vt:variant>
        <vt:lpstr>已用的字体</vt:lpstr>
      </vt:variant>
      <vt:variant>
        <vt:i4>2</vt:i4>
      </vt:variant>
      <vt:variant>
        <vt:lpstr>主题</vt:lpstr>
      </vt:variant>
      <vt:variant>
        <vt:i4>1</vt:i4>
      </vt:variant>
      <vt:variant>
        <vt:lpstr>幻灯片标题</vt:lpstr>
      </vt:variant>
      <vt:variant>
        <vt:i4>24</vt:i4>
      </vt:variant>
    </vt:vector>
  </HeadingPairs>
  <TitlesOfParts>
    <vt:vector size="27" baseType="lpstr">
      <vt:lpstr>Microsoft YaHei</vt:lpstr>
      <vt:lpstr>Arial</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My</dc:creator>
  <cp:lastModifiedBy>阳 亮</cp:lastModifiedBy>
  <cp:revision>23</cp:revision>
  <dcterms:created xsi:type="dcterms:W3CDTF">2018-04-12T06:19:58Z</dcterms:created>
  <dcterms:modified xsi:type="dcterms:W3CDTF">2018-04-25T06:17:54Z</dcterms:modified>
</cp:coreProperties>
</file>